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18288000" cx="10287000"/>
  <p:notesSz cx="6858000" cy="9144000"/>
  <p:embeddedFontLst>
    <p:embeddedFont>
      <p:font typeface="Raleway"/>
      <p:regular r:id="rId9"/>
      <p:bold r:id="rId10"/>
      <p:italic r:id="rId11"/>
      <p:boldItalic r:id="rId12"/>
    </p:embeddedFont>
    <p:embeddedFont>
      <p:font typeface="Raleway Black"/>
      <p:bold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760">
          <p15:clr>
            <a:srgbClr val="747775"/>
          </p15:clr>
        </p15:guide>
        <p15:guide id="2" pos="3240">
          <p15:clr>
            <a:srgbClr val="747775"/>
          </p15:clr>
        </p15:guide>
      </p15:sldGuideLst>
    </p:ext>
    <p:ext uri="GoogleSlidesCustomDataVersion2">
      <go:slidesCustomData xmlns:go="http://customooxmlschemas.google.com/" r:id="rId15" roundtripDataSignature="AMtx7mhfHF0hGfOjdJPo0fICo4muITb/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760" orient="horz"/>
        <p:guide pos="32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italic.fntdata"/><Relationship Id="rId10" Type="http://schemas.openxmlformats.org/officeDocument/2006/relationships/font" Target="fonts/Raleway-bold.fntdata"/><Relationship Id="rId13" Type="http://schemas.openxmlformats.org/officeDocument/2006/relationships/font" Target="fonts/RalewayBlack-bold.fntdata"/><Relationship Id="rId12" Type="http://schemas.openxmlformats.org/officeDocument/2006/relationships/font" Target="fonts/Raleway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regular.fntdata"/><Relationship Id="rId15" Type="http://customschemas.google.com/relationships/presentationmetadata" Target="metadata"/><Relationship Id="rId14" Type="http://schemas.openxmlformats.org/officeDocument/2006/relationships/font" Target="fonts/RalewayBlack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464919" y="685800"/>
            <a:ext cx="19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/>
          <p:nvPr>
            <p:ph idx="2" type="sldImg"/>
          </p:nvPr>
        </p:nvSpPr>
        <p:spPr>
          <a:xfrm>
            <a:off x="2464919" y="685800"/>
            <a:ext cx="19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ff507e68f8_1_2:notes"/>
          <p:cNvSpPr/>
          <p:nvPr>
            <p:ph idx="2" type="sldImg"/>
          </p:nvPr>
        </p:nvSpPr>
        <p:spPr>
          <a:xfrm>
            <a:off x="2464919" y="685800"/>
            <a:ext cx="19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g1ff507e68f8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ff507e68f8_0_0:notes"/>
          <p:cNvSpPr/>
          <p:nvPr>
            <p:ph idx="2" type="sldImg"/>
          </p:nvPr>
        </p:nvSpPr>
        <p:spPr>
          <a:xfrm>
            <a:off x="2464894" y="685800"/>
            <a:ext cx="19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g1ff507e68f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ctrTitle"/>
          </p:nvPr>
        </p:nvSpPr>
        <p:spPr>
          <a:xfrm>
            <a:off x="350672" y="2647378"/>
            <a:ext cx="9585600" cy="7298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6925" lIns="176925" spcFirstLastPara="1" rIns="176925" wrap="square" tIns="176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9pPr>
          </a:lstStyle>
          <a:p/>
        </p:txBody>
      </p:sp>
      <p:sp>
        <p:nvSpPr>
          <p:cNvPr id="11" name="Google Shape;11;p3"/>
          <p:cNvSpPr txBox="1"/>
          <p:nvPr>
            <p:ph idx="1" type="subTitle"/>
          </p:nvPr>
        </p:nvSpPr>
        <p:spPr>
          <a:xfrm>
            <a:off x="350663" y="10076889"/>
            <a:ext cx="9585600" cy="28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hasCustomPrompt="1" type="title"/>
          </p:nvPr>
        </p:nvSpPr>
        <p:spPr>
          <a:xfrm>
            <a:off x="350663" y="3932889"/>
            <a:ext cx="9585600" cy="69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6925" lIns="176925" spcFirstLastPara="1" rIns="176925" wrap="square" tIns="176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350663" y="11207911"/>
            <a:ext cx="9585600" cy="46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45085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0005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indent="-40005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indent="-40005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indent="-40005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indent="-40005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indent="-40005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indent="-40005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indent="-40005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em branco">
  <p:cSld name="TITLE_AND_BODY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ff507e68f8_0_272"/>
          <p:cNvSpPr txBox="1"/>
          <p:nvPr>
            <p:ph idx="12" type="sldNum"/>
          </p:nvPr>
        </p:nvSpPr>
        <p:spPr>
          <a:xfrm>
            <a:off x="9467222" y="16580327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 1">
  <p:cSld name="TITLE_1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ff507e68f8_0_327"/>
          <p:cNvSpPr txBox="1"/>
          <p:nvPr>
            <p:ph idx="12" type="sldNum"/>
          </p:nvPr>
        </p:nvSpPr>
        <p:spPr>
          <a:xfrm>
            <a:off x="9467222" y="16580327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350663" y="7647467"/>
            <a:ext cx="9585600" cy="299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350663" y="1582311"/>
            <a:ext cx="9585600" cy="20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350663" y="4097689"/>
            <a:ext cx="9585600" cy="121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450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000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indent="-4000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indent="-4000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indent="-4000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indent="-4000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indent="-4000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indent="-4000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indent="-4000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350663" y="1582311"/>
            <a:ext cx="9585600" cy="20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350663" y="4097689"/>
            <a:ext cx="4500000" cy="121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4000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●"/>
              <a:defRPr sz="2700"/>
            </a:lvl1pPr>
            <a:lvl2pPr indent="-3746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2pPr>
            <a:lvl3pPr indent="-3746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3pPr>
            <a:lvl4pPr indent="-3746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4pPr>
            <a:lvl5pPr indent="-3746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5pPr>
            <a:lvl6pPr indent="-3746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6pPr>
            <a:lvl7pPr indent="-3746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7pPr>
            <a:lvl8pPr indent="-3746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8pPr>
            <a:lvl9pPr indent="-3746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5436450" y="4097689"/>
            <a:ext cx="4500000" cy="121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4000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●"/>
              <a:defRPr sz="2700"/>
            </a:lvl1pPr>
            <a:lvl2pPr indent="-3746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2pPr>
            <a:lvl3pPr indent="-3746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3pPr>
            <a:lvl4pPr indent="-3746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4pPr>
            <a:lvl5pPr indent="-3746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5pPr>
            <a:lvl6pPr indent="-3746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6pPr>
            <a:lvl7pPr indent="-3746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7pPr>
            <a:lvl8pPr indent="-3746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8pPr>
            <a:lvl9pPr indent="-3746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350663" y="1582311"/>
            <a:ext cx="9585600" cy="20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350663" y="1975467"/>
            <a:ext cx="3159000" cy="2686800"/>
          </a:xfrm>
          <a:prstGeom prst="rect">
            <a:avLst/>
          </a:prstGeom>
          <a:noFill/>
          <a:ln>
            <a:noFill/>
          </a:ln>
        </p:spPr>
        <p:txBody>
          <a:bodyPr anchorCtr="0" anchor="b" bIns="176925" lIns="176925" spcFirstLastPara="1" rIns="176925" wrap="square" tIns="176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350663" y="4940800"/>
            <a:ext cx="3159000" cy="113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3746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indent="-3746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2pPr>
            <a:lvl3pPr indent="-3746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3pPr>
            <a:lvl4pPr indent="-3746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4pPr>
            <a:lvl5pPr indent="-3746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5pPr>
            <a:lvl6pPr indent="-3746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6pPr>
            <a:lvl7pPr indent="-3746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7pPr>
            <a:lvl8pPr indent="-3746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8pPr>
            <a:lvl9pPr indent="-3746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551531" y="1600533"/>
            <a:ext cx="7163700" cy="1454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5143500" y="-444"/>
            <a:ext cx="5143500" cy="1828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76925" lIns="176925" spcFirstLastPara="1" rIns="176925" wrap="square" tIns="1769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/>
          <p:nvPr>
            <p:ph type="title"/>
          </p:nvPr>
        </p:nvSpPr>
        <p:spPr>
          <a:xfrm>
            <a:off x="298688" y="4384622"/>
            <a:ext cx="4550700" cy="5270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6925" lIns="176925" spcFirstLastPara="1" rIns="176925" wrap="square" tIns="176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9pPr>
          </a:lstStyle>
          <a:p/>
        </p:txBody>
      </p:sp>
      <p:sp>
        <p:nvSpPr>
          <p:cNvPr id="38" name="Google Shape;38;p10"/>
          <p:cNvSpPr txBox="1"/>
          <p:nvPr>
            <p:ph idx="1" type="subTitle"/>
          </p:nvPr>
        </p:nvSpPr>
        <p:spPr>
          <a:xfrm>
            <a:off x="298688" y="9966489"/>
            <a:ext cx="4550700" cy="439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5556938" y="2574489"/>
            <a:ext cx="4316700" cy="131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-450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000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indent="-4000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indent="-4000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indent="-4000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indent="-4000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indent="-4000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indent="-4000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indent="-4000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350663" y="15042044"/>
            <a:ext cx="6748800" cy="215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50663" y="1582311"/>
            <a:ext cx="9585600" cy="20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b="0" i="0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b="0" i="0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b="0" i="0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b="0" i="0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b="0" i="0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b="0" i="0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b="0" i="0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b="0" i="0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b="0" i="0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50663" y="4097689"/>
            <a:ext cx="9585600" cy="121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4508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Char char="●"/>
              <a:defRPr b="0" i="0" sz="3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00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Arial"/>
              <a:buChar char="○"/>
              <a:defRPr b="0" i="0" sz="2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000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Arial"/>
              <a:buChar char="■"/>
              <a:defRPr b="0" i="0" sz="2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000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Arial"/>
              <a:buChar char="●"/>
              <a:defRPr b="0" i="0" sz="2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000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Arial"/>
              <a:buChar char="○"/>
              <a:defRPr b="0" i="0" sz="2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000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Arial"/>
              <a:buChar char="■"/>
              <a:defRPr b="0" i="0" sz="2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000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Arial"/>
              <a:buChar char="●"/>
              <a:defRPr b="0" i="0" sz="2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000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Arial"/>
              <a:buChar char="○"/>
              <a:defRPr b="0" i="0" sz="2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000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Arial"/>
              <a:buChar char="■"/>
              <a:defRPr b="0" i="0" sz="2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1.png"/><Relationship Id="rId7" Type="http://schemas.openxmlformats.org/officeDocument/2006/relationships/image" Target="../media/image3.png"/><Relationship Id="rId8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image" Target="../media/image3.png"/><Relationship Id="rId6" Type="http://schemas.openxmlformats.org/officeDocument/2006/relationships/image" Target="../media/image6.png"/><Relationship Id="rId7" Type="http://schemas.openxmlformats.org/officeDocument/2006/relationships/image" Target="../media/image5.png"/><Relationship Id="rId8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20902" y="5782985"/>
            <a:ext cx="8832901" cy="12482236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10287000" cy="1828799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0" name="Google Shape;60;p1"/>
          <p:cNvGrpSpPr/>
          <p:nvPr/>
        </p:nvGrpSpPr>
        <p:grpSpPr>
          <a:xfrm>
            <a:off x="1463430" y="655263"/>
            <a:ext cx="7558512" cy="1952625"/>
            <a:chOff x="483763" y="426663"/>
            <a:chExt cx="7558512" cy="1952625"/>
          </a:xfrm>
        </p:grpSpPr>
        <p:pic>
          <p:nvPicPr>
            <p:cNvPr id="61" name="Google Shape;61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483763" y="426663"/>
              <a:ext cx="3152775" cy="19526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" name="Google Shape;62;p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4033300" y="919275"/>
              <a:ext cx="4008975" cy="12434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3" name="Google Shape;63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96625" y="16643740"/>
            <a:ext cx="1670825" cy="1232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631" y="0"/>
            <a:ext cx="1292425" cy="29023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"/>
          <p:cNvSpPr txBox="1"/>
          <p:nvPr/>
        </p:nvSpPr>
        <p:spPr>
          <a:xfrm>
            <a:off x="2889325" y="11445225"/>
            <a:ext cx="5504700" cy="9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>
                <a:solidFill>
                  <a:schemeClr val="lt1"/>
                </a:solidFill>
              </a:rPr>
              <a:t>IMAGEM AQUI</a:t>
            </a:r>
            <a:endParaRPr b="1" sz="6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g1ff507e68f8_1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2302" y="5782985"/>
            <a:ext cx="8832901" cy="124822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1ff507e68f8_1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10287000" cy="18287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1ff507e68f8_1_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96625" y="16643740"/>
            <a:ext cx="1670825" cy="1232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1ff507e68f8_1_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631" y="0"/>
            <a:ext cx="1292425" cy="29023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g1ff507e68f8_1_2"/>
          <p:cNvSpPr txBox="1"/>
          <p:nvPr/>
        </p:nvSpPr>
        <p:spPr>
          <a:xfrm>
            <a:off x="2889325" y="11445225"/>
            <a:ext cx="5504700" cy="9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>
                <a:solidFill>
                  <a:schemeClr val="lt1"/>
                </a:solidFill>
              </a:rPr>
              <a:t>IMAGEM AQUI</a:t>
            </a:r>
            <a:endParaRPr b="1" sz="6000">
              <a:solidFill>
                <a:schemeClr val="lt1"/>
              </a:solidFill>
            </a:endParaRPr>
          </a:p>
        </p:txBody>
      </p:sp>
      <p:pic>
        <p:nvPicPr>
          <p:cNvPr id="75" name="Google Shape;75;g1ff507e68f8_1_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20975" y="673050"/>
            <a:ext cx="3650245" cy="181244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1ff507e68f8_1_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384884" y="848782"/>
            <a:ext cx="4164415" cy="16367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ff507e68f8_0_0"/>
          <p:cNvSpPr txBox="1"/>
          <p:nvPr>
            <p:ph idx="12" type="sldNum"/>
          </p:nvPr>
        </p:nvSpPr>
        <p:spPr>
          <a:xfrm>
            <a:off x="9467222" y="16580327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82" name="Google Shape;82;g1ff507e68f8_0_0"/>
          <p:cNvSpPr txBox="1"/>
          <p:nvPr/>
        </p:nvSpPr>
        <p:spPr>
          <a:xfrm>
            <a:off x="671794" y="3462933"/>
            <a:ext cx="8952000" cy="32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pt-BR" sz="2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Na lado direito, clique na imagem, vá em “Substituir Imagem” &gt; “Fazer Upload do Computador” e selecione a sua foto preferida. Em </a:t>
            </a:r>
            <a:r>
              <a:rPr b="1" lang="pt-BR" sz="2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Espaço editável para textos</a:t>
            </a:r>
            <a:r>
              <a:rPr lang="pt-BR" sz="2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, escreva uma mensagem inspiracional, seu depoimento sobre o programa, uma frase que você goste… Enfim, solte a sua imaginação.  Depois, vá em “Arquivo” &gt; “Fazer Download” &gt; “Imagem PNG”.</a:t>
            </a:r>
            <a:endParaRPr sz="20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pt-BR" sz="2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Pronto, agora, é só ir até as redes sociais e usar a imagem no feed.</a:t>
            </a:r>
            <a:endParaRPr b="1" sz="20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t/>
            </a:r>
            <a:endParaRPr b="1" sz="27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3" name="Google Shape;83;g1ff507e68f8_0_0"/>
          <p:cNvSpPr txBox="1"/>
          <p:nvPr/>
        </p:nvSpPr>
        <p:spPr>
          <a:xfrm>
            <a:off x="2865600" y="1775911"/>
            <a:ext cx="4230600" cy="9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pt-BR" sz="3900">
                <a:solidFill>
                  <a:srgbClr val="EB262C"/>
                </a:solidFill>
                <a:latin typeface="Raleway Black"/>
                <a:ea typeface="Raleway Black"/>
                <a:cs typeface="Raleway Black"/>
                <a:sym typeface="Raleway Black"/>
              </a:rPr>
              <a:t>Como usar?</a:t>
            </a:r>
            <a:endParaRPr sz="3900">
              <a:solidFill>
                <a:srgbClr val="EB262C"/>
              </a:solidFill>
              <a:latin typeface="Raleway Black"/>
              <a:ea typeface="Raleway Black"/>
              <a:cs typeface="Raleway Black"/>
              <a:sym typeface="Raleway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