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5981700" cx="11430000"/>
  <p:notesSz cx="6858000" cy="9144000"/>
  <p:embeddedFontLst>
    <p:embeddedFont>
      <p:font typeface="Raleway"/>
      <p:regular r:id="rId9"/>
      <p:bold r:id="rId10"/>
      <p:italic r:id="rId11"/>
      <p:boldItalic r:id="rId12"/>
    </p:embeddedFont>
    <p:embeddedFont>
      <p:font typeface="Raleway Black"/>
      <p:bold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884">
          <p15:clr>
            <a:srgbClr val="747775"/>
          </p15:clr>
        </p15:guide>
        <p15:guide id="2" pos="3600">
          <p15:clr>
            <a:srgbClr val="747775"/>
          </p15:clr>
        </p15:guide>
      </p15:sldGuideLst>
    </p:ext>
    <p:ext uri="GoogleSlidesCustomDataVersion2">
      <go:slidesCustomData xmlns:go="http://customooxmlschemas.google.com/" r:id="rId15" roundtripDataSignature="AMtx7mgEA71GDTuea6hQaGFRmKfU6oUz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884" orient="horz"/>
        <p:guide pos="36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italic.fntdata"/><Relationship Id="rId10" Type="http://schemas.openxmlformats.org/officeDocument/2006/relationships/font" Target="fonts/Raleway-bold.fntdata"/><Relationship Id="rId13" Type="http://schemas.openxmlformats.org/officeDocument/2006/relationships/font" Target="fonts/RalewayBlack-bold.fntdata"/><Relationship Id="rId12" Type="http://schemas.openxmlformats.org/officeDocument/2006/relationships/font" Target="fonts/Raleway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-regular.fntdata"/><Relationship Id="rId15" Type="http://customschemas.google.com/relationships/presentationmetadata" Target="metadata"/><Relationship Id="rId14" Type="http://schemas.openxmlformats.org/officeDocument/2006/relationships/font" Target="fonts/RalewayBlack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53183" y="685800"/>
            <a:ext cx="655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:notes"/>
          <p:cNvSpPr/>
          <p:nvPr>
            <p:ph idx="2" type="sldImg"/>
          </p:nvPr>
        </p:nvSpPr>
        <p:spPr>
          <a:xfrm>
            <a:off x="153183" y="685800"/>
            <a:ext cx="655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4" name="Google Shape;5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ff506eb465_2_0:notes"/>
          <p:cNvSpPr/>
          <p:nvPr>
            <p:ph idx="2" type="sldImg"/>
          </p:nvPr>
        </p:nvSpPr>
        <p:spPr>
          <a:xfrm>
            <a:off x="153183" y="685800"/>
            <a:ext cx="655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g1ff506eb465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ff506eb465_0_0:notes"/>
          <p:cNvSpPr/>
          <p:nvPr>
            <p:ph idx="2" type="sldImg"/>
          </p:nvPr>
        </p:nvSpPr>
        <p:spPr>
          <a:xfrm>
            <a:off x="153185" y="685800"/>
            <a:ext cx="655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6" name="Google Shape;76;g1ff506eb46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ctrTitle"/>
          </p:nvPr>
        </p:nvSpPr>
        <p:spPr>
          <a:xfrm>
            <a:off x="389635" y="865913"/>
            <a:ext cx="10650600" cy="2387100"/>
          </a:xfrm>
          <a:prstGeom prst="rect">
            <a:avLst/>
          </a:prstGeom>
          <a:noFill/>
          <a:ln>
            <a:noFill/>
          </a:ln>
        </p:spPr>
        <p:txBody>
          <a:bodyPr anchorCtr="0" anchor="b" bIns="111625" lIns="111625" spcFirstLastPara="1" rIns="111625" wrap="square" tIns="1116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9pPr>
          </a:lstStyle>
          <a:p/>
        </p:txBody>
      </p:sp>
      <p:sp>
        <p:nvSpPr>
          <p:cNvPr id="11" name="Google Shape;11;p3"/>
          <p:cNvSpPr txBox="1"/>
          <p:nvPr>
            <p:ph idx="1" type="subTitle"/>
          </p:nvPr>
        </p:nvSpPr>
        <p:spPr>
          <a:xfrm>
            <a:off x="389625" y="3295982"/>
            <a:ext cx="10650600" cy="92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625" lIns="111625" spcFirstLastPara="1" rIns="111625" wrap="square" tIns="1116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9pPr>
          </a:lstStyle>
          <a:p/>
        </p:txBody>
      </p:sp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10590572" y="5423148"/>
            <a:ext cx="6858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625" lIns="111625" spcFirstLastPara="1" rIns="111625" wrap="square" tIns="1116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/>
          <p:nvPr>
            <p:ph hasCustomPrompt="1" type="title"/>
          </p:nvPr>
        </p:nvSpPr>
        <p:spPr>
          <a:xfrm>
            <a:off x="389625" y="1286382"/>
            <a:ext cx="10650600" cy="2283600"/>
          </a:xfrm>
          <a:prstGeom prst="rect">
            <a:avLst/>
          </a:prstGeom>
          <a:noFill/>
          <a:ln>
            <a:noFill/>
          </a:ln>
        </p:spPr>
        <p:txBody>
          <a:bodyPr anchorCtr="0" anchor="b" bIns="111625" lIns="111625" spcFirstLastPara="1" rIns="111625" wrap="square" tIns="1116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9pPr>
          </a:lstStyle>
          <a:p>
            <a:r>
              <a:t>xx%</a:t>
            </a:r>
          </a:p>
        </p:txBody>
      </p:sp>
      <p:sp>
        <p:nvSpPr>
          <p:cNvPr id="46" name="Google Shape;46;p12"/>
          <p:cNvSpPr txBox="1"/>
          <p:nvPr>
            <p:ph idx="1" type="body"/>
          </p:nvPr>
        </p:nvSpPr>
        <p:spPr>
          <a:xfrm>
            <a:off x="389625" y="3665921"/>
            <a:ext cx="10650600" cy="1512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625" lIns="111625" spcFirstLastPara="1" rIns="111625" wrap="square" tIns="111625">
            <a:norm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2" type="sldNum"/>
          </p:nvPr>
        </p:nvSpPr>
        <p:spPr>
          <a:xfrm>
            <a:off x="10590572" y="5423148"/>
            <a:ext cx="6858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625" lIns="111625" spcFirstLastPara="1" rIns="111625" wrap="square" tIns="1116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10590572" y="5423148"/>
            <a:ext cx="6858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625" lIns="111625" spcFirstLastPara="1" rIns="111625" wrap="square" tIns="1116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em branco">
  <p:cSld name="TITLE_AND_BODY_1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ff506eb465_0_272"/>
          <p:cNvSpPr txBox="1"/>
          <p:nvPr>
            <p:ph idx="12" type="sldNum"/>
          </p:nvPr>
        </p:nvSpPr>
        <p:spPr>
          <a:xfrm>
            <a:off x="10519135" y="5423149"/>
            <a:ext cx="6858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625" lIns="111625" spcFirstLastPara="1" rIns="111625" wrap="square" tIns="1116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/>
          <p:nvPr>
            <p:ph type="title"/>
          </p:nvPr>
        </p:nvSpPr>
        <p:spPr>
          <a:xfrm>
            <a:off x="389625" y="2501359"/>
            <a:ext cx="10650600" cy="9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625" lIns="111625" spcFirstLastPara="1" rIns="111625" wrap="square" tIns="1116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/>
        </p:txBody>
      </p:sp>
      <p:sp>
        <p:nvSpPr>
          <p:cNvPr id="15" name="Google Shape;15;p4"/>
          <p:cNvSpPr txBox="1"/>
          <p:nvPr>
            <p:ph idx="12" type="sldNum"/>
          </p:nvPr>
        </p:nvSpPr>
        <p:spPr>
          <a:xfrm>
            <a:off x="10590572" y="5423148"/>
            <a:ext cx="6858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625" lIns="111625" spcFirstLastPara="1" rIns="111625" wrap="square" tIns="1116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/>
          <p:nvPr>
            <p:ph type="title"/>
          </p:nvPr>
        </p:nvSpPr>
        <p:spPr>
          <a:xfrm>
            <a:off x="389625" y="517548"/>
            <a:ext cx="10650600" cy="66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625" lIns="111625" spcFirstLastPara="1" rIns="111625" wrap="square" tIns="1116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" type="body"/>
          </p:nvPr>
        </p:nvSpPr>
        <p:spPr>
          <a:xfrm>
            <a:off x="389625" y="1340286"/>
            <a:ext cx="10650600" cy="3973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625" lIns="111625" spcFirstLastPara="1" rIns="111625" wrap="square" tIns="111625">
            <a:norm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2" type="sldNum"/>
          </p:nvPr>
        </p:nvSpPr>
        <p:spPr>
          <a:xfrm>
            <a:off x="10590572" y="5423148"/>
            <a:ext cx="6858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625" lIns="111625" spcFirstLastPara="1" rIns="111625" wrap="square" tIns="1116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/>
          <p:nvPr>
            <p:ph type="title"/>
          </p:nvPr>
        </p:nvSpPr>
        <p:spPr>
          <a:xfrm>
            <a:off x="389625" y="517548"/>
            <a:ext cx="10650600" cy="66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625" lIns="111625" spcFirstLastPara="1" rIns="111625" wrap="square" tIns="1116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" type="body"/>
          </p:nvPr>
        </p:nvSpPr>
        <p:spPr>
          <a:xfrm>
            <a:off x="389625" y="1340286"/>
            <a:ext cx="4999800" cy="3973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625" lIns="111625" spcFirstLastPara="1" rIns="111625" wrap="square" tIns="111625">
            <a:norm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6"/>
          <p:cNvSpPr txBox="1"/>
          <p:nvPr>
            <p:ph idx="2" type="body"/>
          </p:nvPr>
        </p:nvSpPr>
        <p:spPr>
          <a:xfrm>
            <a:off x="6040500" y="1340286"/>
            <a:ext cx="4999800" cy="3973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625" lIns="111625" spcFirstLastPara="1" rIns="111625" wrap="square" tIns="111625">
            <a:norm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6"/>
          <p:cNvSpPr txBox="1"/>
          <p:nvPr>
            <p:ph idx="12" type="sldNum"/>
          </p:nvPr>
        </p:nvSpPr>
        <p:spPr>
          <a:xfrm>
            <a:off x="10590572" y="5423148"/>
            <a:ext cx="6858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625" lIns="111625" spcFirstLastPara="1" rIns="111625" wrap="square" tIns="1116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/>
          <p:nvPr>
            <p:ph type="title"/>
          </p:nvPr>
        </p:nvSpPr>
        <p:spPr>
          <a:xfrm>
            <a:off x="389625" y="517548"/>
            <a:ext cx="10650600" cy="66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625" lIns="111625" spcFirstLastPara="1" rIns="111625" wrap="square" tIns="1116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2" type="sldNum"/>
          </p:nvPr>
        </p:nvSpPr>
        <p:spPr>
          <a:xfrm>
            <a:off x="10590572" y="5423148"/>
            <a:ext cx="6858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625" lIns="111625" spcFirstLastPara="1" rIns="111625" wrap="square" tIns="1116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/>
          <p:nvPr>
            <p:ph type="title"/>
          </p:nvPr>
        </p:nvSpPr>
        <p:spPr>
          <a:xfrm>
            <a:off x="389625" y="646142"/>
            <a:ext cx="3510000" cy="879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1625" lIns="111625" spcFirstLastPara="1" rIns="111625" wrap="square" tIns="1116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9pPr>
          </a:lstStyle>
          <a:p/>
        </p:txBody>
      </p:sp>
      <p:sp>
        <p:nvSpPr>
          <p:cNvPr id="30" name="Google Shape;30;p8"/>
          <p:cNvSpPr txBox="1"/>
          <p:nvPr>
            <p:ph idx="1" type="body"/>
          </p:nvPr>
        </p:nvSpPr>
        <p:spPr>
          <a:xfrm>
            <a:off x="389625" y="1616053"/>
            <a:ext cx="3510000" cy="36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625" lIns="111625" spcFirstLastPara="1" rIns="111625" wrap="square" tIns="111625">
            <a:norm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8"/>
          <p:cNvSpPr txBox="1"/>
          <p:nvPr>
            <p:ph idx="12" type="sldNum"/>
          </p:nvPr>
        </p:nvSpPr>
        <p:spPr>
          <a:xfrm>
            <a:off x="10590572" y="5423148"/>
            <a:ext cx="6858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625" lIns="111625" spcFirstLastPara="1" rIns="111625" wrap="square" tIns="1116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/>
          <p:nvPr>
            <p:ph type="title"/>
          </p:nvPr>
        </p:nvSpPr>
        <p:spPr>
          <a:xfrm>
            <a:off x="612813" y="523508"/>
            <a:ext cx="7959900" cy="47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625" lIns="111625" spcFirstLastPara="1" rIns="111625" wrap="square" tIns="1116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9"/>
          <p:cNvSpPr txBox="1"/>
          <p:nvPr>
            <p:ph idx="12" type="sldNum"/>
          </p:nvPr>
        </p:nvSpPr>
        <p:spPr>
          <a:xfrm>
            <a:off x="10590572" y="5423148"/>
            <a:ext cx="6858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625" lIns="111625" spcFirstLastPara="1" rIns="111625" wrap="square" tIns="1116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/>
          <p:nvPr/>
        </p:nvSpPr>
        <p:spPr>
          <a:xfrm>
            <a:off x="5715000" y="-145"/>
            <a:ext cx="5715000" cy="5981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1625" lIns="111625" spcFirstLastPara="1" rIns="111625" wrap="square" tIns="1116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0"/>
          <p:cNvSpPr txBox="1"/>
          <p:nvPr>
            <p:ph type="title"/>
          </p:nvPr>
        </p:nvSpPr>
        <p:spPr>
          <a:xfrm>
            <a:off x="331875" y="1434137"/>
            <a:ext cx="5056500" cy="17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1625" lIns="111625" spcFirstLastPara="1" rIns="111625" wrap="square" tIns="1116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9pPr>
          </a:lstStyle>
          <a:p/>
        </p:txBody>
      </p:sp>
      <p:sp>
        <p:nvSpPr>
          <p:cNvPr id="38" name="Google Shape;38;p10"/>
          <p:cNvSpPr txBox="1"/>
          <p:nvPr>
            <p:ph idx="1" type="subTitle"/>
          </p:nvPr>
        </p:nvSpPr>
        <p:spPr>
          <a:xfrm>
            <a:off x="331875" y="3259872"/>
            <a:ext cx="5056500" cy="1436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625" lIns="111625" spcFirstLastPara="1" rIns="111625" wrap="square" tIns="1116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6174375" y="842072"/>
            <a:ext cx="4796400" cy="429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625" lIns="111625" spcFirstLastPara="1" rIns="111625" wrap="square" tIns="111625">
            <a:norm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12" type="sldNum"/>
          </p:nvPr>
        </p:nvSpPr>
        <p:spPr>
          <a:xfrm>
            <a:off x="10590572" y="5423148"/>
            <a:ext cx="6858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625" lIns="111625" spcFirstLastPara="1" rIns="111625" wrap="square" tIns="1116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/>
          <p:nvPr>
            <p:ph idx="1" type="body"/>
          </p:nvPr>
        </p:nvSpPr>
        <p:spPr>
          <a:xfrm>
            <a:off x="389625" y="4920002"/>
            <a:ext cx="7498500" cy="70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625" lIns="111625" spcFirstLastPara="1" rIns="111625" wrap="square" tIns="1116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1"/>
          <p:cNvSpPr txBox="1"/>
          <p:nvPr>
            <p:ph idx="12" type="sldNum"/>
          </p:nvPr>
        </p:nvSpPr>
        <p:spPr>
          <a:xfrm>
            <a:off x="10590572" y="5423148"/>
            <a:ext cx="6858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625" lIns="111625" spcFirstLastPara="1" rIns="111625" wrap="square" tIns="1116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389625" y="517548"/>
            <a:ext cx="10650600" cy="66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625" lIns="111625" spcFirstLastPara="1" rIns="111625" wrap="square" tIns="1116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389625" y="1340286"/>
            <a:ext cx="10650600" cy="3973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625" lIns="111625" spcFirstLastPara="1" rIns="111625" wrap="square" tIns="111625">
            <a:norm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Char char="●"/>
              <a:defRPr b="0" i="0" sz="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○"/>
              <a:defRPr b="0" i="0" sz="1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■"/>
              <a:defRPr b="0" i="0" sz="1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●"/>
              <a:defRPr b="0" i="0" sz="1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○"/>
              <a:defRPr b="0" i="0" sz="1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■"/>
              <a:defRPr b="0" i="0" sz="1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●"/>
              <a:defRPr b="0" i="0" sz="1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○"/>
              <a:defRPr b="0" i="0" sz="1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■"/>
              <a:defRPr b="0" i="0" sz="1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10590572" y="5423148"/>
            <a:ext cx="6858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625" lIns="111625" spcFirstLastPara="1" rIns="111625" wrap="square" tIns="1116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5" Type="http://schemas.openxmlformats.org/officeDocument/2006/relationships/image" Target="../media/image8.png"/><Relationship Id="rId6" Type="http://schemas.openxmlformats.org/officeDocument/2006/relationships/image" Target="../media/image1.png"/><Relationship Id="rId7" Type="http://schemas.openxmlformats.org/officeDocument/2006/relationships/image" Target="../media/image3.png"/><Relationship Id="rId8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7.png"/><Relationship Id="rId8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6163" y="1169025"/>
            <a:ext cx="4232873" cy="598169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0"/>
            <a:ext cx="11429994" cy="598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00796" y="1109846"/>
            <a:ext cx="2096200" cy="1298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00800" y="2618525"/>
            <a:ext cx="3562350" cy="110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00800" y="5285688"/>
            <a:ext cx="76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-12" y="0"/>
            <a:ext cx="542925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"/>
          <p:cNvSpPr txBox="1"/>
          <p:nvPr/>
        </p:nvSpPr>
        <p:spPr>
          <a:xfrm>
            <a:off x="6016325" y="3843800"/>
            <a:ext cx="3713400" cy="99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100">
                <a:solidFill>
                  <a:srgbClr val="FFFFFF"/>
                </a:solidFill>
              </a:rPr>
              <a:t>IMAGEM AQUI</a:t>
            </a:r>
            <a:endParaRPr b="1" sz="31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g1ff506eb465_2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6163" y="1169025"/>
            <a:ext cx="4232873" cy="598169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1ff506eb465_2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0"/>
            <a:ext cx="11429994" cy="598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1ff506eb465_2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00800" y="5285688"/>
            <a:ext cx="76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1ff506eb465_2_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-12" y="0"/>
            <a:ext cx="542925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g1ff506eb465_2_0"/>
          <p:cNvSpPr txBox="1"/>
          <p:nvPr/>
        </p:nvSpPr>
        <p:spPr>
          <a:xfrm>
            <a:off x="6016325" y="3843800"/>
            <a:ext cx="3713400" cy="99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100">
                <a:solidFill>
                  <a:srgbClr val="FFFFFF"/>
                </a:solidFill>
              </a:rPr>
              <a:t>IMAGEM AQUI</a:t>
            </a:r>
            <a:endParaRPr b="1" sz="3100">
              <a:solidFill>
                <a:srgbClr val="FFFFFF"/>
              </a:solidFill>
            </a:endParaRPr>
          </a:p>
        </p:txBody>
      </p:sp>
      <p:pic>
        <p:nvPicPr>
          <p:cNvPr id="72" name="Google Shape;72;g1ff506eb465_2_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00800" y="1358850"/>
            <a:ext cx="3028025" cy="150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g1ff506eb465_2_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00802" y="3067052"/>
            <a:ext cx="3102089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ff506eb465_0_0"/>
          <p:cNvSpPr txBox="1"/>
          <p:nvPr>
            <p:ph idx="12" type="sldNum"/>
          </p:nvPr>
        </p:nvSpPr>
        <p:spPr>
          <a:xfrm>
            <a:off x="10519135" y="5423149"/>
            <a:ext cx="6858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625" lIns="111625" spcFirstLastPara="1" rIns="111625" wrap="square" tIns="1116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79" name="Google Shape;79;g1ff506eb465_0_0"/>
          <p:cNvSpPr txBox="1"/>
          <p:nvPr/>
        </p:nvSpPr>
        <p:spPr>
          <a:xfrm>
            <a:off x="746437" y="1132668"/>
            <a:ext cx="9946500" cy="264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625" lIns="111625" spcFirstLastPara="1" rIns="111625" wrap="square" tIns="1116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pt-BR" sz="20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Na parte inferior, clique na imagem, vá em “Substituir Imagem” &gt; “Fazer Upload do Computador” e selecione a sua foto preferida. Em </a:t>
            </a:r>
            <a:r>
              <a:rPr b="1" lang="pt-BR" sz="20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Espaço editável para textos</a:t>
            </a:r>
            <a:r>
              <a:rPr lang="pt-BR" sz="20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, escreva uma mensagem inspiracional, seu depoimento sobre o programa, uma frase que você goste… Enfim, solte a sua imaginação.  Depois, vá em “Arquivo” &gt; “Fazer Download” &gt; “Imagem PNG”.</a:t>
            </a:r>
            <a:endParaRPr sz="20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pt-BR" sz="20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Pronto, agora, é só ir até as redes sociais e usar a imagem no feed.</a:t>
            </a:r>
            <a:endParaRPr b="1" sz="20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1" sz="17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0" name="Google Shape;80;g1ff506eb465_0_0"/>
          <p:cNvSpPr txBox="1"/>
          <p:nvPr/>
        </p:nvSpPr>
        <p:spPr>
          <a:xfrm>
            <a:off x="3184000" y="580871"/>
            <a:ext cx="47007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625" lIns="111625" spcFirstLastPara="1" rIns="111625" wrap="square" tIns="1116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lang="pt-BR" sz="2400">
                <a:solidFill>
                  <a:srgbClr val="EB262C"/>
                </a:solidFill>
                <a:latin typeface="Raleway Black"/>
                <a:ea typeface="Raleway Black"/>
                <a:cs typeface="Raleway Black"/>
                <a:sym typeface="Raleway Black"/>
              </a:rPr>
              <a:t>Como usar?</a:t>
            </a:r>
            <a:endParaRPr sz="2400">
              <a:solidFill>
                <a:srgbClr val="EB262C"/>
              </a:solidFill>
              <a:latin typeface="Raleway Black"/>
              <a:ea typeface="Raleway Black"/>
              <a:cs typeface="Raleway Black"/>
              <a:sym typeface="Raleway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