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0287000" cx="10287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Raleway Black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jcRjh3ZOSl83V9AiPw46Nik1Io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RalewayBlack-bold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customschemas.google.com/relationships/presentationmetadata" Target="metadata"/><Relationship Id="rId14" Type="http://schemas.openxmlformats.org/officeDocument/2006/relationships/font" Target="fonts/Raleway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ff5088307a_1_3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1ff5088307a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f5088307a_0_3:notes"/>
          <p:cNvSpPr/>
          <p:nvPr>
            <p:ph idx="2" type="sldImg"/>
          </p:nvPr>
        </p:nvSpPr>
        <p:spPr>
          <a:xfrm>
            <a:off x="1714800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1ff5088307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50672" y="1489150"/>
            <a:ext cx="9585600" cy="4105200"/>
          </a:xfrm>
          <a:prstGeom prst="rect">
            <a:avLst/>
          </a:prstGeom>
          <a:noFill/>
          <a:ln>
            <a:noFill/>
          </a:ln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50663" y="5668250"/>
            <a:ext cx="9585600" cy="15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50663" y="2212250"/>
            <a:ext cx="9585600" cy="3927000"/>
          </a:xfrm>
          <a:prstGeom prst="rect">
            <a:avLst/>
          </a:prstGeom>
          <a:noFill/>
          <a:ln>
            <a:noFill/>
          </a:ln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50663" y="6304450"/>
            <a:ext cx="9585600" cy="26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em branco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f5088307a_0_275"/>
          <p:cNvSpPr txBox="1"/>
          <p:nvPr>
            <p:ph idx="12" type="sldNum"/>
          </p:nvPr>
        </p:nvSpPr>
        <p:spPr>
          <a:xfrm>
            <a:off x="9467222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50663" y="4301700"/>
            <a:ext cx="9585600" cy="16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50663" y="2304950"/>
            <a:ext cx="45000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5436450" y="2304950"/>
            <a:ext cx="45000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50663" y="1111200"/>
            <a:ext cx="3159000" cy="15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50663" y="2779200"/>
            <a:ext cx="3159000" cy="63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36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551531" y="900300"/>
            <a:ext cx="7163700" cy="8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5143500" y="-250"/>
            <a:ext cx="51435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98688" y="2466350"/>
            <a:ext cx="4550700" cy="2964600"/>
          </a:xfrm>
          <a:prstGeom prst="rect">
            <a:avLst/>
          </a:prstGeom>
          <a:noFill/>
          <a:ln>
            <a:noFill/>
          </a:ln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98688" y="5606150"/>
            <a:ext cx="4550700" cy="24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5556938" y="1448150"/>
            <a:ext cx="4316700" cy="739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-3873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50663" y="8461150"/>
            <a:ext cx="6748800" cy="12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4543" y="2410876"/>
            <a:ext cx="7279463" cy="1028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0287000" cy="102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4425" y="9298778"/>
            <a:ext cx="964025" cy="71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4420" y="214470"/>
            <a:ext cx="1887325" cy="116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38975" y="359141"/>
            <a:ext cx="2919325" cy="90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12" y="0"/>
            <a:ext cx="5429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2403125" y="6813150"/>
            <a:ext cx="55047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700">
                <a:solidFill>
                  <a:srgbClr val="FFFFFF"/>
                </a:solidFill>
              </a:rPr>
              <a:t>IMAGEM AQUI</a:t>
            </a:r>
            <a:endParaRPr b="1" sz="5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g1ff5088307a_1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4543" y="2410876"/>
            <a:ext cx="7279463" cy="1028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ff5088307a_1_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0287000" cy="102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ff5088307a_1_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4425" y="9298778"/>
            <a:ext cx="964025" cy="71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ff5088307a_1_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2" y="0"/>
            <a:ext cx="5429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g1ff5088307a_1_3"/>
          <p:cNvSpPr txBox="1"/>
          <p:nvPr/>
        </p:nvSpPr>
        <p:spPr>
          <a:xfrm>
            <a:off x="2403125" y="6813150"/>
            <a:ext cx="55047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700">
                <a:solidFill>
                  <a:srgbClr val="FFFFFF"/>
                </a:solidFill>
              </a:rPr>
              <a:t>IMAGEM AQUI</a:t>
            </a:r>
            <a:endParaRPr b="1" sz="5700">
              <a:solidFill>
                <a:srgbClr val="FFFFFF"/>
              </a:solidFill>
            </a:endParaRPr>
          </a:p>
        </p:txBody>
      </p:sp>
      <p:pic>
        <p:nvPicPr>
          <p:cNvPr id="72" name="Google Shape;72;g1ff5088307a_1_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4425" y="329273"/>
            <a:ext cx="2208576" cy="109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ff5088307a_1_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843793" y="435600"/>
            <a:ext cx="2519674" cy="99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ff5088307a_0_3"/>
          <p:cNvSpPr txBox="1"/>
          <p:nvPr>
            <p:ph idx="12" type="sldNum"/>
          </p:nvPr>
        </p:nvSpPr>
        <p:spPr>
          <a:xfrm>
            <a:off x="9467222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9" name="Google Shape;79;g1ff5088307a_0_3"/>
          <p:cNvSpPr txBox="1"/>
          <p:nvPr/>
        </p:nvSpPr>
        <p:spPr>
          <a:xfrm>
            <a:off x="671794" y="1947900"/>
            <a:ext cx="8952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Na parte inferior, clique na imagem, vá em “Substituir Imagem” &gt; “Fazer Upload do Computador” e selecione a sua foto preferida. Em </a:t>
            </a:r>
            <a:r>
              <a:rPr b="1"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Espaço editável para textos</a:t>
            </a: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escreva uma mensagem inspiracional, seu depoimento sobre o programa, uma frase que você goste… Enfim, solte a sua imaginação.  Depois, vá em “Arquivo” &gt; “Fazer Download” &gt; “Imagem PNG”.</a:t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Pronto, agora, é só ir até as redes sociais e usar a imagem no feed.</a:t>
            </a:r>
            <a:endParaRPr b="1"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0" name="Google Shape;80;g1ff5088307a_0_3"/>
          <p:cNvSpPr txBox="1"/>
          <p:nvPr/>
        </p:nvSpPr>
        <p:spPr>
          <a:xfrm>
            <a:off x="2865600" y="998950"/>
            <a:ext cx="4230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2800">
                <a:solidFill>
                  <a:srgbClr val="EB262C"/>
                </a:solidFill>
                <a:latin typeface="Raleway Black"/>
                <a:ea typeface="Raleway Black"/>
                <a:cs typeface="Raleway Black"/>
                <a:sym typeface="Raleway Black"/>
              </a:rPr>
              <a:t>Como usar?</a:t>
            </a:r>
            <a:endParaRPr sz="2800">
              <a:solidFill>
                <a:srgbClr val="EB262C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