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600450" cy="36004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747775"/>
          </p15:clr>
        </p15:guide>
        <p15:guide id="2" pos="113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45" d="100"/>
          <a:sy n="145" d="100"/>
        </p:scale>
        <p:origin x="2304" y="82"/>
      </p:cViewPr>
      <p:guideLst>
        <p:guide orient="horz" pos="1134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2ab84128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2ab84128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2720" y="521137"/>
            <a:ext cx="3354600" cy="1436700"/>
          </a:xfrm>
          <a:prstGeom prst="rect">
            <a:avLst/>
          </a:prstGeom>
        </p:spPr>
        <p:txBody>
          <a:bodyPr spcFirstLastPara="1" wrap="square" lIns="45325" tIns="45325" rIns="45325" bIns="453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22717" y="1983640"/>
            <a:ext cx="3354600" cy="5547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22717" y="774191"/>
            <a:ext cx="3354600" cy="1374300"/>
          </a:xfrm>
          <a:prstGeom prst="rect">
            <a:avLst/>
          </a:prstGeom>
        </p:spPr>
        <p:txBody>
          <a:bodyPr spcFirstLastPara="1" wrap="square" lIns="45325" tIns="45325" rIns="45325" bIns="453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22717" y="2206282"/>
            <a:ext cx="3354600" cy="9105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8575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2717" y="1505407"/>
            <a:ext cx="3354600" cy="5892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2717" y="311479"/>
            <a:ext cx="3354600" cy="4008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2717" y="806632"/>
            <a:ext cx="3354600" cy="23913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2717" y="311479"/>
            <a:ext cx="3354600" cy="4008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22717" y="806632"/>
            <a:ext cx="1574700" cy="23913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902520" y="806632"/>
            <a:ext cx="1574700" cy="23913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2717" y="311479"/>
            <a:ext cx="3354600" cy="4008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22717" y="388871"/>
            <a:ext cx="1105500" cy="528900"/>
          </a:xfrm>
          <a:prstGeom prst="rect">
            <a:avLst/>
          </a:prstGeom>
        </p:spPr>
        <p:txBody>
          <a:bodyPr spcFirstLastPara="1" wrap="square" lIns="45325" tIns="45325" rIns="45325" bIns="453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22717" y="972598"/>
            <a:ext cx="1105500" cy="22254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93012" y="315066"/>
            <a:ext cx="2507100" cy="28632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87"/>
            <a:ext cx="1800000" cy="36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325" tIns="45325" rIns="45325" bIns="453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04528" y="863115"/>
            <a:ext cx="1592700" cy="1037400"/>
          </a:xfrm>
          <a:prstGeom prst="rect">
            <a:avLst/>
          </a:prstGeom>
        </p:spPr>
        <p:txBody>
          <a:bodyPr spcFirstLastPara="1" wrap="square" lIns="45325" tIns="45325" rIns="45325" bIns="453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04528" y="1961907"/>
            <a:ext cx="1592700" cy="864600"/>
          </a:xfrm>
          <a:prstGeom prst="rect">
            <a:avLst/>
          </a:prstGeom>
        </p:spPr>
        <p:txBody>
          <a:bodyPr spcFirstLastPara="1" wrap="square" lIns="45325" tIns="45325" rIns="45325" bIns="453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944685" y="506789"/>
            <a:ext cx="1510500" cy="25863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marL="914400" lvl="1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marL="1371600" lvl="2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marL="1828800" lvl="3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marL="2286000" lvl="4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marL="2743200" lvl="5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marL="4114800" lvl="8" indent="-27305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22717" y="2961032"/>
            <a:ext cx="2361600" cy="4236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</p:spPr>
        <p:txBody>
          <a:bodyPr spcFirstLastPara="1" wrap="square" lIns="45325" tIns="45325" rIns="45325" bIns="45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202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717" y="311479"/>
            <a:ext cx="33546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325" tIns="45325" rIns="45325" bIns="453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717" y="806632"/>
            <a:ext cx="3354600" cy="23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325" tIns="45325" rIns="45325" bIns="45325" anchor="t" anchorCtr="0">
            <a:normAutofit/>
          </a:bodyPr>
          <a:lstStyle>
            <a:lvl1pPr marL="45720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marL="914400" lvl="1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marL="1371600" lvl="2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marL="1828800" lvl="3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marL="2286000" lvl="4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marL="2743200" lvl="5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marL="3200400" lvl="6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marL="3657600" lvl="7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marL="4114800" lvl="8" indent="-273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335613" y="3263844"/>
            <a:ext cx="216000" cy="2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325" tIns="45325" rIns="45325" bIns="45325" anchor="ctr" anchorCtr="0">
            <a:norm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080B50-50EE-72BB-FDC3-11F2AD8E711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75" y="3175"/>
            <a:ext cx="3594100" cy="3594100"/>
          </a:xfrm>
          <a:prstGeom prst="rect">
            <a:avLst/>
          </a:prstGeom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l="13186" t="2435" r="11721" b="2044"/>
          <a:stretch/>
        </p:blipFill>
        <p:spPr>
          <a:xfrm>
            <a:off x="491325" y="491325"/>
            <a:ext cx="2617800" cy="2617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-1044038" y="4482922"/>
            <a:ext cx="3304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rebuchet MS"/>
              <a:buNone/>
            </a:pPr>
            <a:r>
              <a:rPr lang="en-GB" sz="16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Caroline D’Angelo</a:t>
            </a:r>
            <a:endParaRPr sz="1600" b="1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rebuchet MS"/>
              <a:buNone/>
            </a:pPr>
            <a:r>
              <a:rPr lang="en-GB" sz="16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Gerente de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rebuchet MS"/>
              <a:buNone/>
            </a:pPr>
            <a:r>
              <a:rPr lang="en-GB" sz="16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Novas Categorias</a:t>
            </a:r>
            <a:endParaRPr sz="1600" b="1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51555" y="2805932"/>
            <a:ext cx="497341" cy="497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Personalizar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Karina Penha</dc:creator>
  <cp:lastModifiedBy>Pereira Penha, Karina</cp:lastModifiedBy>
  <cp:revision>4</cp:revision>
  <dcterms:modified xsi:type="dcterms:W3CDTF">2024-01-04T20:09:34Z</dcterms:modified>
</cp:coreProperties>
</file>