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3600450" cy="360045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134">
          <p15:clr>
            <a:srgbClr val="747775"/>
          </p15:clr>
        </p15:guide>
        <p15:guide id="2" pos="1134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0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45" d="100"/>
          <a:sy n="145" d="100"/>
        </p:scale>
        <p:origin x="2304" y="82"/>
      </p:cViewPr>
      <p:guideLst>
        <p:guide orient="horz" pos="1134"/>
        <p:guide pos="113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714816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62ab841286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62ab841286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22720" y="521137"/>
            <a:ext cx="3354600" cy="1436700"/>
          </a:xfrm>
          <a:prstGeom prst="rect">
            <a:avLst/>
          </a:prstGeom>
        </p:spPr>
        <p:txBody>
          <a:bodyPr spcFirstLastPara="1" wrap="square" lIns="45325" tIns="45325" rIns="45325" bIns="453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22717" y="1983640"/>
            <a:ext cx="3354600" cy="554700"/>
          </a:xfrm>
          <a:prstGeom prst="rect">
            <a:avLst/>
          </a:prstGeom>
        </p:spPr>
        <p:txBody>
          <a:bodyPr spcFirstLastPara="1" wrap="square" lIns="45325" tIns="45325" rIns="45325" bIns="453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3335613" y="3263844"/>
            <a:ext cx="216000" cy="275400"/>
          </a:xfrm>
          <a:prstGeom prst="rect">
            <a:avLst/>
          </a:prstGeom>
        </p:spPr>
        <p:txBody>
          <a:bodyPr spcFirstLastPara="1" wrap="square" lIns="45325" tIns="45325" rIns="45325" bIns="453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122717" y="774191"/>
            <a:ext cx="3354600" cy="1374300"/>
          </a:xfrm>
          <a:prstGeom prst="rect">
            <a:avLst/>
          </a:prstGeom>
        </p:spPr>
        <p:txBody>
          <a:bodyPr spcFirstLastPara="1" wrap="square" lIns="45325" tIns="45325" rIns="45325" bIns="453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122717" y="2206282"/>
            <a:ext cx="3354600" cy="910500"/>
          </a:xfrm>
          <a:prstGeom prst="rect">
            <a:avLst/>
          </a:prstGeom>
        </p:spPr>
        <p:txBody>
          <a:bodyPr spcFirstLastPara="1" wrap="square" lIns="45325" tIns="45325" rIns="45325" bIns="45325" anchor="t" anchorCtr="0">
            <a:normAutofit/>
          </a:bodyPr>
          <a:lstStyle>
            <a:lvl1pPr marL="457200" lvl="0" indent="-285750" algn="ctr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1pPr>
            <a:lvl2pPr marL="914400" lvl="1" indent="-273050" algn="ctr">
              <a:spcBef>
                <a:spcPts val="0"/>
              </a:spcBef>
              <a:spcAft>
                <a:spcPts val="0"/>
              </a:spcAft>
              <a:buSzPts val="700"/>
              <a:buChar char="○"/>
              <a:defRPr/>
            </a:lvl2pPr>
            <a:lvl3pPr marL="1371600" lvl="2" indent="-273050" algn="ctr">
              <a:spcBef>
                <a:spcPts val="0"/>
              </a:spcBef>
              <a:spcAft>
                <a:spcPts val="0"/>
              </a:spcAft>
              <a:buSzPts val="700"/>
              <a:buChar char="■"/>
              <a:defRPr/>
            </a:lvl3pPr>
            <a:lvl4pPr marL="1828800" lvl="3" indent="-273050" algn="ctr">
              <a:spcBef>
                <a:spcPts val="0"/>
              </a:spcBef>
              <a:spcAft>
                <a:spcPts val="0"/>
              </a:spcAft>
              <a:buSzPts val="700"/>
              <a:buChar char="●"/>
              <a:defRPr/>
            </a:lvl4pPr>
            <a:lvl5pPr marL="2286000" lvl="4" indent="-273050" algn="ctr">
              <a:spcBef>
                <a:spcPts val="0"/>
              </a:spcBef>
              <a:spcAft>
                <a:spcPts val="0"/>
              </a:spcAft>
              <a:buSzPts val="700"/>
              <a:buChar char="○"/>
              <a:defRPr/>
            </a:lvl5pPr>
            <a:lvl6pPr marL="2743200" lvl="5" indent="-273050" algn="ctr">
              <a:spcBef>
                <a:spcPts val="0"/>
              </a:spcBef>
              <a:spcAft>
                <a:spcPts val="0"/>
              </a:spcAft>
              <a:buSzPts val="700"/>
              <a:buChar char="■"/>
              <a:defRPr/>
            </a:lvl6pPr>
            <a:lvl7pPr marL="3200400" lvl="6" indent="-273050" algn="ctr">
              <a:spcBef>
                <a:spcPts val="0"/>
              </a:spcBef>
              <a:spcAft>
                <a:spcPts val="0"/>
              </a:spcAft>
              <a:buSzPts val="700"/>
              <a:buChar char="●"/>
              <a:defRPr/>
            </a:lvl7pPr>
            <a:lvl8pPr marL="3657600" lvl="7" indent="-273050" algn="ctr">
              <a:spcBef>
                <a:spcPts val="0"/>
              </a:spcBef>
              <a:spcAft>
                <a:spcPts val="0"/>
              </a:spcAft>
              <a:buSzPts val="700"/>
              <a:buChar char="○"/>
              <a:defRPr/>
            </a:lvl8pPr>
            <a:lvl9pPr marL="4114800" lvl="8" indent="-273050" algn="ctr">
              <a:spcBef>
                <a:spcPts val="0"/>
              </a:spcBef>
              <a:spcAft>
                <a:spcPts val="0"/>
              </a:spcAft>
              <a:buSzPts val="7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3335613" y="3263844"/>
            <a:ext cx="216000" cy="275400"/>
          </a:xfrm>
          <a:prstGeom prst="rect">
            <a:avLst/>
          </a:prstGeom>
        </p:spPr>
        <p:txBody>
          <a:bodyPr spcFirstLastPara="1" wrap="square" lIns="45325" tIns="45325" rIns="45325" bIns="453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3335613" y="3263844"/>
            <a:ext cx="216000" cy="275400"/>
          </a:xfrm>
          <a:prstGeom prst="rect">
            <a:avLst/>
          </a:prstGeom>
        </p:spPr>
        <p:txBody>
          <a:bodyPr spcFirstLastPara="1" wrap="square" lIns="45325" tIns="45325" rIns="45325" bIns="453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122717" y="1505407"/>
            <a:ext cx="3354600" cy="589200"/>
          </a:xfrm>
          <a:prstGeom prst="rect">
            <a:avLst/>
          </a:prstGeom>
        </p:spPr>
        <p:txBody>
          <a:bodyPr spcFirstLastPara="1" wrap="square" lIns="45325" tIns="45325" rIns="45325" bIns="453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3335613" y="3263844"/>
            <a:ext cx="216000" cy="275400"/>
          </a:xfrm>
          <a:prstGeom prst="rect">
            <a:avLst/>
          </a:prstGeom>
        </p:spPr>
        <p:txBody>
          <a:bodyPr spcFirstLastPara="1" wrap="square" lIns="45325" tIns="45325" rIns="45325" bIns="453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22717" y="311479"/>
            <a:ext cx="3354600" cy="400800"/>
          </a:xfrm>
          <a:prstGeom prst="rect">
            <a:avLst/>
          </a:prstGeom>
        </p:spPr>
        <p:txBody>
          <a:bodyPr spcFirstLastPara="1" wrap="square" lIns="45325" tIns="45325" rIns="45325" bIns="453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122717" y="806632"/>
            <a:ext cx="3354600" cy="2391300"/>
          </a:xfrm>
          <a:prstGeom prst="rect">
            <a:avLst/>
          </a:prstGeom>
        </p:spPr>
        <p:txBody>
          <a:bodyPr spcFirstLastPara="1" wrap="square" lIns="45325" tIns="45325" rIns="45325" bIns="45325" anchor="t" anchorCtr="0">
            <a:normAutofit/>
          </a:bodyPr>
          <a:lstStyle>
            <a:lvl1pPr marL="457200" lvl="0" indent="-28575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1pPr>
            <a:lvl2pPr marL="914400" lvl="1" indent="-273050">
              <a:spcBef>
                <a:spcPts val="0"/>
              </a:spcBef>
              <a:spcAft>
                <a:spcPts val="0"/>
              </a:spcAft>
              <a:buSzPts val="700"/>
              <a:buChar char="○"/>
              <a:defRPr/>
            </a:lvl2pPr>
            <a:lvl3pPr marL="1371600" lvl="2" indent="-273050">
              <a:spcBef>
                <a:spcPts val="0"/>
              </a:spcBef>
              <a:spcAft>
                <a:spcPts val="0"/>
              </a:spcAft>
              <a:buSzPts val="700"/>
              <a:buChar char="■"/>
              <a:defRPr/>
            </a:lvl3pPr>
            <a:lvl4pPr marL="1828800" lvl="3" indent="-273050">
              <a:spcBef>
                <a:spcPts val="0"/>
              </a:spcBef>
              <a:spcAft>
                <a:spcPts val="0"/>
              </a:spcAft>
              <a:buSzPts val="700"/>
              <a:buChar char="●"/>
              <a:defRPr/>
            </a:lvl4pPr>
            <a:lvl5pPr marL="2286000" lvl="4" indent="-273050">
              <a:spcBef>
                <a:spcPts val="0"/>
              </a:spcBef>
              <a:spcAft>
                <a:spcPts val="0"/>
              </a:spcAft>
              <a:buSzPts val="700"/>
              <a:buChar char="○"/>
              <a:defRPr/>
            </a:lvl5pPr>
            <a:lvl6pPr marL="2743200" lvl="5" indent="-273050">
              <a:spcBef>
                <a:spcPts val="0"/>
              </a:spcBef>
              <a:spcAft>
                <a:spcPts val="0"/>
              </a:spcAft>
              <a:buSzPts val="700"/>
              <a:buChar char="■"/>
              <a:defRPr/>
            </a:lvl6pPr>
            <a:lvl7pPr marL="3200400" lvl="6" indent="-273050">
              <a:spcBef>
                <a:spcPts val="0"/>
              </a:spcBef>
              <a:spcAft>
                <a:spcPts val="0"/>
              </a:spcAft>
              <a:buSzPts val="700"/>
              <a:buChar char="●"/>
              <a:defRPr/>
            </a:lvl7pPr>
            <a:lvl8pPr marL="3657600" lvl="7" indent="-273050">
              <a:spcBef>
                <a:spcPts val="0"/>
              </a:spcBef>
              <a:spcAft>
                <a:spcPts val="0"/>
              </a:spcAft>
              <a:buSzPts val="700"/>
              <a:buChar char="○"/>
              <a:defRPr/>
            </a:lvl8pPr>
            <a:lvl9pPr marL="4114800" lvl="8" indent="-273050">
              <a:spcBef>
                <a:spcPts val="0"/>
              </a:spcBef>
              <a:spcAft>
                <a:spcPts val="0"/>
              </a:spcAft>
              <a:buSzPts val="7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3335613" y="3263844"/>
            <a:ext cx="216000" cy="275400"/>
          </a:xfrm>
          <a:prstGeom prst="rect">
            <a:avLst/>
          </a:prstGeom>
        </p:spPr>
        <p:txBody>
          <a:bodyPr spcFirstLastPara="1" wrap="square" lIns="45325" tIns="45325" rIns="45325" bIns="453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22717" y="311479"/>
            <a:ext cx="3354600" cy="400800"/>
          </a:xfrm>
          <a:prstGeom prst="rect">
            <a:avLst/>
          </a:prstGeom>
        </p:spPr>
        <p:txBody>
          <a:bodyPr spcFirstLastPara="1" wrap="square" lIns="45325" tIns="45325" rIns="45325" bIns="453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122717" y="806632"/>
            <a:ext cx="1574700" cy="2391300"/>
          </a:xfrm>
          <a:prstGeom prst="rect">
            <a:avLst/>
          </a:prstGeom>
        </p:spPr>
        <p:txBody>
          <a:bodyPr spcFirstLastPara="1" wrap="square" lIns="45325" tIns="45325" rIns="45325" bIns="45325" anchor="t" anchorCtr="0">
            <a:normAutofit/>
          </a:bodyPr>
          <a:lstStyle>
            <a:lvl1pPr marL="457200" lvl="0" indent="-27305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1pPr>
            <a:lvl2pPr marL="914400" lvl="1" indent="-266700">
              <a:spcBef>
                <a:spcPts val="0"/>
              </a:spcBef>
              <a:spcAft>
                <a:spcPts val="0"/>
              </a:spcAft>
              <a:buSzPts val="600"/>
              <a:buChar char="○"/>
              <a:defRPr sz="600"/>
            </a:lvl2pPr>
            <a:lvl3pPr marL="1371600" lvl="2" indent="-266700">
              <a:spcBef>
                <a:spcPts val="0"/>
              </a:spcBef>
              <a:spcAft>
                <a:spcPts val="0"/>
              </a:spcAft>
              <a:buSzPts val="600"/>
              <a:buChar char="■"/>
              <a:defRPr sz="600"/>
            </a:lvl3pPr>
            <a:lvl4pPr marL="1828800" lvl="3" indent="-266700">
              <a:spcBef>
                <a:spcPts val="0"/>
              </a:spcBef>
              <a:spcAft>
                <a:spcPts val="0"/>
              </a:spcAft>
              <a:buSzPts val="600"/>
              <a:buChar char="●"/>
              <a:defRPr sz="600"/>
            </a:lvl4pPr>
            <a:lvl5pPr marL="2286000" lvl="4" indent="-266700">
              <a:spcBef>
                <a:spcPts val="0"/>
              </a:spcBef>
              <a:spcAft>
                <a:spcPts val="0"/>
              </a:spcAft>
              <a:buSzPts val="600"/>
              <a:buChar char="○"/>
              <a:defRPr sz="600"/>
            </a:lvl5pPr>
            <a:lvl6pPr marL="2743200" lvl="5" indent="-266700">
              <a:spcBef>
                <a:spcPts val="0"/>
              </a:spcBef>
              <a:spcAft>
                <a:spcPts val="0"/>
              </a:spcAft>
              <a:buSzPts val="600"/>
              <a:buChar char="■"/>
              <a:defRPr sz="600"/>
            </a:lvl6pPr>
            <a:lvl7pPr marL="3200400" lvl="6" indent="-266700">
              <a:spcBef>
                <a:spcPts val="0"/>
              </a:spcBef>
              <a:spcAft>
                <a:spcPts val="0"/>
              </a:spcAft>
              <a:buSzPts val="600"/>
              <a:buChar char="●"/>
              <a:defRPr sz="600"/>
            </a:lvl7pPr>
            <a:lvl8pPr marL="3657600" lvl="7" indent="-266700">
              <a:spcBef>
                <a:spcPts val="0"/>
              </a:spcBef>
              <a:spcAft>
                <a:spcPts val="0"/>
              </a:spcAft>
              <a:buSzPts val="600"/>
              <a:buChar char="○"/>
              <a:defRPr sz="600"/>
            </a:lvl8pPr>
            <a:lvl9pPr marL="4114800" lvl="8" indent="-266700">
              <a:spcBef>
                <a:spcPts val="0"/>
              </a:spcBef>
              <a:spcAft>
                <a:spcPts val="0"/>
              </a:spcAft>
              <a:buSzPts val="600"/>
              <a:buChar char="■"/>
              <a:defRPr sz="6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1902520" y="806632"/>
            <a:ext cx="1574700" cy="2391300"/>
          </a:xfrm>
          <a:prstGeom prst="rect">
            <a:avLst/>
          </a:prstGeom>
        </p:spPr>
        <p:txBody>
          <a:bodyPr spcFirstLastPara="1" wrap="square" lIns="45325" tIns="45325" rIns="45325" bIns="45325" anchor="t" anchorCtr="0">
            <a:normAutofit/>
          </a:bodyPr>
          <a:lstStyle>
            <a:lvl1pPr marL="457200" lvl="0" indent="-27305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1pPr>
            <a:lvl2pPr marL="914400" lvl="1" indent="-266700">
              <a:spcBef>
                <a:spcPts val="0"/>
              </a:spcBef>
              <a:spcAft>
                <a:spcPts val="0"/>
              </a:spcAft>
              <a:buSzPts val="600"/>
              <a:buChar char="○"/>
              <a:defRPr sz="600"/>
            </a:lvl2pPr>
            <a:lvl3pPr marL="1371600" lvl="2" indent="-266700">
              <a:spcBef>
                <a:spcPts val="0"/>
              </a:spcBef>
              <a:spcAft>
                <a:spcPts val="0"/>
              </a:spcAft>
              <a:buSzPts val="600"/>
              <a:buChar char="■"/>
              <a:defRPr sz="600"/>
            </a:lvl3pPr>
            <a:lvl4pPr marL="1828800" lvl="3" indent="-266700">
              <a:spcBef>
                <a:spcPts val="0"/>
              </a:spcBef>
              <a:spcAft>
                <a:spcPts val="0"/>
              </a:spcAft>
              <a:buSzPts val="600"/>
              <a:buChar char="●"/>
              <a:defRPr sz="600"/>
            </a:lvl4pPr>
            <a:lvl5pPr marL="2286000" lvl="4" indent="-266700">
              <a:spcBef>
                <a:spcPts val="0"/>
              </a:spcBef>
              <a:spcAft>
                <a:spcPts val="0"/>
              </a:spcAft>
              <a:buSzPts val="600"/>
              <a:buChar char="○"/>
              <a:defRPr sz="600"/>
            </a:lvl5pPr>
            <a:lvl6pPr marL="2743200" lvl="5" indent="-266700">
              <a:spcBef>
                <a:spcPts val="0"/>
              </a:spcBef>
              <a:spcAft>
                <a:spcPts val="0"/>
              </a:spcAft>
              <a:buSzPts val="600"/>
              <a:buChar char="■"/>
              <a:defRPr sz="600"/>
            </a:lvl6pPr>
            <a:lvl7pPr marL="3200400" lvl="6" indent="-266700">
              <a:spcBef>
                <a:spcPts val="0"/>
              </a:spcBef>
              <a:spcAft>
                <a:spcPts val="0"/>
              </a:spcAft>
              <a:buSzPts val="600"/>
              <a:buChar char="●"/>
              <a:defRPr sz="600"/>
            </a:lvl7pPr>
            <a:lvl8pPr marL="3657600" lvl="7" indent="-266700">
              <a:spcBef>
                <a:spcPts val="0"/>
              </a:spcBef>
              <a:spcAft>
                <a:spcPts val="0"/>
              </a:spcAft>
              <a:buSzPts val="600"/>
              <a:buChar char="○"/>
              <a:defRPr sz="600"/>
            </a:lvl8pPr>
            <a:lvl9pPr marL="4114800" lvl="8" indent="-266700">
              <a:spcBef>
                <a:spcPts val="0"/>
              </a:spcBef>
              <a:spcAft>
                <a:spcPts val="0"/>
              </a:spcAft>
              <a:buSzPts val="600"/>
              <a:buChar char="■"/>
              <a:defRPr sz="6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3335613" y="3263844"/>
            <a:ext cx="216000" cy="275400"/>
          </a:xfrm>
          <a:prstGeom prst="rect">
            <a:avLst/>
          </a:prstGeom>
        </p:spPr>
        <p:txBody>
          <a:bodyPr spcFirstLastPara="1" wrap="square" lIns="45325" tIns="45325" rIns="45325" bIns="453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22717" y="311479"/>
            <a:ext cx="3354600" cy="400800"/>
          </a:xfrm>
          <a:prstGeom prst="rect">
            <a:avLst/>
          </a:prstGeom>
        </p:spPr>
        <p:txBody>
          <a:bodyPr spcFirstLastPara="1" wrap="square" lIns="45325" tIns="45325" rIns="45325" bIns="453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3335613" y="3263844"/>
            <a:ext cx="216000" cy="275400"/>
          </a:xfrm>
          <a:prstGeom prst="rect">
            <a:avLst/>
          </a:prstGeom>
        </p:spPr>
        <p:txBody>
          <a:bodyPr spcFirstLastPara="1" wrap="square" lIns="45325" tIns="45325" rIns="45325" bIns="453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122717" y="388871"/>
            <a:ext cx="1105500" cy="528900"/>
          </a:xfrm>
          <a:prstGeom prst="rect">
            <a:avLst/>
          </a:prstGeom>
        </p:spPr>
        <p:txBody>
          <a:bodyPr spcFirstLastPara="1" wrap="square" lIns="45325" tIns="45325" rIns="45325" bIns="453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122717" y="972598"/>
            <a:ext cx="1105500" cy="2225400"/>
          </a:xfrm>
          <a:prstGeom prst="rect">
            <a:avLst/>
          </a:prstGeom>
        </p:spPr>
        <p:txBody>
          <a:bodyPr spcFirstLastPara="1" wrap="square" lIns="45325" tIns="45325" rIns="45325" bIns="45325" anchor="t" anchorCtr="0">
            <a:normAutofit/>
          </a:bodyPr>
          <a:lstStyle>
            <a:lvl1pPr marL="457200" lvl="0" indent="-266700">
              <a:spcBef>
                <a:spcPts val="0"/>
              </a:spcBef>
              <a:spcAft>
                <a:spcPts val="0"/>
              </a:spcAft>
              <a:buSzPts val="600"/>
              <a:buChar char="●"/>
              <a:defRPr sz="600"/>
            </a:lvl1pPr>
            <a:lvl2pPr marL="914400" lvl="1" indent="-266700">
              <a:spcBef>
                <a:spcPts val="0"/>
              </a:spcBef>
              <a:spcAft>
                <a:spcPts val="0"/>
              </a:spcAft>
              <a:buSzPts val="600"/>
              <a:buChar char="○"/>
              <a:defRPr sz="600"/>
            </a:lvl2pPr>
            <a:lvl3pPr marL="1371600" lvl="2" indent="-266700">
              <a:spcBef>
                <a:spcPts val="0"/>
              </a:spcBef>
              <a:spcAft>
                <a:spcPts val="0"/>
              </a:spcAft>
              <a:buSzPts val="600"/>
              <a:buChar char="■"/>
              <a:defRPr sz="600"/>
            </a:lvl3pPr>
            <a:lvl4pPr marL="1828800" lvl="3" indent="-266700">
              <a:spcBef>
                <a:spcPts val="0"/>
              </a:spcBef>
              <a:spcAft>
                <a:spcPts val="0"/>
              </a:spcAft>
              <a:buSzPts val="600"/>
              <a:buChar char="●"/>
              <a:defRPr sz="600"/>
            </a:lvl4pPr>
            <a:lvl5pPr marL="2286000" lvl="4" indent="-266700">
              <a:spcBef>
                <a:spcPts val="0"/>
              </a:spcBef>
              <a:spcAft>
                <a:spcPts val="0"/>
              </a:spcAft>
              <a:buSzPts val="600"/>
              <a:buChar char="○"/>
              <a:defRPr sz="600"/>
            </a:lvl5pPr>
            <a:lvl6pPr marL="2743200" lvl="5" indent="-266700">
              <a:spcBef>
                <a:spcPts val="0"/>
              </a:spcBef>
              <a:spcAft>
                <a:spcPts val="0"/>
              </a:spcAft>
              <a:buSzPts val="600"/>
              <a:buChar char="■"/>
              <a:defRPr sz="600"/>
            </a:lvl6pPr>
            <a:lvl7pPr marL="3200400" lvl="6" indent="-266700">
              <a:spcBef>
                <a:spcPts val="0"/>
              </a:spcBef>
              <a:spcAft>
                <a:spcPts val="0"/>
              </a:spcAft>
              <a:buSzPts val="600"/>
              <a:buChar char="●"/>
              <a:defRPr sz="600"/>
            </a:lvl7pPr>
            <a:lvl8pPr marL="3657600" lvl="7" indent="-266700">
              <a:spcBef>
                <a:spcPts val="0"/>
              </a:spcBef>
              <a:spcAft>
                <a:spcPts val="0"/>
              </a:spcAft>
              <a:buSzPts val="600"/>
              <a:buChar char="○"/>
              <a:defRPr sz="600"/>
            </a:lvl8pPr>
            <a:lvl9pPr marL="4114800" lvl="8" indent="-266700">
              <a:spcBef>
                <a:spcPts val="0"/>
              </a:spcBef>
              <a:spcAft>
                <a:spcPts val="0"/>
              </a:spcAft>
              <a:buSzPts val="600"/>
              <a:buChar char="■"/>
              <a:defRPr sz="6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3335613" y="3263844"/>
            <a:ext cx="216000" cy="275400"/>
          </a:xfrm>
          <a:prstGeom prst="rect">
            <a:avLst/>
          </a:prstGeom>
        </p:spPr>
        <p:txBody>
          <a:bodyPr spcFirstLastPara="1" wrap="square" lIns="45325" tIns="45325" rIns="45325" bIns="453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193012" y="315066"/>
            <a:ext cx="2507100" cy="2863200"/>
          </a:xfrm>
          <a:prstGeom prst="rect">
            <a:avLst/>
          </a:prstGeom>
        </p:spPr>
        <p:txBody>
          <a:bodyPr spcFirstLastPara="1" wrap="square" lIns="45325" tIns="45325" rIns="45325" bIns="453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3335613" y="3263844"/>
            <a:ext cx="216000" cy="275400"/>
          </a:xfrm>
          <a:prstGeom prst="rect">
            <a:avLst/>
          </a:prstGeom>
        </p:spPr>
        <p:txBody>
          <a:bodyPr spcFirstLastPara="1" wrap="square" lIns="45325" tIns="45325" rIns="45325" bIns="453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800000" y="-87"/>
            <a:ext cx="1800000" cy="360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45325" tIns="45325" rIns="45325" bIns="453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104528" y="863115"/>
            <a:ext cx="1592700" cy="1037400"/>
          </a:xfrm>
          <a:prstGeom prst="rect">
            <a:avLst/>
          </a:prstGeom>
        </p:spPr>
        <p:txBody>
          <a:bodyPr spcFirstLastPara="1" wrap="square" lIns="45325" tIns="45325" rIns="45325" bIns="453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104528" y="1961907"/>
            <a:ext cx="1592700" cy="864600"/>
          </a:xfrm>
          <a:prstGeom prst="rect">
            <a:avLst/>
          </a:prstGeom>
        </p:spPr>
        <p:txBody>
          <a:bodyPr spcFirstLastPara="1" wrap="square" lIns="45325" tIns="45325" rIns="45325" bIns="453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1944685" y="506789"/>
            <a:ext cx="1510500" cy="2586300"/>
          </a:xfrm>
          <a:prstGeom prst="rect">
            <a:avLst/>
          </a:prstGeom>
        </p:spPr>
        <p:txBody>
          <a:bodyPr spcFirstLastPara="1" wrap="square" lIns="45325" tIns="45325" rIns="45325" bIns="45325" anchor="ctr" anchorCtr="0">
            <a:normAutofit/>
          </a:bodyPr>
          <a:lstStyle>
            <a:lvl1pPr marL="457200" lvl="0" indent="-28575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1pPr>
            <a:lvl2pPr marL="914400" lvl="1" indent="-273050">
              <a:spcBef>
                <a:spcPts val="0"/>
              </a:spcBef>
              <a:spcAft>
                <a:spcPts val="0"/>
              </a:spcAft>
              <a:buSzPts val="700"/>
              <a:buChar char="○"/>
              <a:defRPr/>
            </a:lvl2pPr>
            <a:lvl3pPr marL="1371600" lvl="2" indent="-273050">
              <a:spcBef>
                <a:spcPts val="0"/>
              </a:spcBef>
              <a:spcAft>
                <a:spcPts val="0"/>
              </a:spcAft>
              <a:buSzPts val="700"/>
              <a:buChar char="■"/>
              <a:defRPr/>
            </a:lvl3pPr>
            <a:lvl4pPr marL="1828800" lvl="3" indent="-273050">
              <a:spcBef>
                <a:spcPts val="0"/>
              </a:spcBef>
              <a:spcAft>
                <a:spcPts val="0"/>
              </a:spcAft>
              <a:buSzPts val="700"/>
              <a:buChar char="●"/>
              <a:defRPr/>
            </a:lvl4pPr>
            <a:lvl5pPr marL="2286000" lvl="4" indent="-273050">
              <a:spcBef>
                <a:spcPts val="0"/>
              </a:spcBef>
              <a:spcAft>
                <a:spcPts val="0"/>
              </a:spcAft>
              <a:buSzPts val="700"/>
              <a:buChar char="○"/>
              <a:defRPr/>
            </a:lvl5pPr>
            <a:lvl6pPr marL="2743200" lvl="5" indent="-273050">
              <a:spcBef>
                <a:spcPts val="0"/>
              </a:spcBef>
              <a:spcAft>
                <a:spcPts val="0"/>
              </a:spcAft>
              <a:buSzPts val="700"/>
              <a:buChar char="■"/>
              <a:defRPr/>
            </a:lvl6pPr>
            <a:lvl7pPr marL="3200400" lvl="6" indent="-273050">
              <a:spcBef>
                <a:spcPts val="0"/>
              </a:spcBef>
              <a:spcAft>
                <a:spcPts val="0"/>
              </a:spcAft>
              <a:buSzPts val="700"/>
              <a:buChar char="●"/>
              <a:defRPr/>
            </a:lvl7pPr>
            <a:lvl8pPr marL="3657600" lvl="7" indent="-273050">
              <a:spcBef>
                <a:spcPts val="0"/>
              </a:spcBef>
              <a:spcAft>
                <a:spcPts val="0"/>
              </a:spcAft>
              <a:buSzPts val="700"/>
              <a:buChar char="○"/>
              <a:defRPr/>
            </a:lvl8pPr>
            <a:lvl9pPr marL="4114800" lvl="8" indent="-273050">
              <a:spcBef>
                <a:spcPts val="0"/>
              </a:spcBef>
              <a:spcAft>
                <a:spcPts val="0"/>
              </a:spcAft>
              <a:buSzPts val="7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3335613" y="3263844"/>
            <a:ext cx="216000" cy="275400"/>
          </a:xfrm>
          <a:prstGeom prst="rect">
            <a:avLst/>
          </a:prstGeom>
        </p:spPr>
        <p:txBody>
          <a:bodyPr spcFirstLastPara="1" wrap="square" lIns="45325" tIns="45325" rIns="45325" bIns="453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122717" y="2961032"/>
            <a:ext cx="2361600" cy="423600"/>
          </a:xfrm>
          <a:prstGeom prst="rect">
            <a:avLst/>
          </a:prstGeom>
        </p:spPr>
        <p:txBody>
          <a:bodyPr spcFirstLastPara="1" wrap="square" lIns="45325" tIns="45325" rIns="45325" bIns="453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3335613" y="3263844"/>
            <a:ext cx="216000" cy="275400"/>
          </a:xfrm>
          <a:prstGeom prst="rect">
            <a:avLst/>
          </a:prstGeom>
        </p:spPr>
        <p:txBody>
          <a:bodyPr spcFirstLastPara="1" wrap="square" lIns="45325" tIns="45325" rIns="45325" bIns="453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F2028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22717" y="311479"/>
            <a:ext cx="3354600" cy="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325" tIns="45325" rIns="45325" bIns="453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22717" y="806632"/>
            <a:ext cx="3354600" cy="239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325" tIns="45325" rIns="45325" bIns="45325" anchor="t" anchorCtr="0">
            <a:normAutofit/>
          </a:bodyPr>
          <a:lstStyle>
            <a:lvl1pPr marL="457200" lvl="0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●"/>
              <a:defRPr sz="900">
                <a:solidFill>
                  <a:schemeClr val="dk2"/>
                </a:solidFill>
              </a:defRPr>
            </a:lvl1pPr>
            <a:lvl2pPr marL="914400" lvl="1" indent="-273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00"/>
              <a:buChar char="○"/>
              <a:defRPr sz="700">
                <a:solidFill>
                  <a:schemeClr val="dk2"/>
                </a:solidFill>
              </a:defRPr>
            </a:lvl2pPr>
            <a:lvl3pPr marL="1371600" lvl="2" indent="-273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00"/>
              <a:buChar char="■"/>
              <a:defRPr sz="700">
                <a:solidFill>
                  <a:schemeClr val="dk2"/>
                </a:solidFill>
              </a:defRPr>
            </a:lvl3pPr>
            <a:lvl4pPr marL="1828800" lvl="3" indent="-273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00"/>
              <a:buChar char="●"/>
              <a:defRPr sz="700">
                <a:solidFill>
                  <a:schemeClr val="dk2"/>
                </a:solidFill>
              </a:defRPr>
            </a:lvl4pPr>
            <a:lvl5pPr marL="2286000" lvl="4" indent="-273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00"/>
              <a:buChar char="○"/>
              <a:defRPr sz="700">
                <a:solidFill>
                  <a:schemeClr val="dk2"/>
                </a:solidFill>
              </a:defRPr>
            </a:lvl5pPr>
            <a:lvl6pPr marL="2743200" lvl="5" indent="-273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00"/>
              <a:buChar char="■"/>
              <a:defRPr sz="700">
                <a:solidFill>
                  <a:schemeClr val="dk2"/>
                </a:solidFill>
              </a:defRPr>
            </a:lvl6pPr>
            <a:lvl7pPr marL="3200400" lvl="6" indent="-273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00"/>
              <a:buChar char="●"/>
              <a:defRPr sz="700">
                <a:solidFill>
                  <a:schemeClr val="dk2"/>
                </a:solidFill>
              </a:defRPr>
            </a:lvl7pPr>
            <a:lvl8pPr marL="3657600" lvl="7" indent="-273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00"/>
              <a:buChar char="○"/>
              <a:defRPr sz="700">
                <a:solidFill>
                  <a:schemeClr val="dk2"/>
                </a:solidFill>
              </a:defRPr>
            </a:lvl8pPr>
            <a:lvl9pPr marL="4114800" lvl="8" indent="-273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00"/>
              <a:buChar char="■"/>
              <a:defRPr sz="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3335613" y="3263844"/>
            <a:ext cx="216000" cy="2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325" tIns="45325" rIns="45325" bIns="45325" anchor="ctr" anchorCtr="0">
            <a:normAutofit/>
          </a:bodyPr>
          <a:lstStyle>
            <a:lvl1pPr lvl="0" algn="r">
              <a:buNone/>
              <a:defRPr sz="500">
                <a:solidFill>
                  <a:schemeClr val="dk2"/>
                </a:solidFill>
              </a:defRPr>
            </a:lvl1pPr>
            <a:lvl2pPr lvl="1" algn="r">
              <a:buNone/>
              <a:defRPr sz="500">
                <a:solidFill>
                  <a:schemeClr val="dk2"/>
                </a:solidFill>
              </a:defRPr>
            </a:lvl2pPr>
            <a:lvl3pPr lvl="2" algn="r">
              <a:buNone/>
              <a:defRPr sz="500">
                <a:solidFill>
                  <a:schemeClr val="dk2"/>
                </a:solidFill>
              </a:defRPr>
            </a:lvl3pPr>
            <a:lvl4pPr lvl="3" algn="r">
              <a:buNone/>
              <a:defRPr sz="500">
                <a:solidFill>
                  <a:schemeClr val="dk2"/>
                </a:solidFill>
              </a:defRPr>
            </a:lvl4pPr>
            <a:lvl5pPr lvl="4" algn="r">
              <a:buNone/>
              <a:defRPr sz="500">
                <a:solidFill>
                  <a:schemeClr val="dk2"/>
                </a:solidFill>
              </a:defRPr>
            </a:lvl5pPr>
            <a:lvl6pPr lvl="5" algn="r">
              <a:buNone/>
              <a:defRPr sz="500">
                <a:solidFill>
                  <a:schemeClr val="dk2"/>
                </a:solidFill>
              </a:defRPr>
            </a:lvl6pPr>
            <a:lvl7pPr lvl="6" algn="r">
              <a:buNone/>
              <a:defRPr sz="500">
                <a:solidFill>
                  <a:schemeClr val="dk2"/>
                </a:solidFill>
              </a:defRPr>
            </a:lvl7pPr>
            <a:lvl8pPr lvl="7" algn="r">
              <a:buNone/>
              <a:defRPr sz="500">
                <a:solidFill>
                  <a:schemeClr val="dk2"/>
                </a:solidFill>
              </a:defRPr>
            </a:lvl8pPr>
            <a:lvl9pPr lvl="8" algn="r">
              <a:buNone/>
              <a:defRPr sz="5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55080B50-50EE-72BB-FDC3-11F2AD8E711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3175" y="3175"/>
            <a:ext cx="3594100" cy="3594100"/>
          </a:xfrm>
          <a:prstGeom prst="rect">
            <a:avLst/>
          </a:prstGeom>
        </p:spPr>
      </p:pic>
      <p:pic>
        <p:nvPicPr>
          <p:cNvPr id="56" name="Google Shape;56;p13"/>
          <p:cNvPicPr preferRelativeResize="0"/>
          <p:nvPr/>
        </p:nvPicPr>
        <p:blipFill rotWithShape="1">
          <a:blip r:embed="rId4">
            <a:alphaModFix/>
          </a:blip>
          <a:srcRect l="13186" t="2435" r="11721" b="2044"/>
          <a:stretch/>
        </p:blipFill>
        <p:spPr>
          <a:xfrm>
            <a:off x="491325" y="491325"/>
            <a:ext cx="2617800" cy="26178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-1044038" y="4482922"/>
            <a:ext cx="33045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Trebuchet MS"/>
              <a:buNone/>
            </a:pPr>
            <a:r>
              <a:rPr lang="en-GB" sz="1600" b="1" i="0" u="none" strike="noStrike" cap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Caroline D’Angelo</a:t>
            </a:r>
            <a:endParaRPr sz="1600" b="1" i="0" u="none" strike="noStrike" cap="none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Trebuchet MS"/>
              <a:buNone/>
            </a:pPr>
            <a:r>
              <a:rPr lang="en-GB" sz="1600" b="1" i="0" u="none" strike="noStrike" cap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Gerente de 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Trebuchet MS"/>
              <a:buNone/>
            </a:pPr>
            <a:r>
              <a:rPr lang="en-GB" sz="1600" b="1" i="0" u="none" strike="noStrike" cap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Novas Categorias</a:t>
            </a:r>
            <a:endParaRPr sz="1600" b="1" i="0" u="none" strike="noStrike" cap="none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59" name="Google Shape;59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51555" y="2805932"/>
            <a:ext cx="497341" cy="4973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</Words>
  <Application>Microsoft Office PowerPoint</Application>
  <PresentationFormat>Personalizar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Trebuchet MS</vt:lpstr>
      <vt:lpstr>Simple Light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Karina Penha</dc:creator>
  <cp:lastModifiedBy>Pereira Penha, Karina</cp:lastModifiedBy>
  <cp:revision>4</cp:revision>
  <dcterms:modified xsi:type="dcterms:W3CDTF">2024-01-04T20:09:34Z</dcterms:modified>
</cp:coreProperties>
</file>