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029200" cy="27432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iDF+c7A3bYgJ6qZef0R/g/ALNJF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88" d="100"/>
          <a:sy n="188" d="100"/>
        </p:scale>
        <p:origin x="85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" y="685800"/>
            <a:ext cx="6286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628650" y="448945"/>
            <a:ext cx="3771900" cy="95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628650" y="1440815"/>
            <a:ext cx="3771900" cy="662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2pPr>
            <a:lvl3pPr lvl="2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720"/>
              <a:buNone/>
              <a:defRPr sz="720"/>
            </a:lvl3pPr>
            <a:lvl4pPr lvl="3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640"/>
            </a:lvl4pPr>
            <a:lvl5pPr lvl="4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640"/>
            </a:lvl5pPr>
            <a:lvl6pPr lvl="5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640"/>
            </a:lvl6pPr>
            <a:lvl7pPr lvl="6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640"/>
            </a:lvl7pPr>
            <a:lvl8pPr lvl="7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640"/>
            </a:lvl8pPr>
            <a:lvl9pPr lvl="8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64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345758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665923" y="2542540"/>
            <a:ext cx="1697355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3551873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345758" y="146050"/>
            <a:ext cx="4337685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1644333" y="-568325"/>
            <a:ext cx="1740535" cy="4337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345758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665923" y="2542540"/>
            <a:ext cx="1697355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3551873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2978864" y="766207"/>
            <a:ext cx="2324735" cy="1084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778589" y="-286782"/>
            <a:ext cx="2324735" cy="3190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345758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665923" y="2542540"/>
            <a:ext cx="1697355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3551873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45758" y="146050"/>
            <a:ext cx="4337685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45758" y="730250"/>
            <a:ext cx="4337685" cy="1740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345758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665923" y="2542540"/>
            <a:ext cx="1697355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3551873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43138" y="683895"/>
            <a:ext cx="4337685" cy="1141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43138" y="1835785"/>
            <a:ext cx="4337685" cy="600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960"/>
              <a:buNone/>
              <a:defRPr sz="96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800"/>
              <a:buNone/>
              <a:defRPr sz="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720"/>
              <a:buNone/>
              <a:defRPr sz="72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640"/>
              <a:buNone/>
              <a:defRPr sz="64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640"/>
              <a:buNone/>
              <a:defRPr sz="64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640"/>
              <a:buNone/>
              <a:defRPr sz="64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640"/>
              <a:buNone/>
              <a:defRPr sz="64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640"/>
              <a:buNone/>
              <a:defRPr sz="64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640"/>
              <a:buNone/>
              <a:defRPr sz="64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345758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665923" y="2542540"/>
            <a:ext cx="1697355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3551873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45758" y="146050"/>
            <a:ext cx="4337685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345758" y="730250"/>
            <a:ext cx="2137410" cy="1740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2546033" y="730250"/>
            <a:ext cx="2137410" cy="1740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345758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665923" y="2542540"/>
            <a:ext cx="1697355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3551873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346413" y="146050"/>
            <a:ext cx="4337685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346413" y="672465"/>
            <a:ext cx="2127587" cy="329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 b="1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 b="1"/>
            </a:lvl2pPr>
            <a:lvl3pPr marL="1371600" lvl="2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720"/>
              <a:buNone/>
              <a:defRPr sz="720" b="1"/>
            </a:lvl3pPr>
            <a:lvl4pPr marL="1828800" lvl="3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640" b="1"/>
            </a:lvl4pPr>
            <a:lvl5pPr marL="2286000" lvl="4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640" b="1"/>
            </a:lvl5pPr>
            <a:lvl6pPr marL="2743200" lvl="5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640" b="1"/>
            </a:lvl6pPr>
            <a:lvl7pPr marL="3200400" lvl="6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640" b="1"/>
            </a:lvl7pPr>
            <a:lvl8pPr marL="3657600" lvl="7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640" b="1"/>
            </a:lvl8pPr>
            <a:lvl9pPr marL="4114800" lvl="8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64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346413" y="1002030"/>
            <a:ext cx="2127587" cy="1473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2546033" y="672465"/>
            <a:ext cx="2138065" cy="329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 b="1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 b="1"/>
            </a:lvl2pPr>
            <a:lvl3pPr marL="1371600" lvl="2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720"/>
              <a:buNone/>
              <a:defRPr sz="720" b="1"/>
            </a:lvl3pPr>
            <a:lvl4pPr marL="1828800" lvl="3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640" b="1"/>
            </a:lvl4pPr>
            <a:lvl5pPr marL="2286000" lvl="4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640" b="1"/>
            </a:lvl5pPr>
            <a:lvl6pPr marL="2743200" lvl="5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640" b="1"/>
            </a:lvl6pPr>
            <a:lvl7pPr marL="3200400" lvl="6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640" b="1"/>
            </a:lvl7pPr>
            <a:lvl8pPr marL="3657600" lvl="7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640" b="1"/>
            </a:lvl8pPr>
            <a:lvl9pPr marL="4114800" lvl="8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64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2546033" y="1002030"/>
            <a:ext cx="2138065" cy="1473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345758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665923" y="2542540"/>
            <a:ext cx="1697355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3551873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345758" y="146050"/>
            <a:ext cx="4337685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345758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665923" y="2542540"/>
            <a:ext cx="1697355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3551873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345758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665923" y="2542540"/>
            <a:ext cx="1697355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3551873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46413" y="182880"/>
            <a:ext cx="1622048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Calibri"/>
              <a:buNone/>
              <a:defRPr sz="128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138065" y="394970"/>
            <a:ext cx="2546033" cy="1949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988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Char char="•"/>
              <a:defRPr sz="1280"/>
            </a:lvl1pPr>
            <a:lvl2pPr marL="914400" lvl="1" indent="-299719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20"/>
              <a:buChar char="•"/>
              <a:defRPr sz="1120"/>
            </a:lvl2pPr>
            <a:lvl3pPr marL="1371600" lvl="2" indent="-28956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  <a:defRPr sz="960"/>
            </a:lvl3pPr>
            <a:lvl4pPr marL="1828800" lvl="3" indent="-279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4pPr>
            <a:lvl5pPr marL="2286000" lvl="4" indent="-279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5pPr>
            <a:lvl6pPr marL="2743200" lvl="5" indent="-279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6pPr>
            <a:lvl7pPr marL="3200400" lvl="6" indent="-279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7pPr>
            <a:lvl8pPr marL="3657600" lvl="7" indent="-279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8pPr>
            <a:lvl9pPr marL="4114800" lvl="8" indent="-279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346413" y="822960"/>
            <a:ext cx="1622048" cy="1524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640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560"/>
              <a:buNone/>
              <a:defRPr sz="560"/>
            </a:lvl2pPr>
            <a:lvl3pPr marL="1371600" lvl="2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480"/>
              <a:buNone/>
              <a:defRPr sz="480"/>
            </a:lvl3pPr>
            <a:lvl4pPr marL="1828800" lvl="3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400"/>
              <a:buNone/>
              <a:defRPr sz="400"/>
            </a:lvl4pPr>
            <a:lvl5pPr marL="2286000" lvl="4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400"/>
              <a:buNone/>
              <a:defRPr sz="400"/>
            </a:lvl5pPr>
            <a:lvl6pPr marL="2743200" lvl="5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400"/>
              <a:buNone/>
              <a:defRPr sz="400"/>
            </a:lvl6pPr>
            <a:lvl7pPr marL="3200400" lvl="6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400"/>
              <a:buNone/>
              <a:defRPr sz="400"/>
            </a:lvl7pPr>
            <a:lvl8pPr marL="3657600" lvl="7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400"/>
              <a:buNone/>
              <a:defRPr sz="400"/>
            </a:lvl8pPr>
            <a:lvl9pPr marL="4114800" lvl="8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400"/>
              <a:buNone/>
              <a:defRPr sz="4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345758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665923" y="2542540"/>
            <a:ext cx="1697355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3551873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346413" y="182880"/>
            <a:ext cx="1622048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Calibri"/>
              <a:buNone/>
              <a:defRPr sz="128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138065" y="394970"/>
            <a:ext cx="2546033" cy="194945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346413" y="822960"/>
            <a:ext cx="1622048" cy="1524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640"/>
              <a:buNone/>
              <a:defRPr sz="640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560"/>
              <a:buNone/>
              <a:defRPr sz="560"/>
            </a:lvl2pPr>
            <a:lvl3pPr marL="1371600" lvl="2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480"/>
              <a:buNone/>
              <a:defRPr sz="480"/>
            </a:lvl3pPr>
            <a:lvl4pPr marL="1828800" lvl="3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400"/>
              <a:buNone/>
              <a:defRPr sz="400"/>
            </a:lvl4pPr>
            <a:lvl5pPr marL="2286000" lvl="4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400"/>
              <a:buNone/>
              <a:defRPr sz="400"/>
            </a:lvl5pPr>
            <a:lvl6pPr marL="2743200" lvl="5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400"/>
              <a:buNone/>
              <a:defRPr sz="400"/>
            </a:lvl6pPr>
            <a:lvl7pPr marL="3200400" lvl="6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400"/>
              <a:buNone/>
              <a:defRPr sz="400"/>
            </a:lvl7pPr>
            <a:lvl8pPr marL="3657600" lvl="7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400"/>
              <a:buNone/>
              <a:defRPr sz="400"/>
            </a:lvl8pPr>
            <a:lvl9pPr marL="4114800" lvl="8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400"/>
              <a:buNone/>
              <a:defRPr sz="4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345758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665923" y="2542540"/>
            <a:ext cx="1697355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3551873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45758" y="146050"/>
            <a:ext cx="4337685" cy="5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60"/>
              <a:buFont typeface="Calibri"/>
              <a:buNone/>
              <a:defRPr sz="17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45758" y="730250"/>
            <a:ext cx="4337685" cy="1740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9972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Char char="•"/>
              <a:defRPr sz="11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8956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60"/>
              <a:buFont typeface="Arial"/>
              <a:buChar char="•"/>
              <a:defRPr sz="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794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4319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720"/>
              <a:buFont typeface="Arial"/>
              <a:buChar char="•"/>
              <a:defRPr sz="7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432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720"/>
              <a:buFont typeface="Arial"/>
              <a:buChar char="•"/>
              <a:defRPr sz="7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7432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720"/>
              <a:buFont typeface="Arial"/>
              <a:buChar char="•"/>
              <a:defRPr sz="7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7432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720"/>
              <a:buFont typeface="Arial"/>
              <a:buChar char="•"/>
              <a:defRPr sz="7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7432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720"/>
              <a:buFont typeface="Arial"/>
              <a:buChar char="•"/>
              <a:defRPr sz="7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7432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720"/>
              <a:buFont typeface="Arial"/>
              <a:buChar char="•"/>
              <a:defRPr sz="7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345758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665923" y="2542540"/>
            <a:ext cx="1697355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3551873" y="2542540"/>
            <a:ext cx="1131570" cy="14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"/>
              <a:buFont typeface="Arial"/>
              <a:buNone/>
              <a:defRPr sz="4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504275" y="2016000"/>
            <a:ext cx="2645100" cy="306900"/>
          </a:xfrm>
          <a:prstGeom prst="rect">
            <a:avLst/>
          </a:prstGeom>
          <a:solidFill>
            <a:srgbClr val="E0E0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4270" y="399226"/>
            <a:ext cx="3781948" cy="1616783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643255" y="506747"/>
            <a:ext cx="2251500" cy="2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0325" tIns="40150" rIns="80325" bIns="40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ES" sz="2000" b="1" i="0" u="none" strike="noStrike" cap="none">
                <a:solidFill>
                  <a:srgbClr val="FE0236"/>
                </a:solidFill>
                <a:latin typeface="Arial"/>
                <a:ea typeface="Arial"/>
                <a:cs typeface="Arial"/>
                <a:sym typeface="Arial"/>
              </a:rPr>
              <a:t>João Silva</a:t>
            </a:r>
            <a:endParaRPr sz="10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s-ES" sz="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Chefe de Comunicação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904270" y="1135914"/>
            <a:ext cx="1863600" cy="1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0325" tIns="40150" rIns="80325" bIns="40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s-ES" sz="7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+55 (11) </a:t>
            </a:r>
            <a:r>
              <a:rPr lang="es-ES" sz="700" b="0" i="0" u="none" strike="noStrike" cap="none" dirty="0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1234.5678</a:t>
            </a:r>
            <a:endParaRPr sz="1400" b="0" i="0" u="none" strike="noStrike" cap="none" dirty="0">
              <a:solidFill>
                <a:srgbClr val="000000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904270" y="1339391"/>
            <a:ext cx="1793100" cy="1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0325" tIns="40150" rIns="80325" bIns="40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s-ES" sz="800" b="0" i="0" u="none" strike="noStrike" cap="none" dirty="0">
                <a:solidFill>
                  <a:srgbClr val="FE0236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Joao.silva</a:t>
            </a:r>
            <a:r>
              <a:rPr lang="es-ES" sz="800" b="0" i="0" u="none" strike="noStrike" cap="none" dirty="0">
                <a:solidFill>
                  <a:srgbClr val="FE0236"/>
                </a:solidFill>
                <a:latin typeface="Arial"/>
                <a:ea typeface="Arial"/>
                <a:cs typeface="Arial"/>
                <a:sym typeface="Arial"/>
              </a:rPr>
              <a:t>@kof.com.mx</a:t>
            </a:r>
            <a:endParaRPr sz="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904270" y="1575947"/>
            <a:ext cx="2389200" cy="28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0325" tIns="40150" rIns="80325" bIns="40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s-ES" sz="700" b="0" i="0" u="none" strike="noStrike" cap="none" dirty="0" err="1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Rua</a:t>
            </a:r>
            <a:r>
              <a:rPr lang="es-ES" sz="7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700" b="0" i="0" u="none" strike="noStrike" cap="none" dirty="0" err="1">
                <a:solidFill>
                  <a:srgbClr val="262626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xxx</a:t>
            </a:r>
            <a:r>
              <a:rPr lang="es-ES" sz="700" b="0" i="0" u="none" strike="noStrike" cap="none" dirty="0">
                <a:solidFill>
                  <a:srgbClr val="262626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s-ES" sz="700" b="0" i="0" u="none" strike="noStrike" cap="none" dirty="0" err="1">
                <a:solidFill>
                  <a:srgbClr val="262626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xxx</a:t>
            </a:r>
            <a:r>
              <a:rPr lang="es-ES" sz="700" b="0" i="0" u="none" strike="noStrike" cap="none" dirty="0">
                <a:solidFill>
                  <a:srgbClr val="262626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s-ES" sz="700" b="0" i="0" u="none" strike="noStrike" cap="none" dirty="0" err="1">
                <a:solidFill>
                  <a:srgbClr val="262626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xº</a:t>
            </a:r>
            <a:r>
              <a:rPr lang="es-ES" sz="700" b="0" i="0" u="none" strike="noStrike" cap="none" dirty="0">
                <a:solidFill>
                  <a:srgbClr val="262626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7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andar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s-ES" sz="700" b="0" i="0" u="none" strike="noStrike" cap="none" dirty="0" err="1">
                <a:solidFill>
                  <a:srgbClr val="262626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Bairro</a:t>
            </a:r>
            <a:r>
              <a:rPr lang="es-ES" sz="7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– CEP: </a:t>
            </a:r>
            <a:r>
              <a:rPr lang="es-ES" sz="700" b="0" i="0" u="none" strike="noStrike" cap="none" dirty="0">
                <a:solidFill>
                  <a:srgbClr val="262626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XXXX – São Paulo/SP</a:t>
            </a:r>
            <a:endParaRPr sz="700" b="0" i="0" u="none" strike="noStrike" cap="none" dirty="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4">
            <a:alphaModFix/>
          </a:blip>
          <a:srcRect l="39115" t="14907" r="59010" b="81829"/>
          <a:stretch/>
        </p:blipFill>
        <p:spPr>
          <a:xfrm>
            <a:off x="4702252" y="2478513"/>
            <a:ext cx="91440" cy="8954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/>
          <p:nvPr/>
        </p:nvSpPr>
        <p:spPr>
          <a:xfrm>
            <a:off x="3103025" y="399225"/>
            <a:ext cx="1183200" cy="1923600"/>
          </a:xfrm>
          <a:prstGeom prst="rect">
            <a:avLst/>
          </a:prstGeom>
          <a:solidFill>
            <a:srgbClr val="FC0F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5">
            <a:alphaModFix/>
          </a:blip>
          <a:srcRect r="31510"/>
          <a:stretch/>
        </p:blipFill>
        <p:spPr>
          <a:xfrm>
            <a:off x="3103025" y="399225"/>
            <a:ext cx="1183201" cy="1923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07075" y="1995925"/>
            <a:ext cx="197200" cy="1972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 txBox="1"/>
          <p:nvPr/>
        </p:nvSpPr>
        <p:spPr>
          <a:xfrm>
            <a:off x="904270" y="2006597"/>
            <a:ext cx="2389200" cy="28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0325" tIns="40150" rIns="80325" bIns="40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s-ES" sz="600" b="1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Libras é minha língua</a:t>
            </a:r>
            <a:endParaRPr sz="600" b="1" i="0" u="none" strike="noStrike" cap="none">
              <a:solidFill>
                <a:schemeClr val="dk1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5" name="Google Shape;95;p1"/>
          <p:cNvCxnSpPr/>
          <p:nvPr/>
        </p:nvCxnSpPr>
        <p:spPr>
          <a:xfrm>
            <a:off x="712525" y="1930925"/>
            <a:ext cx="1649400" cy="0"/>
          </a:xfrm>
          <a:prstGeom prst="straightConnector1">
            <a:avLst/>
          </a:prstGeom>
          <a:noFill/>
          <a:ln w="9525" cap="flat" cmpd="sng">
            <a:solidFill>
              <a:srgbClr val="FC0F3D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96" name="Google Shape;96;p1"/>
          <p:cNvGrpSpPr/>
          <p:nvPr/>
        </p:nvGrpSpPr>
        <p:grpSpPr>
          <a:xfrm>
            <a:off x="3313857" y="1316150"/>
            <a:ext cx="972377" cy="335841"/>
            <a:chOff x="6881350" y="12800281"/>
            <a:chExt cx="2073298" cy="716079"/>
          </a:xfrm>
        </p:grpSpPr>
        <p:sp>
          <p:nvSpPr>
            <p:cNvPr id="97" name="Google Shape;97;p1"/>
            <p:cNvSpPr/>
            <p:nvPr/>
          </p:nvSpPr>
          <p:spPr>
            <a:xfrm>
              <a:off x="6884048" y="12800281"/>
              <a:ext cx="2070600" cy="690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98" name="Google Shape;98;p1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6881350" y="12800301"/>
              <a:ext cx="1220127" cy="71605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" name="Google Shape;91;p1">
            <a:extLst>
              <a:ext uri="{FF2B5EF4-FFF2-40B4-BE49-F238E27FC236}">
                <a16:creationId xmlns:a16="http://schemas.microsoft.com/office/drawing/2014/main" id="{481DF783-9A96-86B7-0C79-7AE38F23DCCF}"/>
              </a:ext>
            </a:extLst>
          </p:cNvPr>
          <p:cNvSpPr txBox="1"/>
          <p:nvPr/>
        </p:nvSpPr>
        <p:spPr>
          <a:xfrm>
            <a:off x="2527509" y="2345836"/>
            <a:ext cx="23232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s-ES"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Preencha todas as partes em amarelo com sua informação pessoal. Lembre-se de retirar o amarelo usando a ferramenta 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Personalizar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Kaio Calviello</dc:creator>
  <cp:lastModifiedBy>Pereira Penha, Karina</cp:lastModifiedBy>
  <cp:revision>1</cp:revision>
  <dcterms:created xsi:type="dcterms:W3CDTF">2020-11-06T14:32:02Z</dcterms:created>
  <dcterms:modified xsi:type="dcterms:W3CDTF">2024-01-19T19:40:12Z</dcterms:modified>
</cp:coreProperties>
</file>