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912100" cy="7734300"/>
  <p:notesSz cx="7912100" cy="77343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29"/>
    <p:restoredTop sz="94716"/>
  </p:normalViewPr>
  <p:slideViewPr>
    <p:cSldViewPr>
      <p:cViewPr varScale="1">
        <p:scale>
          <a:sx n="55" d="100"/>
          <a:sy n="55" d="100"/>
        </p:scale>
        <p:origin x="1864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93883" y="2397633"/>
            <a:ext cx="6730682" cy="16242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87767" y="4331208"/>
            <a:ext cx="5542915" cy="1933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1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1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5922" y="1778889"/>
            <a:ext cx="3444525" cy="51046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78001" y="1778889"/>
            <a:ext cx="3444525" cy="51046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1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995" y="72008"/>
            <a:ext cx="7772400" cy="758704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1996" y="72008"/>
            <a:ext cx="7772400" cy="5033010"/>
          </a:xfrm>
          <a:custGeom>
            <a:avLst/>
            <a:gdLst/>
            <a:ahLst/>
            <a:cxnLst/>
            <a:rect l="l" t="t" r="r" b="b"/>
            <a:pathLst>
              <a:path w="7772400" h="5033010">
                <a:moveTo>
                  <a:pt x="4044061" y="326009"/>
                </a:moveTo>
                <a:lnTo>
                  <a:pt x="4043946" y="278879"/>
                </a:lnTo>
                <a:lnTo>
                  <a:pt x="4040149" y="231775"/>
                </a:lnTo>
                <a:lnTo>
                  <a:pt x="4032770" y="184797"/>
                </a:lnTo>
                <a:lnTo>
                  <a:pt x="4021861" y="138036"/>
                </a:lnTo>
                <a:lnTo>
                  <a:pt x="4007485" y="91579"/>
                </a:lnTo>
                <a:lnTo>
                  <a:pt x="3989717" y="45542"/>
                </a:lnTo>
                <a:lnTo>
                  <a:pt x="3968635" y="0"/>
                </a:lnTo>
                <a:lnTo>
                  <a:pt x="0" y="0"/>
                </a:lnTo>
                <a:lnTo>
                  <a:pt x="0" y="3671697"/>
                </a:lnTo>
                <a:lnTo>
                  <a:pt x="6032" y="3670909"/>
                </a:lnTo>
                <a:lnTo>
                  <a:pt x="54051" y="3664077"/>
                </a:lnTo>
                <a:lnTo>
                  <a:pt x="101892" y="3656711"/>
                </a:lnTo>
                <a:lnTo>
                  <a:pt x="149542" y="3648786"/>
                </a:lnTo>
                <a:lnTo>
                  <a:pt x="196977" y="3640302"/>
                </a:lnTo>
                <a:lnTo>
                  <a:pt x="244182" y="3631260"/>
                </a:lnTo>
                <a:lnTo>
                  <a:pt x="298767" y="3620046"/>
                </a:lnTo>
                <a:lnTo>
                  <a:pt x="352907" y="3608057"/>
                </a:lnTo>
                <a:lnTo>
                  <a:pt x="406565" y="3595293"/>
                </a:lnTo>
                <a:lnTo>
                  <a:pt x="459740" y="3581793"/>
                </a:lnTo>
                <a:lnTo>
                  <a:pt x="512394" y="3567531"/>
                </a:lnTo>
                <a:lnTo>
                  <a:pt x="564502" y="3552558"/>
                </a:lnTo>
                <a:lnTo>
                  <a:pt x="616038" y="3536861"/>
                </a:lnTo>
                <a:lnTo>
                  <a:pt x="667004" y="3520452"/>
                </a:lnTo>
                <a:lnTo>
                  <a:pt x="717346" y="3503358"/>
                </a:lnTo>
                <a:lnTo>
                  <a:pt x="767067" y="3485591"/>
                </a:lnTo>
                <a:lnTo>
                  <a:pt x="816127" y="3467150"/>
                </a:lnTo>
                <a:lnTo>
                  <a:pt x="864514" y="3448062"/>
                </a:lnTo>
                <a:lnTo>
                  <a:pt x="912190" y="3428327"/>
                </a:lnTo>
                <a:lnTo>
                  <a:pt x="959142" y="3407968"/>
                </a:lnTo>
                <a:lnTo>
                  <a:pt x="1005344" y="3386988"/>
                </a:lnTo>
                <a:lnTo>
                  <a:pt x="1050772" y="3365398"/>
                </a:lnTo>
                <a:lnTo>
                  <a:pt x="1095413" y="3343224"/>
                </a:lnTo>
                <a:lnTo>
                  <a:pt x="1139228" y="3320465"/>
                </a:lnTo>
                <a:lnTo>
                  <a:pt x="1182204" y="3297148"/>
                </a:lnTo>
                <a:lnTo>
                  <a:pt x="1224318" y="3273272"/>
                </a:lnTo>
                <a:lnTo>
                  <a:pt x="1265555" y="3248850"/>
                </a:lnTo>
                <a:lnTo>
                  <a:pt x="1305864" y="3223907"/>
                </a:lnTo>
                <a:lnTo>
                  <a:pt x="1345247" y="3198444"/>
                </a:lnTo>
                <a:lnTo>
                  <a:pt x="1383677" y="3172472"/>
                </a:lnTo>
                <a:lnTo>
                  <a:pt x="1421130" y="3146006"/>
                </a:lnTo>
                <a:lnTo>
                  <a:pt x="1457579" y="3119069"/>
                </a:lnTo>
                <a:lnTo>
                  <a:pt x="1492999" y="3091662"/>
                </a:lnTo>
                <a:lnTo>
                  <a:pt x="1527365" y="3063798"/>
                </a:lnTo>
                <a:lnTo>
                  <a:pt x="1560664" y="3035490"/>
                </a:lnTo>
                <a:lnTo>
                  <a:pt x="1592872" y="3006750"/>
                </a:lnTo>
                <a:lnTo>
                  <a:pt x="1623961" y="2977591"/>
                </a:lnTo>
                <a:lnTo>
                  <a:pt x="1653908" y="2948025"/>
                </a:lnTo>
                <a:lnTo>
                  <a:pt x="1691144" y="2908998"/>
                </a:lnTo>
                <a:lnTo>
                  <a:pt x="1726374" y="2869323"/>
                </a:lnTo>
                <a:lnTo>
                  <a:pt x="1759521" y="2829026"/>
                </a:lnTo>
                <a:lnTo>
                  <a:pt x="1790547" y="2788158"/>
                </a:lnTo>
                <a:lnTo>
                  <a:pt x="1819414" y="2746718"/>
                </a:lnTo>
                <a:lnTo>
                  <a:pt x="1846046" y="2704757"/>
                </a:lnTo>
                <a:lnTo>
                  <a:pt x="1870392" y="2662301"/>
                </a:lnTo>
                <a:lnTo>
                  <a:pt x="1892427" y="2619362"/>
                </a:lnTo>
                <a:lnTo>
                  <a:pt x="1912073" y="2575966"/>
                </a:lnTo>
                <a:lnTo>
                  <a:pt x="1929282" y="2532164"/>
                </a:lnTo>
                <a:lnTo>
                  <a:pt x="1944027" y="2487968"/>
                </a:lnTo>
                <a:lnTo>
                  <a:pt x="1956219" y="2443416"/>
                </a:lnTo>
                <a:lnTo>
                  <a:pt x="1965833" y="2398509"/>
                </a:lnTo>
                <a:lnTo>
                  <a:pt x="1973148" y="2353348"/>
                </a:lnTo>
                <a:lnTo>
                  <a:pt x="1978825" y="2307653"/>
                </a:lnTo>
                <a:lnTo>
                  <a:pt x="1983409" y="2261590"/>
                </a:lnTo>
                <a:lnTo>
                  <a:pt x="1987435" y="2215299"/>
                </a:lnTo>
                <a:lnTo>
                  <a:pt x="1991410" y="2168944"/>
                </a:lnTo>
                <a:lnTo>
                  <a:pt x="1995868" y="2122665"/>
                </a:lnTo>
                <a:lnTo>
                  <a:pt x="2001342" y="2076615"/>
                </a:lnTo>
                <a:lnTo>
                  <a:pt x="2008365" y="2030945"/>
                </a:lnTo>
                <a:lnTo>
                  <a:pt x="2017445" y="1985797"/>
                </a:lnTo>
                <a:lnTo>
                  <a:pt x="2029129" y="1941334"/>
                </a:lnTo>
                <a:lnTo>
                  <a:pt x="2043950" y="1897710"/>
                </a:lnTo>
                <a:lnTo>
                  <a:pt x="2062416" y="1855063"/>
                </a:lnTo>
                <a:lnTo>
                  <a:pt x="2085073" y="1813534"/>
                </a:lnTo>
                <a:lnTo>
                  <a:pt x="2112441" y="1773301"/>
                </a:lnTo>
                <a:lnTo>
                  <a:pt x="2145042" y="1734489"/>
                </a:lnTo>
                <a:lnTo>
                  <a:pt x="2183409" y="1697266"/>
                </a:lnTo>
                <a:lnTo>
                  <a:pt x="2228075" y="1661769"/>
                </a:lnTo>
                <a:lnTo>
                  <a:pt x="2264422" y="1637423"/>
                </a:lnTo>
                <a:lnTo>
                  <a:pt x="2303157" y="1614754"/>
                </a:lnTo>
                <a:lnTo>
                  <a:pt x="2344051" y="1593596"/>
                </a:lnTo>
                <a:lnTo>
                  <a:pt x="2386838" y="1573796"/>
                </a:lnTo>
                <a:lnTo>
                  <a:pt x="2431288" y="1555191"/>
                </a:lnTo>
                <a:lnTo>
                  <a:pt x="2477147" y="1537589"/>
                </a:lnTo>
                <a:lnTo>
                  <a:pt x="2524163" y="1520837"/>
                </a:lnTo>
                <a:lnTo>
                  <a:pt x="2572105" y="1504772"/>
                </a:lnTo>
                <a:lnTo>
                  <a:pt x="2817025" y="1428737"/>
                </a:lnTo>
                <a:lnTo>
                  <a:pt x="2865323" y="1413205"/>
                </a:lnTo>
                <a:lnTo>
                  <a:pt x="2921101" y="1394282"/>
                </a:lnTo>
                <a:lnTo>
                  <a:pt x="2976054" y="1374406"/>
                </a:lnTo>
                <a:lnTo>
                  <a:pt x="3030143" y="1353616"/>
                </a:lnTo>
                <a:lnTo>
                  <a:pt x="3083331" y="1331937"/>
                </a:lnTo>
                <a:lnTo>
                  <a:pt x="3135579" y="1309382"/>
                </a:lnTo>
                <a:lnTo>
                  <a:pt x="3186823" y="1285976"/>
                </a:lnTo>
                <a:lnTo>
                  <a:pt x="3237026" y="1261732"/>
                </a:lnTo>
                <a:lnTo>
                  <a:pt x="3286150" y="1236700"/>
                </a:lnTo>
                <a:lnTo>
                  <a:pt x="3334156" y="1210868"/>
                </a:lnTo>
                <a:lnTo>
                  <a:pt x="3380981" y="1184275"/>
                </a:lnTo>
                <a:lnTo>
                  <a:pt x="3426599" y="1156931"/>
                </a:lnTo>
                <a:lnTo>
                  <a:pt x="3470960" y="1128877"/>
                </a:lnTo>
                <a:lnTo>
                  <a:pt x="3514026" y="1100124"/>
                </a:lnTo>
                <a:lnTo>
                  <a:pt x="3555746" y="1070686"/>
                </a:lnTo>
                <a:lnTo>
                  <a:pt x="3596068" y="1040599"/>
                </a:lnTo>
                <a:lnTo>
                  <a:pt x="3634968" y="1009878"/>
                </a:lnTo>
                <a:lnTo>
                  <a:pt x="3672395" y="978535"/>
                </a:lnTo>
                <a:lnTo>
                  <a:pt x="3708298" y="946607"/>
                </a:lnTo>
                <a:lnTo>
                  <a:pt x="3742639" y="914107"/>
                </a:lnTo>
                <a:lnTo>
                  <a:pt x="3775379" y="881062"/>
                </a:lnTo>
                <a:lnTo>
                  <a:pt x="3806456" y="847496"/>
                </a:lnTo>
                <a:lnTo>
                  <a:pt x="3835844" y="813422"/>
                </a:lnTo>
                <a:lnTo>
                  <a:pt x="3863505" y="778865"/>
                </a:lnTo>
                <a:lnTo>
                  <a:pt x="3889375" y="743851"/>
                </a:lnTo>
                <a:lnTo>
                  <a:pt x="3913416" y="708393"/>
                </a:lnTo>
                <a:lnTo>
                  <a:pt x="3935590" y="672515"/>
                </a:lnTo>
                <a:lnTo>
                  <a:pt x="3955846" y="636244"/>
                </a:lnTo>
                <a:lnTo>
                  <a:pt x="3974147" y="599592"/>
                </a:lnTo>
                <a:lnTo>
                  <a:pt x="3990454" y="562597"/>
                </a:lnTo>
                <a:lnTo>
                  <a:pt x="4004716" y="525272"/>
                </a:lnTo>
                <a:lnTo>
                  <a:pt x="4016883" y="487629"/>
                </a:lnTo>
                <a:lnTo>
                  <a:pt x="4026928" y="449707"/>
                </a:lnTo>
                <a:lnTo>
                  <a:pt x="4034790" y="411518"/>
                </a:lnTo>
                <a:lnTo>
                  <a:pt x="4040428" y="373075"/>
                </a:lnTo>
                <a:lnTo>
                  <a:pt x="4044061" y="326009"/>
                </a:lnTo>
                <a:close/>
              </a:path>
              <a:path w="7772400" h="5033010">
                <a:moveTo>
                  <a:pt x="7772387" y="1805381"/>
                </a:moveTo>
                <a:lnTo>
                  <a:pt x="7753045" y="1851139"/>
                </a:lnTo>
                <a:lnTo>
                  <a:pt x="7734567" y="1893074"/>
                </a:lnTo>
                <a:lnTo>
                  <a:pt x="7714539" y="1934552"/>
                </a:lnTo>
                <a:lnTo>
                  <a:pt x="7692060" y="1975345"/>
                </a:lnTo>
                <a:lnTo>
                  <a:pt x="7666241" y="2015223"/>
                </a:lnTo>
                <a:lnTo>
                  <a:pt x="7636205" y="2053945"/>
                </a:lnTo>
                <a:lnTo>
                  <a:pt x="7601039" y="2091296"/>
                </a:lnTo>
                <a:lnTo>
                  <a:pt x="7570673" y="2118423"/>
                </a:lnTo>
                <a:lnTo>
                  <a:pt x="7537653" y="2144026"/>
                </a:lnTo>
                <a:lnTo>
                  <a:pt x="7502144" y="2168156"/>
                </a:lnTo>
                <a:lnTo>
                  <a:pt x="7464298" y="2190864"/>
                </a:lnTo>
                <a:lnTo>
                  <a:pt x="7424293" y="2212200"/>
                </a:lnTo>
                <a:lnTo>
                  <a:pt x="7382281" y="2232215"/>
                </a:lnTo>
                <a:lnTo>
                  <a:pt x="7338428" y="2250960"/>
                </a:lnTo>
                <a:lnTo>
                  <a:pt x="7292886" y="2268474"/>
                </a:lnTo>
                <a:lnTo>
                  <a:pt x="7245832" y="2284819"/>
                </a:lnTo>
                <a:lnTo>
                  <a:pt x="7197420" y="2300046"/>
                </a:lnTo>
                <a:lnTo>
                  <a:pt x="7147814" y="2314181"/>
                </a:lnTo>
                <a:lnTo>
                  <a:pt x="7097166" y="2327313"/>
                </a:lnTo>
                <a:lnTo>
                  <a:pt x="7045655" y="2339454"/>
                </a:lnTo>
                <a:lnTo>
                  <a:pt x="6993433" y="2350681"/>
                </a:lnTo>
                <a:lnTo>
                  <a:pt x="6940651" y="2361031"/>
                </a:lnTo>
                <a:lnTo>
                  <a:pt x="6887489" y="2370556"/>
                </a:lnTo>
                <a:lnTo>
                  <a:pt x="6834111" y="2379307"/>
                </a:lnTo>
                <a:lnTo>
                  <a:pt x="6780657" y="2387333"/>
                </a:lnTo>
                <a:lnTo>
                  <a:pt x="6727317" y="2394674"/>
                </a:lnTo>
                <a:lnTo>
                  <a:pt x="6676593" y="2401176"/>
                </a:lnTo>
                <a:lnTo>
                  <a:pt x="6574587" y="2413381"/>
                </a:lnTo>
                <a:lnTo>
                  <a:pt x="6369774" y="2436901"/>
                </a:lnTo>
                <a:lnTo>
                  <a:pt x="6318694" y="2443048"/>
                </a:lnTo>
                <a:lnTo>
                  <a:pt x="6267793" y="2449461"/>
                </a:lnTo>
                <a:lnTo>
                  <a:pt x="6217082" y="2456218"/>
                </a:lnTo>
                <a:lnTo>
                  <a:pt x="6166650" y="2463381"/>
                </a:lnTo>
                <a:lnTo>
                  <a:pt x="6116523" y="2471051"/>
                </a:lnTo>
                <a:lnTo>
                  <a:pt x="6066752" y="2479306"/>
                </a:lnTo>
                <a:lnTo>
                  <a:pt x="6017412" y="2488209"/>
                </a:lnTo>
                <a:lnTo>
                  <a:pt x="5968530" y="2497848"/>
                </a:lnTo>
                <a:lnTo>
                  <a:pt x="5920168" y="2508300"/>
                </a:lnTo>
                <a:lnTo>
                  <a:pt x="5872378" y="2519642"/>
                </a:lnTo>
                <a:lnTo>
                  <a:pt x="5825210" y="2531948"/>
                </a:lnTo>
                <a:lnTo>
                  <a:pt x="5778716" y="2545296"/>
                </a:lnTo>
                <a:lnTo>
                  <a:pt x="5732958" y="2559774"/>
                </a:lnTo>
                <a:lnTo>
                  <a:pt x="5677027" y="2579547"/>
                </a:lnTo>
                <a:lnTo>
                  <a:pt x="5623369" y="2600947"/>
                </a:lnTo>
                <a:lnTo>
                  <a:pt x="5571998" y="2623909"/>
                </a:lnTo>
                <a:lnTo>
                  <a:pt x="5522912" y="2648381"/>
                </a:lnTo>
                <a:lnTo>
                  <a:pt x="5476113" y="2674264"/>
                </a:lnTo>
                <a:lnTo>
                  <a:pt x="5431599" y="2701518"/>
                </a:lnTo>
                <a:lnTo>
                  <a:pt x="5389397" y="2730055"/>
                </a:lnTo>
                <a:lnTo>
                  <a:pt x="5349506" y="2759811"/>
                </a:lnTo>
                <a:lnTo>
                  <a:pt x="5311914" y="2790710"/>
                </a:lnTo>
                <a:lnTo>
                  <a:pt x="5276647" y="2822689"/>
                </a:lnTo>
                <a:lnTo>
                  <a:pt x="5243690" y="2855684"/>
                </a:lnTo>
                <a:lnTo>
                  <a:pt x="5213070" y="2889605"/>
                </a:lnTo>
                <a:lnTo>
                  <a:pt x="5184787" y="2924403"/>
                </a:lnTo>
                <a:lnTo>
                  <a:pt x="5158841" y="2960014"/>
                </a:lnTo>
                <a:lnTo>
                  <a:pt x="5135232" y="2996336"/>
                </a:lnTo>
                <a:lnTo>
                  <a:pt x="5113972" y="3033331"/>
                </a:lnTo>
                <a:lnTo>
                  <a:pt x="5095062" y="3070923"/>
                </a:lnTo>
                <a:lnTo>
                  <a:pt x="5078514" y="3109023"/>
                </a:lnTo>
                <a:lnTo>
                  <a:pt x="5064328" y="3147580"/>
                </a:lnTo>
                <a:lnTo>
                  <a:pt x="5052517" y="3186531"/>
                </a:lnTo>
                <a:lnTo>
                  <a:pt x="5043081" y="3225787"/>
                </a:lnTo>
                <a:lnTo>
                  <a:pt x="5036020" y="3265284"/>
                </a:lnTo>
                <a:lnTo>
                  <a:pt x="5031346" y="3304959"/>
                </a:lnTo>
                <a:lnTo>
                  <a:pt x="5029060" y="3344748"/>
                </a:lnTo>
                <a:lnTo>
                  <a:pt x="5029174" y="3384562"/>
                </a:lnTo>
                <a:lnTo>
                  <a:pt x="5031689" y="3424339"/>
                </a:lnTo>
                <a:lnTo>
                  <a:pt x="5036604" y="3464014"/>
                </a:lnTo>
                <a:lnTo>
                  <a:pt x="5043944" y="3503523"/>
                </a:lnTo>
                <a:lnTo>
                  <a:pt x="5053685" y="3542779"/>
                </a:lnTo>
                <a:lnTo>
                  <a:pt x="5065852" y="3581730"/>
                </a:lnTo>
                <a:lnTo>
                  <a:pt x="5080457" y="3620300"/>
                </a:lnTo>
                <a:lnTo>
                  <a:pt x="5097488" y="3658412"/>
                </a:lnTo>
                <a:lnTo>
                  <a:pt x="5116957" y="3696004"/>
                </a:lnTo>
                <a:lnTo>
                  <a:pt x="5138572" y="3732987"/>
                </a:lnTo>
                <a:lnTo>
                  <a:pt x="5162054" y="3769410"/>
                </a:lnTo>
                <a:lnTo>
                  <a:pt x="5187353" y="3805275"/>
                </a:lnTo>
                <a:lnTo>
                  <a:pt x="5214404" y="3840581"/>
                </a:lnTo>
                <a:lnTo>
                  <a:pt x="5243157" y="3875341"/>
                </a:lnTo>
                <a:lnTo>
                  <a:pt x="5273586" y="3909530"/>
                </a:lnTo>
                <a:lnTo>
                  <a:pt x="5305628" y="3943172"/>
                </a:lnTo>
                <a:lnTo>
                  <a:pt x="5339232" y="3976255"/>
                </a:lnTo>
                <a:lnTo>
                  <a:pt x="5374360" y="4008793"/>
                </a:lnTo>
                <a:lnTo>
                  <a:pt x="5410949" y="4040771"/>
                </a:lnTo>
                <a:lnTo>
                  <a:pt x="5448947" y="4072191"/>
                </a:lnTo>
                <a:lnTo>
                  <a:pt x="5488317" y="4103065"/>
                </a:lnTo>
                <a:lnTo>
                  <a:pt x="5529008" y="4133380"/>
                </a:lnTo>
                <a:lnTo>
                  <a:pt x="5570969" y="4163149"/>
                </a:lnTo>
                <a:lnTo>
                  <a:pt x="5614162" y="4192371"/>
                </a:lnTo>
                <a:lnTo>
                  <a:pt x="5658510" y="4221035"/>
                </a:lnTo>
                <a:lnTo>
                  <a:pt x="5703989" y="4249140"/>
                </a:lnTo>
                <a:lnTo>
                  <a:pt x="5750534" y="4276712"/>
                </a:lnTo>
                <a:lnTo>
                  <a:pt x="5798109" y="4303725"/>
                </a:lnTo>
                <a:lnTo>
                  <a:pt x="5846661" y="4330192"/>
                </a:lnTo>
                <a:lnTo>
                  <a:pt x="5896140" y="4356100"/>
                </a:lnTo>
                <a:lnTo>
                  <a:pt x="5946495" y="4381462"/>
                </a:lnTo>
                <a:lnTo>
                  <a:pt x="5989879" y="4402556"/>
                </a:lnTo>
                <a:lnTo>
                  <a:pt x="6033821" y="4423257"/>
                </a:lnTo>
                <a:lnTo>
                  <a:pt x="6078296" y="4443565"/>
                </a:lnTo>
                <a:lnTo>
                  <a:pt x="6123279" y="4463466"/>
                </a:lnTo>
                <a:lnTo>
                  <a:pt x="6168720" y="4482985"/>
                </a:lnTo>
                <a:lnTo>
                  <a:pt x="6214605" y="4502099"/>
                </a:lnTo>
                <a:lnTo>
                  <a:pt x="6260909" y="4520819"/>
                </a:lnTo>
                <a:lnTo>
                  <a:pt x="6307594" y="4539158"/>
                </a:lnTo>
                <a:lnTo>
                  <a:pt x="6354635" y="4557090"/>
                </a:lnTo>
                <a:lnTo>
                  <a:pt x="6402006" y="4574616"/>
                </a:lnTo>
                <a:lnTo>
                  <a:pt x="6449657" y="4591761"/>
                </a:lnTo>
                <a:lnTo>
                  <a:pt x="6497587" y="4608512"/>
                </a:lnTo>
                <a:lnTo>
                  <a:pt x="6545758" y="4624857"/>
                </a:lnTo>
                <a:lnTo>
                  <a:pt x="6594830" y="4641088"/>
                </a:lnTo>
                <a:lnTo>
                  <a:pt x="6644195" y="4657039"/>
                </a:lnTo>
                <a:lnTo>
                  <a:pt x="6743674" y="4688294"/>
                </a:lnTo>
                <a:lnTo>
                  <a:pt x="6843877" y="4718913"/>
                </a:lnTo>
                <a:lnTo>
                  <a:pt x="7095376" y="4794504"/>
                </a:lnTo>
                <a:lnTo>
                  <a:pt x="7195540" y="4825098"/>
                </a:lnTo>
                <a:lnTo>
                  <a:pt x="7294956" y="4856327"/>
                </a:lnTo>
                <a:lnTo>
                  <a:pt x="7344283" y="4872253"/>
                </a:lnTo>
                <a:lnTo>
                  <a:pt x="7393305" y="4888458"/>
                </a:lnTo>
                <a:lnTo>
                  <a:pt x="7441984" y="4904943"/>
                </a:lnTo>
                <a:lnTo>
                  <a:pt x="7490269" y="4921770"/>
                </a:lnTo>
                <a:lnTo>
                  <a:pt x="7538136" y="4938966"/>
                </a:lnTo>
                <a:lnTo>
                  <a:pt x="7585519" y="4956568"/>
                </a:lnTo>
                <a:lnTo>
                  <a:pt x="7632408" y="4974602"/>
                </a:lnTo>
                <a:lnTo>
                  <a:pt x="7678737" y="4993119"/>
                </a:lnTo>
                <a:lnTo>
                  <a:pt x="7724483" y="5012131"/>
                </a:lnTo>
                <a:lnTo>
                  <a:pt x="7772387" y="5032959"/>
                </a:lnTo>
                <a:lnTo>
                  <a:pt x="7772387" y="1805381"/>
                </a:lnTo>
                <a:close/>
              </a:path>
            </a:pathLst>
          </a:custGeom>
          <a:solidFill>
            <a:srgbClr val="F5E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999" y="1140150"/>
            <a:ext cx="2089314" cy="48283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81785" y="992970"/>
            <a:ext cx="195783" cy="118351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5101780" y="3247165"/>
            <a:ext cx="2743200" cy="2620010"/>
          </a:xfrm>
          <a:custGeom>
            <a:avLst/>
            <a:gdLst/>
            <a:ahLst/>
            <a:cxnLst/>
            <a:rect l="l" t="t" r="r" b="b"/>
            <a:pathLst>
              <a:path w="2743200" h="2620010">
                <a:moveTo>
                  <a:pt x="2742606" y="2619712"/>
                </a:moveTo>
                <a:lnTo>
                  <a:pt x="2697150" y="2585431"/>
                </a:lnTo>
                <a:lnTo>
                  <a:pt x="2652072" y="2553479"/>
                </a:lnTo>
                <a:lnTo>
                  <a:pt x="2605460" y="2522342"/>
                </a:lnTo>
                <a:lnTo>
                  <a:pt x="2557339" y="2492052"/>
                </a:lnTo>
                <a:lnTo>
                  <a:pt x="2507733" y="2462641"/>
                </a:lnTo>
                <a:lnTo>
                  <a:pt x="2456666" y="2434140"/>
                </a:lnTo>
                <a:lnTo>
                  <a:pt x="2404163" y="2406581"/>
                </a:lnTo>
                <a:lnTo>
                  <a:pt x="2361865" y="2385542"/>
                </a:lnTo>
                <a:lnTo>
                  <a:pt x="2318898" y="2365097"/>
                </a:lnTo>
                <a:lnTo>
                  <a:pt x="2275297" y="2345216"/>
                </a:lnTo>
                <a:lnTo>
                  <a:pt x="2231099" y="2325864"/>
                </a:lnTo>
                <a:lnTo>
                  <a:pt x="2186339" y="2307010"/>
                </a:lnTo>
                <a:lnTo>
                  <a:pt x="2141053" y="2288621"/>
                </a:lnTo>
                <a:lnTo>
                  <a:pt x="2095277" y="2270665"/>
                </a:lnTo>
                <a:lnTo>
                  <a:pt x="2049047" y="2253109"/>
                </a:lnTo>
                <a:lnTo>
                  <a:pt x="2002398" y="2235921"/>
                </a:lnTo>
                <a:lnTo>
                  <a:pt x="1955367" y="2219069"/>
                </a:lnTo>
                <a:lnTo>
                  <a:pt x="1907989" y="2202519"/>
                </a:lnTo>
                <a:lnTo>
                  <a:pt x="1860300" y="2186240"/>
                </a:lnTo>
                <a:lnTo>
                  <a:pt x="1812336" y="2170199"/>
                </a:lnTo>
                <a:lnTo>
                  <a:pt x="1764133" y="2154363"/>
                </a:lnTo>
                <a:lnTo>
                  <a:pt x="1715726" y="2138701"/>
                </a:lnTo>
                <a:lnTo>
                  <a:pt x="1667151" y="2123179"/>
                </a:lnTo>
                <a:lnTo>
                  <a:pt x="1618445" y="2107765"/>
                </a:lnTo>
                <a:lnTo>
                  <a:pt x="1569643" y="2092427"/>
                </a:lnTo>
                <a:lnTo>
                  <a:pt x="1520781" y="2077132"/>
                </a:lnTo>
                <a:lnTo>
                  <a:pt x="1471894" y="2061849"/>
                </a:lnTo>
                <a:lnTo>
                  <a:pt x="1423019" y="2046543"/>
                </a:lnTo>
                <a:lnTo>
                  <a:pt x="1374191" y="2031184"/>
                </a:lnTo>
                <a:lnTo>
                  <a:pt x="1325447" y="2015738"/>
                </a:lnTo>
                <a:lnTo>
                  <a:pt x="1276821" y="2000173"/>
                </a:lnTo>
                <a:lnTo>
                  <a:pt x="1228351" y="1984457"/>
                </a:lnTo>
                <a:lnTo>
                  <a:pt x="1180071" y="1968557"/>
                </a:lnTo>
                <a:lnTo>
                  <a:pt x="1132017" y="1952440"/>
                </a:lnTo>
                <a:lnTo>
                  <a:pt x="1084226" y="1936075"/>
                </a:lnTo>
                <a:lnTo>
                  <a:pt x="1036733" y="1919428"/>
                </a:lnTo>
                <a:lnTo>
                  <a:pt x="989573" y="1902468"/>
                </a:lnTo>
                <a:lnTo>
                  <a:pt x="942784" y="1885162"/>
                </a:lnTo>
                <a:lnTo>
                  <a:pt x="896400" y="1867477"/>
                </a:lnTo>
                <a:lnTo>
                  <a:pt x="850458" y="1849381"/>
                </a:lnTo>
                <a:lnTo>
                  <a:pt x="798684" y="1828053"/>
                </a:lnTo>
                <a:lnTo>
                  <a:pt x="747472" y="1805765"/>
                </a:lnTo>
                <a:lnTo>
                  <a:pt x="696942" y="1782545"/>
                </a:lnTo>
                <a:lnTo>
                  <a:pt x="647214" y="1758425"/>
                </a:lnTo>
                <a:lnTo>
                  <a:pt x="598410" y="1733434"/>
                </a:lnTo>
                <a:lnTo>
                  <a:pt x="550648" y="1707600"/>
                </a:lnTo>
                <a:lnTo>
                  <a:pt x="504051" y="1680955"/>
                </a:lnTo>
                <a:lnTo>
                  <a:pt x="458738" y="1653527"/>
                </a:lnTo>
                <a:lnTo>
                  <a:pt x="414829" y="1625347"/>
                </a:lnTo>
                <a:lnTo>
                  <a:pt x="372445" y="1596443"/>
                </a:lnTo>
                <a:lnTo>
                  <a:pt x="331707" y="1566845"/>
                </a:lnTo>
                <a:lnTo>
                  <a:pt x="292735" y="1536584"/>
                </a:lnTo>
                <a:lnTo>
                  <a:pt x="255650" y="1505689"/>
                </a:lnTo>
                <a:lnTo>
                  <a:pt x="220571" y="1474189"/>
                </a:lnTo>
                <a:lnTo>
                  <a:pt x="187619" y="1442114"/>
                </a:lnTo>
                <a:lnTo>
                  <a:pt x="156916" y="1409493"/>
                </a:lnTo>
                <a:lnTo>
                  <a:pt x="128580" y="1376357"/>
                </a:lnTo>
                <a:lnTo>
                  <a:pt x="102733" y="1342735"/>
                </a:lnTo>
                <a:lnTo>
                  <a:pt x="79495" y="1308657"/>
                </a:lnTo>
                <a:lnTo>
                  <a:pt x="58987" y="1274152"/>
                </a:lnTo>
                <a:lnTo>
                  <a:pt x="41328" y="1239250"/>
                </a:lnTo>
                <a:lnTo>
                  <a:pt x="26640" y="1203980"/>
                </a:lnTo>
                <a:lnTo>
                  <a:pt x="6656" y="1132457"/>
                </a:lnTo>
                <a:lnTo>
                  <a:pt x="0" y="1059820"/>
                </a:lnTo>
                <a:lnTo>
                  <a:pt x="1970" y="1023157"/>
                </a:lnTo>
                <a:lnTo>
                  <a:pt x="17109" y="949294"/>
                </a:lnTo>
                <a:lnTo>
                  <a:pt x="30325" y="912756"/>
                </a:lnTo>
                <a:lnTo>
                  <a:pt x="47119" y="876997"/>
                </a:lnTo>
                <a:lnTo>
                  <a:pt x="67338" y="842040"/>
                </a:lnTo>
                <a:lnTo>
                  <a:pt x="90825" y="807907"/>
                </a:lnTo>
                <a:lnTo>
                  <a:pt x="117426" y="774619"/>
                </a:lnTo>
                <a:lnTo>
                  <a:pt x="146988" y="742199"/>
                </a:lnTo>
                <a:lnTo>
                  <a:pt x="179354" y="710669"/>
                </a:lnTo>
                <a:lnTo>
                  <a:pt x="214370" y="680051"/>
                </a:lnTo>
                <a:lnTo>
                  <a:pt x="251881" y="650367"/>
                </a:lnTo>
                <a:lnTo>
                  <a:pt x="291733" y="621639"/>
                </a:lnTo>
                <a:lnTo>
                  <a:pt x="333770" y="593888"/>
                </a:lnTo>
                <a:lnTo>
                  <a:pt x="377838" y="567138"/>
                </a:lnTo>
                <a:lnTo>
                  <a:pt x="423783" y="541409"/>
                </a:lnTo>
                <a:lnTo>
                  <a:pt x="471449" y="516725"/>
                </a:lnTo>
                <a:lnTo>
                  <a:pt x="520681" y="493107"/>
                </a:lnTo>
                <a:lnTo>
                  <a:pt x="571326" y="470576"/>
                </a:lnTo>
                <a:lnTo>
                  <a:pt x="623227" y="449156"/>
                </a:lnTo>
                <a:lnTo>
                  <a:pt x="676231" y="428868"/>
                </a:lnTo>
                <a:lnTo>
                  <a:pt x="730182" y="409734"/>
                </a:lnTo>
                <a:lnTo>
                  <a:pt x="784926" y="391777"/>
                </a:lnTo>
                <a:lnTo>
                  <a:pt x="831061" y="377644"/>
                </a:lnTo>
                <a:lnTo>
                  <a:pt x="877640" y="364162"/>
                </a:lnTo>
                <a:lnTo>
                  <a:pt x="924638" y="351296"/>
                </a:lnTo>
                <a:lnTo>
                  <a:pt x="972031" y="339013"/>
                </a:lnTo>
                <a:lnTo>
                  <a:pt x="1019795" y="327280"/>
                </a:lnTo>
                <a:lnTo>
                  <a:pt x="1067905" y="316061"/>
                </a:lnTo>
                <a:lnTo>
                  <a:pt x="1116337" y="305325"/>
                </a:lnTo>
                <a:lnTo>
                  <a:pt x="1165068" y="295037"/>
                </a:lnTo>
                <a:lnTo>
                  <a:pt x="1214073" y="285163"/>
                </a:lnTo>
                <a:lnTo>
                  <a:pt x="1263327" y="275670"/>
                </a:lnTo>
                <a:lnTo>
                  <a:pt x="1312807" y="266525"/>
                </a:lnTo>
                <a:lnTo>
                  <a:pt x="1362489" y="257693"/>
                </a:lnTo>
                <a:lnTo>
                  <a:pt x="1412347" y="249142"/>
                </a:lnTo>
                <a:lnTo>
                  <a:pt x="1462359" y="240837"/>
                </a:lnTo>
                <a:lnTo>
                  <a:pt x="1512499" y="232744"/>
                </a:lnTo>
                <a:lnTo>
                  <a:pt x="1562745" y="224831"/>
                </a:lnTo>
                <a:lnTo>
                  <a:pt x="1613070" y="217063"/>
                </a:lnTo>
                <a:lnTo>
                  <a:pt x="1663452" y="209407"/>
                </a:lnTo>
                <a:lnTo>
                  <a:pt x="1713866" y="201830"/>
                </a:lnTo>
                <a:lnTo>
                  <a:pt x="1764287" y="194297"/>
                </a:lnTo>
                <a:lnTo>
                  <a:pt x="1814693" y="186775"/>
                </a:lnTo>
                <a:lnTo>
                  <a:pt x="1865058" y="179230"/>
                </a:lnTo>
                <a:lnTo>
                  <a:pt x="1915358" y="171630"/>
                </a:lnTo>
                <a:lnTo>
                  <a:pt x="1965569" y="163939"/>
                </a:lnTo>
                <a:lnTo>
                  <a:pt x="2017935" y="155755"/>
                </a:lnTo>
                <a:lnTo>
                  <a:pt x="2070324" y="147349"/>
                </a:lnTo>
                <a:lnTo>
                  <a:pt x="2122688" y="138689"/>
                </a:lnTo>
                <a:lnTo>
                  <a:pt x="2174980" y="129743"/>
                </a:lnTo>
                <a:lnTo>
                  <a:pt x="2227153" y="120479"/>
                </a:lnTo>
                <a:lnTo>
                  <a:pt x="2279160" y="110866"/>
                </a:lnTo>
                <a:lnTo>
                  <a:pt x="2330954" y="100870"/>
                </a:lnTo>
                <a:lnTo>
                  <a:pt x="2382487" y="90460"/>
                </a:lnTo>
                <a:lnTo>
                  <a:pt x="2433714" y="79605"/>
                </a:lnTo>
                <a:lnTo>
                  <a:pt x="2484585" y="68271"/>
                </a:lnTo>
                <a:lnTo>
                  <a:pt x="2535056" y="56427"/>
                </a:lnTo>
                <a:lnTo>
                  <a:pt x="2585077" y="44041"/>
                </a:lnTo>
                <a:lnTo>
                  <a:pt x="2634603" y="31081"/>
                </a:lnTo>
                <a:lnTo>
                  <a:pt x="2683587" y="17515"/>
                </a:lnTo>
                <a:lnTo>
                  <a:pt x="2731980" y="3311"/>
                </a:lnTo>
                <a:lnTo>
                  <a:pt x="2742611" y="0"/>
                </a:lnTo>
              </a:path>
            </a:pathLst>
          </a:custGeom>
          <a:ln w="12700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331006" y="3343246"/>
            <a:ext cx="2513965" cy="2396490"/>
          </a:xfrm>
          <a:custGeom>
            <a:avLst/>
            <a:gdLst/>
            <a:ahLst/>
            <a:cxnLst/>
            <a:rect l="l" t="t" r="r" b="b"/>
            <a:pathLst>
              <a:path w="2513965" h="2396490">
                <a:moveTo>
                  <a:pt x="2513380" y="2396101"/>
                </a:moveTo>
                <a:lnTo>
                  <a:pt x="2454979" y="2355798"/>
                </a:lnTo>
                <a:lnTo>
                  <a:pt x="2407026" y="2325161"/>
                </a:lnTo>
                <a:lnTo>
                  <a:pt x="2357469" y="2295462"/>
                </a:lnTo>
                <a:lnTo>
                  <a:pt x="2306337" y="2266738"/>
                </a:lnTo>
                <a:lnTo>
                  <a:pt x="2253658" y="2239025"/>
                </a:lnTo>
                <a:lnTo>
                  <a:pt x="2211427" y="2218049"/>
                </a:lnTo>
                <a:lnTo>
                  <a:pt x="2168487" y="2197703"/>
                </a:lnTo>
                <a:lnTo>
                  <a:pt x="2124880" y="2177951"/>
                </a:lnTo>
                <a:lnTo>
                  <a:pt x="2080645" y="2158754"/>
                </a:lnTo>
                <a:lnTo>
                  <a:pt x="2035823" y="2140077"/>
                </a:lnTo>
                <a:lnTo>
                  <a:pt x="1990455" y="2121883"/>
                </a:lnTo>
                <a:lnTo>
                  <a:pt x="1944581" y="2104136"/>
                </a:lnTo>
                <a:lnTo>
                  <a:pt x="1898241" y="2086798"/>
                </a:lnTo>
                <a:lnTo>
                  <a:pt x="1851477" y="2069833"/>
                </a:lnTo>
                <a:lnTo>
                  <a:pt x="1804328" y="2053204"/>
                </a:lnTo>
                <a:lnTo>
                  <a:pt x="1756836" y="2036875"/>
                </a:lnTo>
                <a:lnTo>
                  <a:pt x="1709040" y="2020809"/>
                </a:lnTo>
                <a:lnTo>
                  <a:pt x="1660981" y="2004968"/>
                </a:lnTo>
                <a:lnTo>
                  <a:pt x="1612701" y="1989318"/>
                </a:lnTo>
                <a:lnTo>
                  <a:pt x="1564238" y="1973820"/>
                </a:lnTo>
                <a:lnTo>
                  <a:pt x="1515634" y="1958438"/>
                </a:lnTo>
                <a:lnTo>
                  <a:pt x="1466930" y="1943135"/>
                </a:lnTo>
                <a:lnTo>
                  <a:pt x="1418165" y="1927875"/>
                </a:lnTo>
                <a:lnTo>
                  <a:pt x="1369381" y="1912621"/>
                </a:lnTo>
                <a:lnTo>
                  <a:pt x="1320617" y="1897337"/>
                </a:lnTo>
                <a:lnTo>
                  <a:pt x="1271915" y="1881985"/>
                </a:lnTo>
                <a:lnTo>
                  <a:pt x="1223315" y="1866529"/>
                </a:lnTo>
                <a:lnTo>
                  <a:pt x="1174857" y="1850932"/>
                </a:lnTo>
                <a:lnTo>
                  <a:pt x="1126582" y="1835158"/>
                </a:lnTo>
                <a:lnTo>
                  <a:pt x="1078531" y="1819169"/>
                </a:lnTo>
                <a:lnTo>
                  <a:pt x="1030744" y="1802930"/>
                </a:lnTo>
                <a:lnTo>
                  <a:pt x="983261" y="1786403"/>
                </a:lnTo>
                <a:lnTo>
                  <a:pt x="936123" y="1769552"/>
                </a:lnTo>
                <a:lnTo>
                  <a:pt x="889370" y="1752340"/>
                </a:lnTo>
                <a:lnTo>
                  <a:pt x="843044" y="1734731"/>
                </a:lnTo>
                <a:lnTo>
                  <a:pt x="797184" y="1716687"/>
                </a:lnTo>
                <a:lnTo>
                  <a:pt x="745075" y="1695177"/>
                </a:lnTo>
                <a:lnTo>
                  <a:pt x="693583" y="1672631"/>
                </a:lnTo>
                <a:lnTo>
                  <a:pt x="642848" y="1649083"/>
                </a:lnTo>
                <a:lnTo>
                  <a:pt x="593010" y="1624568"/>
                </a:lnTo>
                <a:lnTo>
                  <a:pt x="544208" y="1599120"/>
                </a:lnTo>
                <a:lnTo>
                  <a:pt x="496582" y="1572773"/>
                </a:lnTo>
                <a:lnTo>
                  <a:pt x="450273" y="1545563"/>
                </a:lnTo>
                <a:lnTo>
                  <a:pt x="405421" y="1517523"/>
                </a:lnTo>
                <a:lnTo>
                  <a:pt x="362164" y="1488688"/>
                </a:lnTo>
                <a:lnTo>
                  <a:pt x="320644" y="1459092"/>
                </a:lnTo>
                <a:lnTo>
                  <a:pt x="281000" y="1428770"/>
                </a:lnTo>
                <a:lnTo>
                  <a:pt x="243371" y="1397756"/>
                </a:lnTo>
                <a:lnTo>
                  <a:pt x="207899" y="1366084"/>
                </a:lnTo>
                <a:lnTo>
                  <a:pt x="174722" y="1333789"/>
                </a:lnTo>
                <a:lnTo>
                  <a:pt x="143981" y="1300906"/>
                </a:lnTo>
                <a:lnTo>
                  <a:pt x="115815" y="1267468"/>
                </a:lnTo>
                <a:lnTo>
                  <a:pt x="90365" y="1233511"/>
                </a:lnTo>
                <a:lnTo>
                  <a:pt x="67770" y="1199069"/>
                </a:lnTo>
                <a:lnTo>
                  <a:pt x="48171" y="1164175"/>
                </a:lnTo>
                <a:lnTo>
                  <a:pt x="31707" y="1128865"/>
                </a:lnTo>
                <a:lnTo>
                  <a:pt x="8743" y="1057133"/>
                </a:lnTo>
                <a:lnTo>
                  <a:pt x="0" y="984148"/>
                </a:lnTo>
                <a:lnTo>
                  <a:pt x="1310" y="947272"/>
                </a:lnTo>
                <a:lnTo>
                  <a:pt x="15994" y="872924"/>
                </a:lnTo>
                <a:lnTo>
                  <a:pt x="29128" y="836892"/>
                </a:lnTo>
                <a:lnTo>
                  <a:pt x="45971" y="801670"/>
                </a:lnTo>
                <a:lnTo>
                  <a:pt x="66354" y="767283"/>
                </a:lnTo>
                <a:lnTo>
                  <a:pt x="90107" y="733755"/>
                </a:lnTo>
                <a:lnTo>
                  <a:pt x="117060" y="701110"/>
                </a:lnTo>
                <a:lnTo>
                  <a:pt x="147046" y="669372"/>
                </a:lnTo>
                <a:lnTo>
                  <a:pt x="179894" y="638565"/>
                </a:lnTo>
                <a:lnTo>
                  <a:pt x="215436" y="608714"/>
                </a:lnTo>
                <a:lnTo>
                  <a:pt x="253501" y="579842"/>
                </a:lnTo>
                <a:lnTo>
                  <a:pt x="293922" y="551974"/>
                </a:lnTo>
                <a:lnTo>
                  <a:pt x="336528" y="525134"/>
                </a:lnTo>
                <a:lnTo>
                  <a:pt x="381151" y="499345"/>
                </a:lnTo>
                <a:lnTo>
                  <a:pt x="427621" y="474633"/>
                </a:lnTo>
                <a:lnTo>
                  <a:pt x="475769" y="451020"/>
                </a:lnTo>
                <a:lnTo>
                  <a:pt x="525425" y="428533"/>
                </a:lnTo>
                <a:lnTo>
                  <a:pt x="576421" y="407193"/>
                </a:lnTo>
                <a:lnTo>
                  <a:pt x="628587" y="387026"/>
                </a:lnTo>
                <a:lnTo>
                  <a:pt x="681755" y="368056"/>
                </a:lnTo>
                <a:lnTo>
                  <a:pt x="735754" y="350306"/>
                </a:lnTo>
                <a:lnTo>
                  <a:pt x="782954" y="335886"/>
                </a:lnTo>
                <a:lnTo>
                  <a:pt x="830646" y="322187"/>
                </a:lnTo>
                <a:lnTo>
                  <a:pt x="878801" y="309169"/>
                </a:lnTo>
                <a:lnTo>
                  <a:pt x="927389" y="296791"/>
                </a:lnTo>
                <a:lnTo>
                  <a:pt x="976381" y="285012"/>
                </a:lnTo>
                <a:lnTo>
                  <a:pt x="1025747" y="273791"/>
                </a:lnTo>
                <a:lnTo>
                  <a:pt x="1075458" y="263087"/>
                </a:lnTo>
                <a:lnTo>
                  <a:pt x="1125484" y="252859"/>
                </a:lnTo>
                <a:lnTo>
                  <a:pt x="1175796" y="243066"/>
                </a:lnTo>
                <a:lnTo>
                  <a:pt x="1226365" y="233668"/>
                </a:lnTo>
                <a:lnTo>
                  <a:pt x="1277161" y="224622"/>
                </a:lnTo>
                <a:lnTo>
                  <a:pt x="1328155" y="215890"/>
                </a:lnTo>
                <a:lnTo>
                  <a:pt x="1379317" y="207429"/>
                </a:lnTo>
                <a:lnTo>
                  <a:pt x="1430618" y="199198"/>
                </a:lnTo>
                <a:lnTo>
                  <a:pt x="1482029" y="191157"/>
                </a:lnTo>
                <a:lnTo>
                  <a:pt x="1533519" y="183265"/>
                </a:lnTo>
                <a:lnTo>
                  <a:pt x="1585061" y="175481"/>
                </a:lnTo>
                <a:lnTo>
                  <a:pt x="1636623" y="167763"/>
                </a:lnTo>
                <a:lnTo>
                  <a:pt x="1688177" y="160071"/>
                </a:lnTo>
                <a:lnTo>
                  <a:pt x="1739693" y="152365"/>
                </a:lnTo>
                <a:lnTo>
                  <a:pt x="1791143" y="144603"/>
                </a:lnTo>
                <a:lnTo>
                  <a:pt x="1842496" y="136743"/>
                </a:lnTo>
                <a:lnTo>
                  <a:pt x="1893817" y="128716"/>
                </a:lnTo>
                <a:lnTo>
                  <a:pt x="1945160" y="120459"/>
                </a:lnTo>
                <a:lnTo>
                  <a:pt x="1996473" y="111940"/>
                </a:lnTo>
                <a:lnTo>
                  <a:pt x="2047706" y="103124"/>
                </a:lnTo>
                <a:lnTo>
                  <a:pt x="2098808" y="93976"/>
                </a:lnTo>
                <a:lnTo>
                  <a:pt x="2149728" y="84462"/>
                </a:lnTo>
                <a:lnTo>
                  <a:pt x="2200418" y="74548"/>
                </a:lnTo>
                <a:lnTo>
                  <a:pt x="2250825" y="64200"/>
                </a:lnTo>
                <a:lnTo>
                  <a:pt x="2300900" y="53383"/>
                </a:lnTo>
                <a:lnTo>
                  <a:pt x="2350592" y="42062"/>
                </a:lnTo>
                <a:lnTo>
                  <a:pt x="2399851" y="30205"/>
                </a:lnTo>
                <a:lnTo>
                  <a:pt x="2448626" y="17775"/>
                </a:lnTo>
                <a:lnTo>
                  <a:pt x="2496866" y="4740"/>
                </a:lnTo>
                <a:lnTo>
                  <a:pt x="2513384" y="0"/>
                </a:lnTo>
              </a:path>
            </a:pathLst>
          </a:custGeom>
          <a:ln w="12700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560424" y="3438052"/>
            <a:ext cx="2284095" cy="2177415"/>
          </a:xfrm>
          <a:custGeom>
            <a:avLst/>
            <a:gdLst/>
            <a:ahLst/>
            <a:cxnLst/>
            <a:rect l="l" t="t" r="r" b="b"/>
            <a:pathLst>
              <a:path w="2284095" h="2177415">
                <a:moveTo>
                  <a:pt x="2283963" y="2177409"/>
                </a:moveTo>
                <a:lnTo>
                  <a:pt x="2251120" y="2156253"/>
                </a:lnTo>
                <a:lnTo>
                  <a:pt x="2203301" y="2127424"/>
                </a:lnTo>
                <a:lnTo>
                  <a:pt x="2153898" y="2099572"/>
                </a:lnTo>
                <a:lnTo>
                  <a:pt x="2102941" y="2072732"/>
                </a:lnTo>
                <a:lnTo>
                  <a:pt x="2060786" y="2051829"/>
                </a:lnTo>
                <a:lnTo>
                  <a:pt x="2017879" y="2031594"/>
                </a:lnTo>
                <a:lnTo>
                  <a:pt x="1974266" y="2011987"/>
                </a:lnTo>
                <a:lnTo>
                  <a:pt x="1929993" y="1992965"/>
                </a:lnTo>
                <a:lnTo>
                  <a:pt x="1885106" y="1974486"/>
                </a:lnTo>
                <a:lnTo>
                  <a:pt x="1839651" y="1956509"/>
                </a:lnTo>
                <a:lnTo>
                  <a:pt x="1793675" y="1938992"/>
                </a:lnTo>
                <a:lnTo>
                  <a:pt x="1747223" y="1921893"/>
                </a:lnTo>
                <a:lnTo>
                  <a:pt x="1700343" y="1905170"/>
                </a:lnTo>
                <a:lnTo>
                  <a:pt x="1653079" y="1888781"/>
                </a:lnTo>
                <a:lnTo>
                  <a:pt x="1605478" y="1872685"/>
                </a:lnTo>
                <a:lnTo>
                  <a:pt x="1557587" y="1856839"/>
                </a:lnTo>
                <a:lnTo>
                  <a:pt x="1509452" y="1841202"/>
                </a:lnTo>
                <a:lnTo>
                  <a:pt x="1461118" y="1825732"/>
                </a:lnTo>
                <a:lnTo>
                  <a:pt x="1412632" y="1810387"/>
                </a:lnTo>
                <a:lnTo>
                  <a:pt x="1364040" y="1795126"/>
                </a:lnTo>
                <a:lnTo>
                  <a:pt x="1315388" y="1779905"/>
                </a:lnTo>
                <a:lnTo>
                  <a:pt x="1266723" y="1764685"/>
                </a:lnTo>
                <a:lnTo>
                  <a:pt x="1218091" y="1749422"/>
                </a:lnTo>
                <a:lnTo>
                  <a:pt x="1169538" y="1734075"/>
                </a:lnTo>
                <a:lnTo>
                  <a:pt x="1121109" y="1718603"/>
                </a:lnTo>
                <a:lnTo>
                  <a:pt x="1072852" y="1702962"/>
                </a:lnTo>
                <a:lnTo>
                  <a:pt x="1024812" y="1687112"/>
                </a:lnTo>
                <a:lnTo>
                  <a:pt x="977035" y="1671011"/>
                </a:lnTo>
                <a:lnTo>
                  <a:pt x="929569" y="1654616"/>
                </a:lnTo>
                <a:lnTo>
                  <a:pt x="882458" y="1637886"/>
                </a:lnTo>
                <a:lnTo>
                  <a:pt x="835749" y="1620780"/>
                </a:lnTo>
                <a:lnTo>
                  <a:pt x="789489" y="1603254"/>
                </a:lnTo>
                <a:lnTo>
                  <a:pt x="743723" y="1585268"/>
                </a:lnTo>
                <a:lnTo>
                  <a:pt x="691225" y="1563547"/>
                </a:lnTo>
                <a:lnTo>
                  <a:pt x="639411" y="1540700"/>
                </a:lnTo>
                <a:lnTo>
                  <a:pt x="588445" y="1516769"/>
                </a:lnTo>
                <a:lnTo>
                  <a:pt x="538492" y="1491795"/>
                </a:lnTo>
                <a:lnTo>
                  <a:pt x="489715" y="1465816"/>
                </a:lnTo>
                <a:lnTo>
                  <a:pt x="442281" y="1438875"/>
                </a:lnTo>
                <a:lnTo>
                  <a:pt x="396353" y="1411011"/>
                </a:lnTo>
                <a:lnTo>
                  <a:pt x="352095" y="1382264"/>
                </a:lnTo>
                <a:lnTo>
                  <a:pt x="309673" y="1352677"/>
                </a:lnTo>
                <a:lnTo>
                  <a:pt x="269250" y="1322288"/>
                </a:lnTo>
                <a:lnTo>
                  <a:pt x="230991" y="1291138"/>
                </a:lnTo>
                <a:lnTo>
                  <a:pt x="195060" y="1259269"/>
                </a:lnTo>
                <a:lnTo>
                  <a:pt x="161622" y="1226719"/>
                </a:lnTo>
                <a:lnTo>
                  <a:pt x="130842" y="1193530"/>
                </a:lnTo>
                <a:lnTo>
                  <a:pt x="102883" y="1159743"/>
                </a:lnTo>
                <a:lnTo>
                  <a:pt x="77911" y="1125397"/>
                </a:lnTo>
                <a:lnTo>
                  <a:pt x="56090" y="1090534"/>
                </a:lnTo>
                <a:lnTo>
                  <a:pt x="37583" y="1055193"/>
                </a:lnTo>
                <a:lnTo>
                  <a:pt x="22557" y="1019416"/>
                </a:lnTo>
                <a:lnTo>
                  <a:pt x="3600" y="946712"/>
                </a:lnTo>
                <a:lnTo>
                  <a:pt x="0" y="909866"/>
                </a:lnTo>
                <a:lnTo>
                  <a:pt x="536" y="872746"/>
                </a:lnTo>
                <a:lnTo>
                  <a:pt x="14680" y="797843"/>
                </a:lnTo>
                <a:lnTo>
                  <a:pt x="44608" y="727742"/>
                </a:lnTo>
                <a:lnTo>
                  <a:pt x="65157" y="693984"/>
                </a:lnTo>
                <a:lnTo>
                  <a:pt x="89181" y="661124"/>
                </a:lnTo>
                <a:lnTo>
                  <a:pt x="116495" y="629187"/>
                </a:lnTo>
                <a:lnTo>
                  <a:pt x="146912" y="598200"/>
                </a:lnTo>
                <a:lnTo>
                  <a:pt x="180248" y="568190"/>
                </a:lnTo>
                <a:lnTo>
                  <a:pt x="216315" y="539184"/>
                </a:lnTo>
                <a:lnTo>
                  <a:pt x="254929" y="511207"/>
                </a:lnTo>
                <a:lnTo>
                  <a:pt x="295903" y="484286"/>
                </a:lnTo>
                <a:lnTo>
                  <a:pt x="339052" y="458448"/>
                </a:lnTo>
                <a:lnTo>
                  <a:pt x="384191" y="433720"/>
                </a:lnTo>
                <a:lnTo>
                  <a:pt x="431132" y="410127"/>
                </a:lnTo>
                <a:lnTo>
                  <a:pt x="479690" y="387696"/>
                </a:lnTo>
                <a:lnTo>
                  <a:pt x="529681" y="366454"/>
                </a:lnTo>
                <a:lnTo>
                  <a:pt x="580917" y="346427"/>
                </a:lnTo>
                <a:lnTo>
                  <a:pt x="633213" y="327642"/>
                </a:lnTo>
                <a:lnTo>
                  <a:pt x="686383" y="310125"/>
                </a:lnTo>
                <a:lnTo>
                  <a:pt x="732541" y="296043"/>
                </a:lnTo>
                <a:lnTo>
                  <a:pt x="779201" y="282698"/>
                </a:lnTo>
                <a:lnTo>
                  <a:pt x="826333" y="270046"/>
                </a:lnTo>
                <a:lnTo>
                  <a:pt x="873904" y="258043"/>
                </a:lnTo>
                <a:lnTo>
                  <a:pt x="921883" y="246646"/>
                </a:lnTo>
                <a:lnTo>
                  <a:pt x="970238" y="235810"/>
                </a:lnTo>
                <a:lnTo>
                  <a:pt x="1018938" y="225492"/>
                </a:lnTo>
                <a:lnTo>
                  <a:pt x="1067952" y="215648"/>
                </a:lnTo>
                <a:lnTo>
                  <a:pt x="1117246" y="206233"/>
                </a:lnTo>
                <a:lnTo>
                  <a:pt x="1166791" y="197205"/>
                </a:lnTo>
                <a:lnTo>
                  <a:pt x="1216554" y="188518"/>
                </a:lnTo>
                <a:lnTo>
                  <a:pt x="1266504" y="180129"/>
                </a:lnTo>
                <a:lnTo>
                  <a:pt x="1316610" y="171994"/>
                </a:lnTo>
                <a:lnTo>
                  <a:pt x="1366838" y="164070"/>
                </a:lnTo>
                <a:lnTo>
                  <a:pt x="1417159" y="156312"/>
                </a:lnTo>
                <a:lnTo>
                  <a:pt x="1467541" y="148676"/>
                </a:lnTo>
                <a:lnTo>
                  <a:pt x="1517951" y="141119"/>
                </a:lnTo>
                <a:lnTo>
                  <a:pt x="1568358" y="133597"/>
                </a:lnTo>
                <a:lnTo>
                  <a:pt x="1618731" y="126065"/>
                </a:lnTo>
                <a:lnTo>
                  <a:pt x="1669039" y="118480"/>
                </a:lnTo>
                <a:lnTo>
                  <a:pt x="1719248" y="110798"/>
                </a:lnTo>
                <a:lnTo>
                  <a:pt x="1771934" y="102551"/>
                </a:lnTo>
                <a:lnTo>
                  <a:pt x="1824638" y="94040"/>
                </a:lnTo>
                <a:lnTo>
                  <a:pt x="1877296" y="85225"/>
                </a:lnTo>
                <a:lnTo>
                  <a:pt x="1929848" y="76062"/>
                </a:lnTo>
                <a:lnTo>
                  <a:pt x="1982228" y="66508"/>
                </a:lnTo>
                <a:lnTo>
                  <a:pt x="2034376" y="56521"/>
                </a:lnTo>
                <a:lnTo>
                  <a:pt x="2086228" y="46059"/>
                </a:lnTo>
                <a:lnTo>
                  <a:pt x="2137722" y="35079"/>
                </a:lnTo>
                <a:lnTo>
                  <a:pt x="2188795" y="23538"/>
                </a:lnTo>
                <a:lnTo>
                  <a:pt x="2239385" y="11394"/>
                </a:lnTo>
                <a:lnTo>
                  <a:pt x="2283966" y="0"/>
                </a:lnTo>
              </a:path>
            </a:pathLst>
          </a:custGeom>
          <a:ln w="12700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789797" y="3531363"/>
            <a:ext cx="2054860" cy="1964689"/>
          </a:xfrm>
          <a:custGeom>
            <a:avLst/>
            <a:gdLst/>
            <a:ahLst/>
            <a:cxnLst/>
            <a:rect l="l" t="t" r="r" b="b"/>
            <a:pathLst>
              <a:path w="2054859" h="1964689">
                <a:moveTo>
                  <a:pt x="2054589" y="1964115"/>
                </a:moveTo>
                <a:lnTo>
                  <a:pt x="2003315" y="1934890"/>
                </a:lnTo>
                <a:lnTo>
                  <a:pt x="1952282" y="1907936"/>
                </a:lnTo>
                <a:lnTo>
                  <a:pt x="1910217" y="1887115"/>
                </a:lnTo>
                <a:lnTo>
                  <a:pt x="1867349" y="1867007"/>
                </a:lnTo>
                <a:lnTo>
                  <a:pt x="1823733" y="1847565"/>
                </a:lnTo>
                <a:lnTo>
                  <a:pt x="1779420" y="1828740"/>
                </a:lnTo>
                <a:lnTo>
                  <a:pt x="1734464" y="1810484"/>
                </a:lnTo>
                <a:lnTo>
                  <a:pt x="1688918" y="1792748"/>
                </a:lnTo>
                <a:lnTo>
                  <a:pt x="1642835" y="1775486"/>
                </a:lnTo>
                <a:lnTo>
                  <a:pt x="1596269" y="1758647"/>
                </a:lnTo>
                <a:lnTo>
                  <a:pt x="1549273" y="1742185"/>
                </a:lnTo>
                <a:lnTo>
                  <a:pt x="1501899" y="1726052"/>
                </a:lnTo>
                <a:lnTo>
                  <a:pt x="1454201" y="1710198"/>
                </a:lnTo>
                <a:lnTo>
                  <a:pt x="1406231" y="1694577"/>
                </a:lnTo>
                <a:lnTo>
                  <a:pt x="1358044" y="1679139"/>
                </a:lnTo>
                <a:lnTo>
                  <a:pt x="1309692" y="1663837"/>
                </a:lnTo>
                <a:lnTo>
                  <a:pt x="1261229" y="1648623"/>
                </a:lnTo>
                <a:lnTo>
                  <a:pt x="1212706" y="1633448"/>
                </a:lnTo>
                <a:lnTo>
                  <a:pt x="1164179" y="1618264"/>
                </a:lnTo>
                <a:lnTo>
                  <a:pt x="1115699" y="1603024"/>
                </a:lnTo>
                <a:lnTo>
                  <a:pt x="1067320" y="1587678"/>
                </a:lnTo>
                <a:lnTo>
                  <a:pt x="1019095" y="1572179"/>
                </a:lnTo>
                <a:lnTo>
                  <a:pt x="971077" y="1556480"/>
                </a:lnTo>
                <a:lnTo>
                  <a:pt x="923320" y="1540530"/>
                </a:lnTo>
                <a:lnTo>
                  <a:pt x="875875" y="1524283"/>
                </a:lnTo>
                <a:lnTo>
                  <a:pt x="828798" y="1507691"/>
                </a:lnTo>
                <a:lnTo>
                  <a:pt x="782140" y="1490705"/>
                </a:lnTo>
                <a:lnTo>
                  <a:pt x="735955" y="1473277"/>
                </a:lnTo>
                <a:lnTo>
                  <a:pt x="690295" y="1455358"/>
                </a:lnTo>
                <a:lnTo>
                  <a:pt x="639535" y="1434325"/>
                </a:lnTo>
                <a:lnTo>
                  <a:pt x="589470" y="1412161"/>
                </a:lnTo>
                <a:lnTo>
                  <a:pt x="540274" y="1388907"/>
                </a:lnTo>
                <a:lnTo>
                  <a:pt x="492119" y="1364607"/>
                </a:lnTo>
                <a:lnTo>
                  <a:pt x="445177" y="1339304"/>
                </a:lnTo>
                <a:lnTo>
                  <a:pt x="399622" y="1313038"/>
                </a:lnTo>
                <a:lnTo>
                  <a:pt x="355625" y="1285854"/>
                </a:lnTo>
                <a:lnTo>
                  <a:pt x="313360" y="1257793"/>
                </a:lnTo>
                <a:lnTo>
                  <a:pt x="272999" y="1228899"/>
                </a:lnTo>
                <a:lnTo>
                  <a:pt x="234714" y="1199212"/>
                </a:lnTo>
                <a:lnTo>
                  <a:pt x="198679" y="1168777"/>
                </a:lnTo>
                <a:lnTo>
                  <a:pt x="165065" y="1137634"/>
                </a:lnTo>
                <a:lnTo>
                  <a:pt x="134045" y="1105828"/>
                </a:lnTo>
                <a:lnTo>
                  <a:pt x="105793" y="1073400"/>
                </a:lnTo>
                <a:lnTo>
                  <a:pt x="80480" y="1040393"/>
                </a:lnTo>
                <a:lnTo>
                  <a:pt x="58280" y="1006849"/>
                </a:lnTo>
                <a:lnTo>
                  <a:pt x="39364" y="972811"/>
                </a:lnTo>
                <a:lnTo>
                  <a:pt x="12076" y="903421"/>
                </a:lnTo>
                <a:lnTo>
                  <a:pt x="0" y="832564"/>
                </a:lnTo>
                <a:lnTo>
                  <a:pt x="96" y="796691"/>
                </a:lnTo>
                <a:lnTo>
                  <a:pt x="13424" y="724270"/>
                </a:lnTo>
                <a:lnTo>
                  <a:pt x="27299" y="687269"/>
                </a:lnTo>
                <a:lnTo>
                  <a:pt x="45667" y="651265"/>
                </a:lnTo>
                <a:lnTo>
                  <a:pt x="68283" y="616292"/>
                </a:lnTo>
                <a:lnTo>
                  <a:pt x="94900" y="582387"/>
                </a:lnTo>
                <a:lnTo>
                  <a:pt x="125274" y="549582"/>
                </a:lnTo>
                <a:lnTo>
                  <a:pt x="159159" y="517915"/>
                </a:lnTo>
                <a:lnTo>
                  <a:pt x="196309" y="487419"/>
                </a:lnTo>
                <a:lnTo>
                  <a:pt x="236478" y="458129"/>
                </a:lnTo>
                <a:lnTo>
                  <a:pt x="279422" y="430080"/>
                </a:lnTo>
                <a:lnTo>
                  <a:pt x="324894" y="403308"/>
                </a:lnTo>
                <a:lnTo>
                  <a:pt x="372649" y="377846"/>
                </a:lnTo>
                <a:lnTo>
                  <a:pt x="422441" y="353731"/>
                </a:lnTo>
                <a:lnTo>
                  <a:pt x="474025" y="330996"/>
                </a:lnTo>
                <a:lnTo>
                  <a:pt x="527154" y="309677"/>
                </a:lnTo>
                <a:lnTo>
                  <a:pt x="581585" y="289809"/>
                </a:lnTo>
                <a:lnTo>
                  <a:pt x="637070" y="271426"/>
                </a:lnTo>
                <a:lnTo>
                  <a:pt x="684464" y="257017"/>
                </a:lnTo>
                <a:lnTo>
                  <a:pt x="732424" y="243438"/>
                </a:lnTo>
                <a:lnTo>
                  <a:pt x="780911" y="230635"/>
                </a:lnTo>
                <a:lnTo>
                  <a:pt x="829886" y="218553"/>
                </a:lnTo>
                <a:lnTo>
                  <a:pt x="879308" y="207136"/>
                </a:lnTo>
                <a:lnTo>
                  <a:pt x="929138" y="196330"/>
                </a:lnTo>
                <a:lnTo>
                  <a:pt x="979336" y="186079"/>
                </a:lnTo>
                <a:lnTo>
                  <a:pt x="1029863" y="176328"/>
                </a:lnTo>
                <a:lnTo>
                  <a:pt x="1080680" y="167023"/>
                </a:lnTo>
                <a:lnTo>
                  <a:pt x="1131746" y="158109"/>
                </a:lnTo>
                <a:lnTo>
                  <a:pt x="1183021" y="149529"/>
                </a:lnTo>
                <a:lnTo>
                  <a:pt x="1234468" y="141230"/>
                </a:lnTo>
                <a:lnTo>
                  <a:pt x="1286045" y="133156"/>
                </a:lnTo>
                <a:lnTo>
                  <a:pt x="1337713" y="125253"/>
                </a:lnTo>
                <a:lnTo>
                  <a:pt x="1389432" y="117464"/>
                </a:lnTo>
                <a:lnTo>
                  <a:pt x="1441164" y="109736"/>
                </a:lnTo>
                <a:lnTo>
                  <a:pt x="1492868" y="102013"/>
                </a:lnTo>
                <a:lnTo>
                  <a:pt x="1544504" y="94240"/>
                </a:lnTo>
                <a:lnTo>
                  <a:pt x="1596034" y="86362"/>
                </a:lnTo>
                <a:lnTo>
                  <a:pt x="1647525" y="78294"/>
                </a:lnTo>
                <a:lnTo>
                  <a:pt x="1699032" y="69954"/>
                </a:lnTo>
                <a:lnTo>
                  <a:pt x="1750485" y="61295"/>
                </a:lnTo>
                <a:lnTo>
                  <a:pt x="1801818" y="52272"/>
                </a:lnTo>
                <a:lnTo>
                  <a:pt x="1852962" y="42838"/>
                </a:lnTo>
                <a:lnTo>
                  <a:pt x="1903850" y="32948"/>
                </a:lnTo>
                <a:lnTo>
                  <a:pt x="1954414" y="22554"/>
                </a:lnTo>
                <a:lnTo>
                  <a:pt x="2004585" y="11611"/>
                </a:lnTo>
                <a:lnTo>
                  <a:pt x="2054296" y="73"/>
                </a:lnTo>
                <a:lnTo>
                  <a:pt x="2054592" y="0"/>
                </a:lnTo>
              </a:path>
            </a:pathLst>
          </a:custGeom>
          <a:ln w="12700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018720" y="3622989"/>
            <a:ext cx="1826260" cy="1757680"/>
          </a:xfrm>
          <a:custGeom>
            <a:avLst/>
            <a:gdLst/>
            <a:ahLst/>
            <a:cxnLst/>
            <a:rect l="l" t="t" r="r" b="b"/>
            <a:pathLst>
              <a:path w="1826259" h="1757679">
                <a:moveTo>
                  <a:pt x="1825667" y="1757336"/>
                </a:moveTo>
                <a:lnTo>
                  <a:pt x="1760110" y="1724110"/>
                </a:lnTo>
                <a:lnTo>
                  <a:pt x="1717287" y="1704149"/>
                </a:lnTo>
                <a:lnTo>
                  <a:pt x="1673667" y="1684895"/>
                </a:lnTo>
                <a:lnTo>
                  <a:pt x="1629311" y="1666294"/>
                </a:lnTo>
                <a:lnTo>
                  <a:pt x="1584281" y="1648288"/>
                </a:lnTo>
                <a:lnTo>
                  <a:pt x="1538640" y="1630822"/>
                </a:lnTo>
                <a:lnTo>
                  <a:pt x="1492448" y="1613840"/>
                </a:lnTo>
                <a:lnTo>
                  <a:pt x="1445768" y="1597287"/>
                </a:lnTo>
                <a:lnTo>
                  <a:pt x="1398661" y="1581105"/>
                </a:lnTo>
                <a:lnTo>
                  <a:pt x="1351189" y="1565239"/>
                </a:lnTo>
                <a:lnTo>
                  <a:pt x="1303414" y="1549634"/>
                </a:lnTo>
                <a:lnTo>
                  <a:pt x="1255398" y="1534232"/>
                </a:lnTo>
                <a:lnTo>
                  <a:pt x="1207202" y="1518979"/>
                </a:lnTo>
                <a:lnTo>
                  <a:pt x="1158888" y="1503817"/>
                </a:lnTo>
                <a:lnTo>
                  <a:pt x="1110519" y="1488692"/>
                </a:lnTo>
                <a:lnTo>
                  <a:pt x="1062155" y="1473548"/>
                </a:lnTo>
                <a:lnTo>
                  <a:pt x="1013858" y="1458327"/>
                </a:lnTo>
                <a:lnTo>
                  <a:pt x="965691" y="1442975"/>
                </a:lnTo>
                <a:lnTo>
                  <a:pt x="917715" y="1427435"/>
                </a:lnTo>
                <a:lnTo>
                  <a:pt x="869992" y="1411651"/>
                </a:lnTo>
                <a:lnTo>
                  <a:pt x="822584" y="1395568"/>
                </a:lnTo>
                <a:lnTo>
                  <a:pt x="775552" y="1379129"/>
                </a:lnTo>
                <a:lnTo>
                  <a:pt x="728958" y="1362279"/>
                </a:lnTo>
                <a:lnTo>
                  <a:pt x="682864" y="1344961"/>
                </a:lnTo>
                <a:lnTo>
                  <a:pt x="637331" y="1327119"/>
                </a:lnTo>
                <a:lnTo>
                  <a:pt x="586253" y="1305890"/>
                </a:lnTo>
                <a:lnTo>
                  <a:pt x="535956" y="1283423"/>
                </a:lnTo>
                <a:lnTo>
                  <a:pt x="486647" y="1259768"/>
                </a:lnTo>
                <a:lnTo>
                  <a:pt x="438533" y="1234976"/>
                </a:lnTo>
                <a:lnTo>
                  <a:pt x="391821" y="1209098"/>
                </a:lnTo>
                <a:lnTo>
                  <a:pt x="346718" y="1182186"/>
                </a:lnTo>
                <a:lnTo>
                  <a:pt x="303430" y="1154289"/>
                </a:lnTo>
                <a:lnTo>
                  <a:pt x="262165" y="1125460"/>
                </a:lnTo>
                <a:lnTo>
                  <a:pt x="223129" y="1095748"/>
                </a:lnTo>
                <a:lnTo>
                  <a:pt x="186528" y="1065205"/>
                </a:lnTo>
                <a:lnTo>
                  <a:pt x="152571" y="1033881"/>
                </a:lnTo>
                <a:lnTo>
                  <a:pt x="121463" y="1001828"/>
                </a:lnTo>
                <a:lnTo>
                  <a:pt x="93411" y="969096"/>
                </a:lnTo>
                <a:lnTo>
                  <a:pt x="68623" y="935736"/>
                </a:lnTo>
                <a:lnTo>
                  <a:pt x="47304" y="901799"/>
                </a:lnTo>
                <a:lnTo>
                  <a:pt x="29662" y="867335"/>
                </a:lnTo>
                <a:lnTo>
                  <a:pt x="6237" y="797034"/>
                </a:lnTo>
                <a:lnTo>
                  <a:pt x="0" y="725238"/>
                </a:lnTo>
                <a:lnTo>
                  <a:pt x="3844" y="688907"/>
                </a:lnTo>
                <a:lnTo>
                  <a:pt x="26417" y="615966"/>
                </a:lnTo>
                <a:lnTo>
                  <a:pt x="44929" y="580624"/>
                </a:lnTo>
                <a:lnTo>
                  <a:pt x="67866" y="546369"/>
                </a:lnTo>
                <a:lnTo>
                  <a:pt x="94954" y="513241"/>
                </a:lnTo>
                <a:lnTo>
                  <a:pt x="125917" y="481279"/>
                </a:lnTo>
                <a:lnTo>
                  <a:pt x="160481" y="450522"/>
                </a:lnTo>
                <a:lnTo>
                  <a:pt x="198370" y="421009"/>
                </a:lnTo>
                <a:lnTo>
                  <a:pt x="239310" y="392780"/>
                </a:lnTo>
                <a:lnTo>
                  <a:pt x="283025" y="365873"/>
                </a:lnTo>
                <a:lnTo>
                  <a:pt x="329240" y="340329"/>
                </a:lnTo>
                <a:lnTo>
                  <a:pt x="377681" y="316186"/>
                </a:lnTo>
                <a:lnTo>
                  <a:pt x="428072" y="293483"/>
                </a:lnTo>
                <a:lnTo>
                  <a:pt x="480138" y="272261"/>
                </a:lnTo>
                <a:lnTo>
                  <a:pt x="533604" y="252557"/>
                </a:lnTo>
                <a:lnTo>
                  <a:pt x="588195" y="234411"/>
                </a:lnTo>
                <a:lnTo>
                  <a:pt x="634385" y="220396"/>
                </a:lnTo>
                <a:lnTo>
                  <a:pt x="681154" y="207232"/>
                </a:lnTo>
                <a:lnTo>
                  <a:pt x="728461" y="194859"/>
                </a:lnTo>
                <a:lnTo>
                  <a:pt x="776261" y="183219"/>
                </a:lnTo>
                <a:lnTo>
                  <a:pt x="824513" y="172250"/>
                </a:lnTo>
                <a:lnTo>
                  <a:pt x="873172" y="161893"/>
                </a:lnTo>
                <a:lnTo>
                  <a:pt x="922197" y="152090"/>
                </a:lnTo>
                <a:lnTo>
                  <a:pt x="971544" y="142779"/>
                </a:lnTo>
                <a:lnTo>
                  <a:pt x="1021170" y="133900"/>
                </a:lnTo>
                <a:lnTo>
                  <a:pt x="1071032" y="125396"/>
                </a:lnTo>
                <a:lnTo>
                  <a:pt x="1121087" y="117204"/>
                </a:lnTo>
                <a:lnTo>
                  <a:pt x="1171293" y="109267"/>
                </a:lnTo>
                <a:lnTo>
                  <a:pt x="1221605" y="101523"/>
                </a:lnTo>
                <a:lnTo>
                  <a:pt x="1271982" y="93913"/>
                </a:lnTo>
                <a:lnTo>
                  <a:pt x="1322380" y="86378"/>
                </a:lnTo>
                <a:lnTo>
                  <a:pt x="1372756" y="78858"/>
                </a:lnTo>
                <a:lnTo>
                  <a:pt x="1423067" y="71292"/>
                </a:lnTo>
                <a:lnTo>
                  <a:pt x="1473271" y="63622"/>
                </a:lnTo>
                <a:lnTo>
                  <a:pt x="1526389" y="55283"/>
                </a:lnTo>
                <a:lnTo>
                  <a:pt x="1579514" y="46624"/>
                </a:lnTo>
                <a:lnTo>
                  <a:pt x="1632560" y="37585"/>
                </a:lnTo>
                <a:lnTo>
                  <a:pt x="1685440" y="28107"/>
                </a:lnTo>
                <a:lnTo>
                  <a:pt x="1738065" y="18131"/>
                </a:lnTo>
                <a:lnTo>
                  <a:pt x="1790348" y="7596"/>
                </a:lnTo>
                <a:lnTo>
                  <a:pt x="1825670" y="0"/>
                </a:lnTo>
              </a:path>
            </a:pathLst>
          </a:custGeom>
          <a:ln w="12700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72001" y="72009"/>
            <a:ext cx="3239135" cy="4445635"/>
          </a:xfrm>
          <a:custGeom>
            <a:avLst/>
            <a:gdLst/>
            <a:ahLst/>
            <a:cxnLst/>
            <a:rect l="l" t="t" r="r" b="b"/>
            <a:pathLst>
              <a:path w="3239135" h="4445635">
                <a:moveTo>
                  <a:pt x="0" y="4445172"/>
                </a:moveTo>
                <a:lnTo>
                  <a:pt x="53976" y="4421943"/>
                </a:lnTo>
                <a:lnTo>
                  <a:pt x="102349" y="4398644"/>
                </a:lnTo>
                <a:lnTo>
                  <a:pt x="148811" y="4373918"/>
                </a:lnTo>
                <a:lnTo>
                  <a:pt x="193362" y="4347837"/>
                </a:lnTo>
                <a:lnTo>
                  <a:pt x="236003" y="4320473"/>
                </a:lnTo>
                <a:lnTo>
                  <a:pt x="276736" y="4291899"/>
                </a:lnTo>
                <a:lnTo>
                  <a:pt x="315563" y="4262187"/>
                </a:lnTo>
                <a:lnTo>
                  <a:pt x="352484" y="4231409"/>
                </a:lnTo>
                <a:lnTo>
                  <a:pt x="387501" y="4199638"/>
                </a:lnTo>
                <a:lnTo>
                  <a:pt x="420616" y="4166946"/>
                </a:lnTo>
                <a:lnTo>
                  <a:pt x="451829" y="4133405"/>
                </a:lnTo>
                <a:lnTo>
                  <a:pt x="481142" y="4099088"/>
                </a:lnTo>
                <a:lnTo>
                  <a:pt x="508557" y="4064067"/>
                </a:lnTo>
                <a:lnTo>
                  <a:pt x="534075" y="4028414"/>
                </a:lnTo>
                <a:lnTo>
                  <a:pt x="557696" y="3992201"/>
                </a:lnTo>
                <a:lnTo>
                  <a:pt x="579423" y="3955502"/>
                </a:lnTo>
                <a:lnTo>
                  <a:pt x="599257" y="3918388"/>
                </a:lnTo>
                <a:lnTo>
                  <a:pt x="617199" y="3880931"/>
                </a:lnTo>
                <a:lnTo>
                  <a:pt x="633251" y="3843204"/>
                </a:lnTo>
                <a:lnTo>
                  <a:pt x="647413" y="3805279"/>
                </a:lnTo>
                <a:lnTo>
                  <a:pt x="659687" y="3767229"/>
                </a:lnTo>
                <a:lnTo>
                  <a:pt x="670075" y="3729125"/>
                </a:lnTo>
                <a:lnTo>
                  <a:pt x="678578" y="3691041"/>
                </a:lnTo>
                <a:lnTo>
                  <a:pt x="687096" y="3642101"/>
                </a:lnTo>
                <a:lnTo>
                  <a:pt x="693321" y="3593131"/>
                </a:lnTo>
                <a:lnTo>
                  <a:pt x="697413" y="3544133"/>
                </a:lnTo>
                <a:lnTo>
                  <a:pt x="699535" y="3495109"/>
                </a:lnTo>
                <a:lnTo>
                  <a:pt x="699848" y="3446061"/>
                </a:lnTo>
                <a:lnTo>
                  <a:pt x="698514" y="3396992"/>
                </a:lnTo>
                <a:lnTo>
                  <a:pt x="695696" y="3347903"/>
                </a:lnTo>
                <a:lnTo>
                  <a:pt x="691554" y="3298797"/>
                </a:lnTo>
                <a:lnTo>
                  <a:pt x="686250" y="3249675"/>
                </a:lnTo>
                <a:lnTo>
                  <a:pt x="679947" y="3200540"/>
                </a:lnTo>
                <a:lnTo>
                  <a:pt x="672806" y="3151395"/>
                </a:lnTo>
                <a:lnTo>
                  <a:pt x="664989" y="3102240"/>
                </a:lnTo>
                <a:lnTo>
                  <a:pt x="656657" y="3053079"/>
                </a:lnTo>
                <a:lnTo>
                  <a:pt x="647973" y="3003913"/>
                </a:lnTo>
                <a:lnTo>
                  <a:pt x="639098" y="2954744"/>
                </a:lnTo>
                <a:lnTo>
                  <a:pt x="630193" y="2905576"/>
                </a:lnTo>
                <a:lnTo>
                  <a:pt x="621422" y="2856409"/>
                </a:lnTo>
                <a:lnTo>
                  <a:pt x="612945" y="2807246"/>
                </a:lnTo>
                <a:lnTo>
                  <a:pt x="604924" y="2758089"/>
                </a:lnTo>
                <a:lnTo>
                  <a:pt x="597521" y="2708940"/>
                </a:lnTo>
                <a:lnTo>
                  <a:pt x="590897" y="2659801"/>
                </a:lnTo>
                <a:lnTo>
                  <a:pt x="585730" y="2614810"/>
                </a:lnTo>
                <a:lnTo>
                  <a:pt x="581580" y="2569595"/>
                </a:lnTo>
                <a:lnTo>
                  <a:pt x="578549" y="2524211"/>
                </a:lnTo>
                <a:lnTo>
                  <a:pt x="576739" y="2478712"/>
                </a:lnTo>
                <a:lnTo>
                  <a:pt x="576254" y="2433152"/>
                </a:lnTo>
                <a:lnTo>
                  <a:pt x="577193" y="2387584"/>
                </a:lnTo>
                <a:lnTo>
                  <a:pt x="579660" y="2342063"/>
                </a:lnTo>
                <a:lnTo>
                  <a:pt x="583757" y="2296642"/>
                </a:lnTo>
                <a:lnTo>
                  <a:pt x="589586" y="2251375"/>
                </a:lnTo>
                <a:lnTo>
                  <a:pt x="597248" y="2206316"/>
                </a:lnTo>
                <a:lnTo>
                  <a:pt x="606846" y="2161519"/>
                </a:lnTo>
                <a:lnTo>
                  <a:pt x="618482" y="2117039"/>
                </a:lnTo>
                <a:lnTo>
                  <a:pt x="632258" y="2072928"/>
                </a:lnTo>
                <a:lnTo>
                  <a:pt x="648276" y="2029241"/>
                </a:lnTo>
                <a:lnTo>
                  <a:pt x="666638" y="1986031"/>
                </a:lnTo>
                <a:lnTo>
                  <a:pt x="687445" y="1943353"/>
                </a:lnTo>
                <a:lnTo>
                  <a:pt x="710801" y="1901261"/>
                </a:lnTo>
                <a:lnTo>
                  <a:pt x="736808" y="1859808"/>
                </a:lnTo>
                <a:lnTo>
                  <a:pt x="765566" y="1819048"/>
                </a:lnTo>
                <a:lnTo>
                  <a:pt x="797179" y="1779035"/>
                </a:lnTo>
                <a:lnTo>
                  <a:pt x="831747" y="1739824"/>
                </a:lnTo>
                <a:lnTo>
                  <a:pt x="869375" y="1701467"/>
                </a:lnTo>
                <a:lnTo>
                  <a:pt x="910163" y="1664020"/>
                </a:lnTo>
                <a:lnTo>
                  <a:pt x="943083" y="1636380"/>
                </a:lnTo>
                <a:lnTo>
                  <a:pt x="977396" y="1609598"/>
                </a:lnTo>
                <a:lnTo>
                  <a:pt x="1013037" y="1583636"/>
                </a:lnTo>
                <a:lnTo>
                  <a:pt x="1049945" y="1558453"/>
                </a:lnTo>
                <a:lnTo>
                  <a:pt x="1088057" y="1534010"/>
                </a:lnTo>
                <a:lnTo>
                  <a:pt x="1127310" y="1510267"/>
                </a:lnTo>
                <a:lnTo>
                  <a:pt x="1167640" y="1487184"/>
                </a:lnTo>
                <a:lnTo>
                  <a:pt x="1208986" y="1464722"/>
                </a:lnTo>
                <a:lnTo>
                  <a:pt x="1251285" y="1442841"/>
                </a:lnTo>
                <a:lnTo>
                  <a:pt x="1294473" y="1421501"/>
                </a:lnTo>
                <a:lnTo>
                  <a:pt x="1338488" y="1400662"/>
                </a:lnTo>
                <a:lnTo>
                  <a:pt x="1383267" y="1380286"/>
                </a:lnTo>
                <a:lnTo>
                  <a:pt x="1428747" y="1360332"/>
                </a:lnTo>
                <a:lnTo>
                  <a:pt x="1474866" y="1340761"/>
                </a:lnTo>
                <a:lnTo>
                  <a:pt x="1521560" y="1321532"/>
                </a:lnTo>
                <a:lnTo>
                  <a:pt x="1568768" y="1302607"/>
                </a:lnTo>
                <a:lnTo>
                  <a:pt x="1616425" y="1283946"/>
                </a:lnTo>
                <a:lnTo>
                  <a:pt x="1664470" y="1265509"/>
                </a:lnTo>
                <a:lnTo>
                  <a:pt x="1712839" y="1247256"/>
                </a:lnTo>
                <a:lnTo>
                  <a:pt x="1761470" y="1229147"/>
                </a:lnTo>
                <a:lnTo>
                  <a:pt x="1810300" y="1211144"/>
                </a:lnTo>
                <a:lnTo>
                  <a:pt x="1859267" y="1193206"/>
                </a:lnTo>
                <a:lnTo>
                  <a:pt x="1908306" y="1175293"/>
                </a:lnTo>
                <a:lnTo>
                  <a:pt x="1957356" y="1157367"/>
                </a:lnTo>
                <a:lnTo>
                  <a:pt x="2006354" y="1139387"/>
                </a:lnTo>
                <a:lnTo>
                  <a:pt x="2055237" y="1121313"/>
                </a:lnTo>
                <a:lnTo>
                  <a:pt x="2103942" y="1103107"/>
                </a:lnTo>
                <a:lnTo>
                  <a:pt x="2152407" y="1084727"/>
                </a:lnTo>
                <a:lnTo>
                  <a:pt x="2200568" y="1066136"/>
                </a:lnTo>
                <a:lnTo>
                  <a:pt x="2248363" y="1047292"/>
                </a:lnTo>
                <a:lnTo>
                  <a:pt x="2295729" y="1028157"/>
                </a:lnTo>
                <a:lnTo>
                  <a:pt x="2342603" y="1008690"/>
                </a:lnTo>
                <a:lnTo>
                  <a:pt x="2388923" y="988852"/>
                </a:lnTo>
                <a:lnTo>
                  <a:pt x="2434625" y="968604"/>
                </a:lnTo>
                <a:lnTo>
                  <a:pt x="2479647" y="947905"/>
                </a:lnTo>
                <a:lnTo>
                  <a:pt x="2523927" y="926717"/>
                </a:lnTo>
                <a:lnTo>
                  <a:pt x="2567400" y="904998"/>
                </a:lnTo>
                <a:lnTo>
                  <a:pt x="2610005" y="882710"/>
                </a:lnTo>
                <a:lnTo>
                  <a:pt x="2651679" y="859813"/>
                </a:lnTo>
                <a:lnTo>
                  <a:pt x="2692358" y="836268"/>
                </a:lnTo>
                <a:lnTo>
                  <a:pt x="2731981" y="812034"/>
                </a:lnTo>
                <a:lnTo>
                  <a:pt x="2770484" y="787072"/>
                </a:lnTo>
                <a:lnTo>
                  <a:pt x="2816777" y="754810"/>
                </a:lnTo>
                <a:lnTo>
                  <a:pt x="2860779" y="721456"/>
                </a:lnTo>
                <a:lnTo>
                  <a:pt x="2902471" y="687069"/>
                </a:lnTo>
                <a:lnTo>
                  <a:pt x="2941832" y="651712"/>
                </a:lnTo>
                <a:lnTo>
                  <a:pt x="2978843" y="615443"/>
                </a:lnTo>
                <a:lnTo>
                  <a:pt x="3013484" y="578325"/>
                </a:lnTo>
                <a:lnTo>
                  <a:pt x="3045735" y="540417"/>
                </a:lnTo>
                <a:lnTo>
                  <a:pt x="3075577" y="501780"/>
                </a:lnTo>
                <a:lnTo>
                  <a:pt x="3102988" y="462475"/>
                </a:lnTo>
                <a:lnTo>
                  <a:pt x="3127951" y="422562"/>
                </a:lnTo>
                <a:lnTo>
                  <a:pt x="3150444" y="382102"/>
                </a:lnTo>
                <a:lnTo>
                  <a:pt x="3170449" y="341157"/>
                </a:lnTo>
                <a:lnTo>
                  <a:pt x="3187944" y="299785"/>
                </a:lnTo>
                <a:lnTo>
                  <a:pt x="3202911" y="258049"/>
                </a:lnTo>
                <a:lnTo>
                  <a:pt x="3215329" y="216008"/>
                </a:lnTo>
                <a:lnTo>
                  <a:pt x="3225180" y="173723"/>
                </a:lnTo>
                <a:lnTo>
                  <a:pt x="3232441" y="131255"/>
                </a:lnTo>
                <a:lnTo>
                  <a:pt x="3237096" y="88665"/>
                </a:lnTo>
                <a:lnTo>
                  <a:pt x="3239122" y="46013"/>
                </a:lnTo>
                <a:lnTo>
                  <a:pt x="3238500" y="3360"/>
                </a:lnTo>
                <a:lnTo>
                  <a:pt x="3238241" y="0"/>
                </a:lnTo>
              </a:path>
            </a:pathLst>
          </a:custGeom>
          <a:ln w="12700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72002" y="72009"/>
            <a:ext cx="2983230" cy="4150995"/>
          </a:xfrm>
          <a:custGeom>
            <a:avLst/>
            <a:gdLst/>
            <a:ahLst/>
            <a:cxnLst/>
            <a:rect l="l" t="t" r="r" b="b"/>
            <a:pathLst>
              <a:path w="2983230" h="4150995">
                <a:moveTo>
                  <a:pt x="0" y="4150822"/>
                </a:moveTo>
                <a:lnTo>
                  <a:pt x="37164" y="4132108"/>
                </a:lnTo>
                <a:lnTo>
                  <a:pt x="83617" y="4106118"/>
                </a:lnTo>
                <a:lnTo>
                  <a:pt x="127962" y="4078677"/>
                </a:lnTo>
                <a:lnTo>
                  <a:pt x="170201" y="4049873"/>
                </a:lnTo>
                <a:lnTo>
                  <a:pt x="210336" y="4019790"/>
                </a:lnTo>
                <a:lnTo>
                  <a:pt x="248369" y="3988515"/>
                </a:lnTo>
                <a:lnTo>
                  <a:pt x="284300" y="3956135"/>
                </a:lnTo>
                <a:lnTo>
                  <a:pt x="318132" y="3922735"/>
                </a:lnTo>
                <a:lnTo>
                  <a:pt x="349866" y="3888402"/>
                </a:lnTo>
                <a:lnTo>
                  <a:pt x="379503" y="3853222"/>
                </a:lnTo>
                <a:lnTo>
                  <a:pt x="407046" y="3817280"/>
                </a:lnTo>
                <a:lnTo>
                  <a:pt x="432496" y="3780664"/>
                </a:lnTo>
                <a:lnTo>
                  <a:pt x="455855" y="3743460"/>
                </a:lnTo>
                <a:lnTo>
                  <a:pt x="477124" y="3705753"/>
                </a:lnTo>
                <a:lnTo>
                  <a:pt x="496305" y="3667630"/>
                </a:lnTo>
                <a:lnTo>
                  <a:pt x="513399" y="3629176"/>
                </a:lnTo>
                <a:lnTo>
                  <a:pt x="528408" y="3590479"/>
                </a:lnTo>
                <a:lnTo>
                  <a:pt x="541335" y="3551624"/>
                </a:lnTo>
                <a:lnTo>
                  <a:pt x="552179" y="3512698"/>
                </a:lnTo>
                <a:lnTo>
                  <a:pt x="560944" y="3473786"/>
                </a:lnTo>
                <a:lnTo>
                  <a:pt x="569346" y="3425173"/>
                </a:lnTo>
                <a:lnTo>
                  <a:pt x="575364" y="3376529"/>
                </a:lnTo>
                <a:lnTo>
                  <a:pt x="579175" y="3327857"/>
                </a:lnTo>
                <a:lnTo>
                  <a:pt x="580957" y="3279158"/>
                </a:lnTo>
                <a:lnTo>
                  <a:pt x="580886" y="3230434"/>
                </a:lnTo>
                <a:lnTo>
                  <a:pt x="579141" y="3181689"/>
                </a:lnTo>
                <a:lnTo>
                  <a:pt x="575897" y="3132925"/>
                </a:lnTo>
                <a:lnTo>
                  <a:pt x="571332" y="3084143"/>
                </a:lnTo>
                <a:lnTo>
                  <a:pt x="565624" y="3035346"/>
                </a:lnTo>
                <a:lnTo>
                  <a:pt x="558948" y="2986536"/>
                </a:lnTo>
                <a:lnTo>
                  <a:pt x="551484" y="2937716"/>
                </a:lnTo>
                <a:lnTo>
                  <a:pt x="543407" y="2888888"/>
                </a:lnTo>
                <a:lnTo>
                  <a:pt x="534894" y="2840054"/>
                </a:lnTo>
                <a:lnTo>
                  <a:pt x="526124" y="2791217"/>
                </a:lnTo>
                <a:lnTo>
                  <a:pt x="517272" y="2742379"/>
                </a:lnTo>
                <a:lnTo>
                  <a:pt x="508517" y="2693541"/>
                </a:lnTo>
                <a:lnTo>
                  <a:pt x="500035" y="2644707"/>
                </a:lnTo>
                <a:lnTo>
                  <a:pt x="492003" y="2595879"/>
                </a:lnTo>
                <a:lnTo>
                  <a:pt x="484599" y="2547058"/>
                </a:lnTo>
                <a:lnTo>
                  <a:pt x="478000" y="2498248"/>
                </a:lnTo>
                <a:lnTo>
                  <a:pt x="472695" y="2451624"/>
                </a:lnTo>
                <a:lnTo>
                  <a:pt x="468555" y="2404752"/>
                </a:lnTo>
                <a:lnTo>
                  <a:pt x="465707" y="2357699"/>
                </a:lnTo>
                <a:lnTo>
                  <a:pt x="464278" y="2310533"/>
                </a:lnTo>
                <a:lnTo>
                  <a:pt x="464395" y="2263321"/>
                </a:lnTo>
                <a:lnTo>
                  <a:pt x="466185" y="2216129"/>
                </a:lnTo>
                <a:lnTo>
                  <a:pt x="469774" y="2169025"/>
                </a:lnTo>
                <a:lnTo>
                  <a:pt x="475290" y="2122075"/>
                </a:lnTo>
                <a:lnTo>
                  <a:pt x="482859" y="2075346"/>
                </a:lnTo>
                <a:lnTo>
                  <a:pt x="492608" y="2028906"/>
                </a:lnTo>
                <a:lnTo>
                  <a:pt x="504663" y="1982822"/>
                </a:lnTo>
                <a:lnTo>
                  <a:pt x="519153" y="1937159"/>
                </a:lnTo>
                <a:lnTo>
                  <a:pt x="536203" y="1891987"/>
                </a:lnTo>
                <a:lnTo>
                  <a:pt x="555941" y="1847370"/>
                </a:lnTo>
                <a:lnTo>
                  <a:pt x="578492" y="1803378"/>
                </a:lnTo>
                <a:lnTo>
                  <a:pt x="603985" y="1760075"/>
                </a:lnTo>
                <a:lnTo>
                  <a:pt x="632546" y="1717530"/>
                </a:lnTo>
                <a:lnTo>
                  <a:pt x="664302" y="1675809"/>
                </a:lnTo>
                <a:lnTo>
                  <a:pt x="699379" y="1634980"/>
                </a:lnTo>
                <a:lnTo>
                  <a:pt x="737905" y="1595109"/>
                </a:lnTo>
                <a:lnTo>
                  <a:pt x="780006" y="1556264"/>
                </a:lnTo>
                <a:lnTo>
                  <a:pt x="812741" y="1528831"/>
                </a:lnTo>
                <a:lnTo>
                  <a:pt x="846925" y="1502292"/>
                </a:lnTo>
                <a:lnTo>
                  <a:pt x="882488" y="1476603"/>
                </a:lnTo>
                <a:lnTo>
                  <a:pt x="919362" y="1451720"/>
                </a:lnTo>
                <a:lnTo>
                  <a:pt x="957478" y="1427601"/>
                </a:lnTo>
                <a:lnTo>
                  <a:pt x="996768" y="1404202"/>
                </a:lnTo>
                <a:lnTo>
                  <a:pt x="1037162" y="1381478"/>
                </a:lnTo>
                <a:lnTo>
                  <a:pt x="1078592" y="1359388"/>
                </a:lnTo>
                <a:lnTo>
                  <a:pt x="1120990" y="1337887"/>
                </a:lnTo>
                <a:lnTo>
                  <a:pt x="1164286" y="1316932"/>
                </a:lnTo>
                <a:lnTo>
                  <a:pt x="1208411" y="1296480"/>
                </a:lnTo>
                <a:lnTo>
                  <a:pt x="1253297" y="1276487"/>
                </a:lnTo>
                <a:lnTo>
                  <a:pt x="1298875" y="1256909"/>
                </a:lnTo>
                <a:lnTo>
                  <a:pt x="1345077" y="1237704"/>
                </a:lnTo>
                <a:lnTo>
                  <a:pt x="1391833" y="1218827"/>
                </a:lnTo>
                <a:lnTo>
                  <a:pt x="1439075" y="1200236"/>
                </a:lnTo>
                <a:lnTo>
                  <a:pt x="1486734" y="1181886"/>
                </a:lnTo>
                <a:lnTo>
                  <a:pt x="1534741" y="1163735"/>
                </a:lnTo>
                <a:lnTo>
                  <a:pt x="1583028" y="1145739"/>
                </a:lnTo>
                <a:lnTo>
                  <a:pt x="1631525" y="1127855"/>
                </a:lnTo>
                <a:lnTo>
                  <a:pt x="1680165" y="1110038"/>
                </a:lnTo>
                <a:lnTo>
                  <a:pt x="1728877" y="1092247"/>
                </a:lnTo>
                <a:lnTo>
                  <a:pt x="1777594" y="1074436"/>
                </a:lnTo>
                <a:lnTo>
                  <a:pt x="1826247" y="1056563"/>
                </a:lnTo>
                <a:lnTo>
                  <a:pt x="1874767" y="1038585"/>
                </a:lnTo>
                <a:lnTo>
                  <a:pt x="1923085" y="1020457"/>
                </a:lnTo>
                <a:lnTo>
                  <a:pt x="1971132" y="1002137"/>
                </a:lnTo>
                <a:lnTo>
                  <a:pt x="2018840" y="983581"/>
                </a:lnTo>
                <a:lnTo>
                  <a:pt x="2066139" y="964746"/>
                </a:lnTo>
                <a:lnTo>
                  <a:pt x="2112962" y="945587"/>
                </a:lnTo>
                <a:lnTo>
                  <a:pt x="2159239" y="926063"/>
                </a:lnTo>
                <a:lnTo>
                  <a:pt x="2204902" y="906128"/>
                </a:lnTo>
                <a:lnTo>
                  <a:pt x="2249881" y="885741"/>
                </a:lnTo>
                <a:lnTo>
                  <a:pt x="2294109" y="864856"/>
                </a:lnTo>
                <a:lnTo>
                  <a:pt x="2337516" y="843432"/>
                </a:lnTo>
                <a:lnTo>
                  <a:pt x="2380033" y="821424"/>
                </a:lnTo>
                <a:lnTo>
                  <a:pt x="2421592" y="798789"/>
                </a:lnTo>
                <a:lnTo>
                  <a:pt x="2462124" y="775483"/>
                </a:lnTo>
                <a:lnTo>
                  <a:pt x="2501561" y="751464"/>
                </a:lnTo>
                <a:lnTo>
                  <a:pt x="2539832" y="726687"/>
                </a:lnTo>
                <a:lnTo>
                  <a:pt x="2585207" y="695019"/>
                </a:lnTo>
                <a:lnTo>
                  <a:pt x="2628249" y="662241"/>
                </a:lnTo>
                <a:lnTo>
                  <a:pt x="2668940" y="628417"/>
                </a:lnTo>
                <a:lnTo>
                  <a:pt x="2707257" y="593613"/>
                </a:lnTo>
                <a:lnTo>
                  <a:pt x="2743180" y="557890"/>
                </a:lnTo>
                <a:lnTo>
                  <a:pt x="2776688" y="521314"/>
                </a:lnTo>
                <a:lnTo>
                  <a:pt x="2807761" y="483949"/>
                </a:lnTo>
                <a:lnTo>
                  <a:pt x="2836376" y="445858"/>
                </a:lnTo>
                <a:lnTo>
                  <a:pt x="2862514" y="407105"/>
                </a:lnTo>
                <a:lnTo>
                  <a:pt x="2886153" y="367755"/>
                </a:lnTo>
                <a:lnTo>
                  <a:pt x="2907272" y="327871"/>
                </a:lnTo>
                <a:lnTo>
                  <a:pt x="2925851" y="287518"/>
                </a:lnTo>
                <a:lnTo>
                  <a:pt x="2941869" y="246758"/>
                </a:lnTo>
                <a:lnTo>
                  <a:pt x="2955304" y="205658"/>
                </a:lnTo>
                <a:lnTo>
                  <a:pt x="2966136" y="164279"/>
                </a:lnTo>
                <a:lnTo>
                  <a:pt x="2974344" y="122687"/>
                </a:lnTo>
                <a:lnTo>
                  <a:pt x="2979908" y="80945"/>
                </a:lnTo>
                <a:lnTo>
                  <a:pt x="2982805" y="39117"/>
                </a:lnTo>
                <a:lnTo>
                  <a:pt x="2983001" y="0"/>
                </a:lnTo>
              </a:path>
            </a:pathLst>
          </a:custGeom>
          <a:ln w="12700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72002" y="72009"/>
            <a:ext cx="2727325" cy="3848735"/>
          </a:xfrm>
          <a:custGeom>
            <a:avLst/>
            <a:gdLst/>
            <a:ahLst/>
            <a:cxnLst/>
            <a:rect l="l" t="t" r="r" b="b"/>
            <a:pathLst>
              <a:path w="2727325" h="3848735">
                <a:moveTo>
                  <a:pt x="0" y="3848584"/>
                </a:moveTo>
                <a:lnTo>
                  <a:pt x="48548" y="3817961"/>
                </a:lnTo>
                <a:lnTo>
                  <a:pt x="89303" y="3789215"/>
                </a:lnTo>
                <a:lnTo>
                  <a:pt x="127905" y="3759195"/>
                </a:lnTo>
                <a:lnTo>
                  <a:pt x="164356" y="3727992"/>
                </a:lnTo>
                <a:lnTo>
                  <a:pt x="198658" y="3695699"/>
                </a:lnTo>
                <a:lnTo>
                  <a:pt x="230813" y="3662406"/>
                </a:lnTo>
                <a:lnTo>
                  <a:pt x="260823" y="3628206"/>
                </a:lnTo>
                <a:lnTo>
                  <a:pt x="288688" y="3593191"/>
                </a:lnTo>
                <a:lnTo>
                  <a:pt x="314412" y="3557452"/>
                </a:lnTo>
                <a:lnTo>
                  <a:pt x="337995" y="3521082"/>
                </a:lnTo>
                <a:lnTo>
                  <a:pt x="359439" y="3484172"/>
                </a:lnTo>
                <a:lnTo>
                  <a:pt x="378747" y="3446814"/>
                </a:lnTo>
                <a:lnTo>
                  <a:pt x="395919" y="3409100"/>
                </a:lnTo>
                <a:lnTo>
                  <a:pt x="410958" y="3371121"/>
                </a:lnTo>
                <a:lnTo>
                  <a:pt x="423865" y="3332970"/>
                </a:lnTo>
                <a:lnTo>
                  <a:pt x="434642" y="3294739"/>
                </a:lnTo>
                <a:lnTo>
                  <a:pt x="443291" y="3256518"/>
                </a:lnTo>
                <a:lnTo>
                  <a:pt x="451568" y="3208271"/>
                </a:lnTo>
                <a:lnTo>
                  <a:pt x="457365" y="3159991"/>
                </a:lnTo>
                <a:lnTo>
                  <a:pt x="460875" y="3111680"/>
                </a:lnTo>
                <a:lnTo>
                  <a:pt x="462294" y="3063343"/>
                </a:lnTo>
                <a:lnTo>
                  <a:pt x="461817" y="3014980"/>
                </a:lnTo>
                <a:lnTo>
                  <a:pt x="459638" y="2966595"/>
                </a:lnTo>
                <a:lnTo>
                  <a:pt x="455952" y="2918191"/>
                </a:lnTo>
                <a:lnTo>
                  <a:pt x="450953" y="2869769"/>
                </a:lnTo>
                <a:lnTo>
                  <a:pt x="444838" y="2821332"/>
                </a:lnTo>
                <a:lnTo>
                  <a:pt x="437800" y="2772883"/>
                </a:lnTo>
                <a:lnTo>
                  <a:pt x="430035" y="2724424"/>
                </a:lnTo>
                <a:lnTo>
                  <a:pt x="421736" y="2675958"/>
                </a:lnTo>
                <a:lnTo>
                  <a:pt x="413100" y="2627487"/>
                </a:lnTo>
                <a:lnTo>
                  <a:pt x="404321" y="2579015"/>
                </a:lnTo>
                <a:lnTo>
                  <a:pt x="395593" y="2530542"/>
                </a:lnTo>
                <a:lnTo>
                  <a:pt x="387112" y="2482073"/>
                </a:lnTo>
                <a:lnTo>
                  <a:pt x="379073" y="2433609"/>
                </a:lnTo>
                <a:lnTo>
                  <a:pt x="371669" y="2385154"/>
                </a:lnTo>
                <a:lnTo>
                  <a:pt x="365097" y="2336708"/>
                </a:lnTo>
                <a:lnTo>
                  <a:pt x="359872" y="2290540"/>
                </a:lnTo>
                <a:lnTo>
                  <a:pt x="355866" y="2244118"/>
                </a:lnTo>
                <a:lnTo>
                  <a:pt x="353216" y="2197516"/>
                </a:lnTo>
                <a:lnTo>
                  <a:pt x="352060" y="2150806"/>
                </a:lnTo>
                <a:lnTo>
                  <a:pt x="352539" y="2104062"/>
                </a:lnTo>
                <a:lnTo>
                  <a:pt x="354789" y="2057357"/>
                </a:lnTo>
                <a:lnTo>
                  <a:pt x="358949" y="2010764"/>
                </a:lnTo>
                <a:lnTo>
                  <a:pt x="365158" y="1964356"/>
                </a:lnTo>
                <a:lnTo>
                  <a:pt x="373555" y="1918206"/>
                </a:lnTo>
                <a:lnTo>
                  <a:pt x="384277" y="1872388"/>
                </a:lnTo>
                <a:lnTo>
                  <a:pt x="397463" y="1826975"/>
                </a:lnTo>
                <a:lnTo>
                  <a:pt x="413252" y="1782039"/>
                </a:lnTo>
                <a:lnTo>
                  <a:pt x="431781" y="1737653"/>
                </a:lnTo>
                <a:lnTo>
                  <a:pt x="453191" y="1693892"/>
                </a:lnTo>
                <a:lnTo>
                  <a:pt x="477618" y="1650828"/>
                </a:lnTo>
                <a:lnTo>
                  <a:pt x="505201" y="1608534"/>
                </a:lnTo>
                <a:lnTo>
                  <a:pt x="536080" y="1567083"/>
                </a:lnTo>
                <a:lnTo>
                  <a:pt x="570392" y="1526548"/>
                </a:lnTo>
                <a:lnTo>
                  <a:pt x="608275" y="1487003"/>
                </a:lnTo>
                <a:lnTo>
                  <a:pt x="649869" y="1448521"/>
                </a:lnTo>
                <a:lnTo>
                  <a:pt x="683296" y="1420595"/>
                </a:lnTo>
                <a:lnTo>
                  <a:pt x="718314" y="1393649"/>
                </a:lnTo>
                <a:lnTo>
                  <a:pt x="754840" y="1367633"/>
                </a:lnTo>
                <a:lnTo>
                  <a:pt x="792793" y="1342493"/>
                </a:lnTo>
                <a:lnTo>
                  <a:pt x="832090" y="1318180"/>
                </a:lnTo>
                <a:lnTo>
                  <a:pt x="872649" y="1294640"/>
                </a:lnTo>
                <a:lnTo>
                  <a:pt x="914388" y="1271822"/>
                </a:lnTo>
                <a:lnTo>
                  <a:pt x="957227" y="1249674"/>
                </a:lnTo>
                <a:lnTo>
                  <a:pt x="1001082" y="1228145"/>
                </a:lnTo>
                <a:lnTo>
                  <a:pt x="1045872" y="1207182"/>
                </a:lnTo>
                <a:lnTo>
                  <a:pt x="1091514" y="1186734"/>
                </a:lnTo>
                <a:lnTo>
                  <a:pt x="1137928" y="1166750"/>
                </a:lnTo>
                <a:lnTo>
                  <a:pt x="1185030" y="1147177"/>
                </a:lnTo>
                <a:lnTo>
                  <a:pt x="1232740" y="1127964"/>
                </a:lnTo>
                <a:lnTo>
                  <a:pt x="1280974" y="1109059"/>
                </a:lnTo>
                <a:lnTo>
                  <a:pt x="1329652" y="1090410"/>
                </a:lnTo>
                <a:lnTo>
                  <a:pt x="1378691" y="1071965"/>
                </a:lnTo>
                <a:lnTo>
                  <a:pt x="1428010" y="1053674"/>
                </a:lnTo>
                <a:lnTo>
                  <a:pt x="1477526" y="1035483"/>
                </a:lnTo>
                <a:lnTo>
                  <a:pt x="1527158" y="1017341"/>
                </a:lnTo>
                <a:lnTo>
                  <a:pt x="1576823" y="999197"/>
                </a:lnTo>
                <a:lnTo>
                  <a:pt x="1626440" y="980999"/>
                </a:lnTo>
                <a:lnTo>
                  <a:pt x="1675926" y="962694"/>
                </a:lnTo>
                <a:lnTo>
                  <a:pt x="1725201" y="944232"/>
                </a:lnTo>
                <a:lnTo>
                  <a:pt x="1774181" y="925560"/>
                </a:lnTo>
                <a:lnTo>
                  <a:pt x="1822785" y="906627"/>
                </a:lnTo>
                <a:lnTo>
                  <a:pt x="1870932" y="887381"/>
                </a:lnTo>
                <a:lnTo>
                  <a:pt x="1918538" y="867770"/>
                </a:lnTo>
                <a:lnTo>
                  <a:pt x="1965523" y="847742"/>
                </a:lnTo>
                <a:lnTo>
                  <a:pt x="2011804" y="827247"/>
                </a:lnTo>
                <a:lnTo>
                  <a:pt x="2057300" y="806231"/>
                </a:lnTo>
                <a:lnTo>
                  <a:pt x="2101928" y="784643"/>
                </a:lnTo>
                <a:lnTo>
                  <a:pt x="2145606" y="762432"/>
                </a:lnTo>
                <a:lnTo>
                  <a:pt x="2188253" y="739545"/>
                </a:lnTo>
                <a:lnTo>
                  <a:pt x="2229787" y="715931"/>
                </a:lnTo>
                <a:lnTo>
                  <a:pt x="2270126" y="691539"/>
                </a:lnTo>
                <a:lnTo>
                  <a:pt x="2309187" y="666315"/>
                </a:lnTo>
                <a:lnTo>
                  <a:pt x="2355297" y="634020"/>
                </a:lnTo>
                <a:lnTo>
                  <a:pt x="2398841" y="600510"/>
                </a:lnTo>
                <a:lnTo>
                  <a:pt x="2439794" y="565862"/>
                </a:lnTo>
                <a:lnTo>
                  <a:pt x="2478133" y="530151"/>
                </a:lnTo>
                <a:lnTo>
                  <a:pt x="2513830" y="493454"/>
                </a:lnTo>
                <a:lnTo>
                  <a:pt x="2546863" y="455846"/>
                </a:lnTo>
                <a:lnTo>
                  <a:pt x="2577206" y="417404"/>
                </a:lnTo>
                <a:lnTo>
                  <a:pt x="2604834" y="378203"/>
                </a:lnTo>
                <a:lnTo>
                  <a:pt x="2629723" y="338319"/>
                </a:lnTo>
                <a:lnTo>
                  <a:pt x="2651847" y="297829"/>
                </a:lnTo>
                <a:lnTo>
                  <a:pt x="2671181" y="256808"/>
                </a:lnTo>
                <a:lnTo>
                  <a:pt x="2687702" y="215333"/>
                </a:lnTo>
                <a:lnTo>
                  <a:pt x="2701383" y="173479"/>
                </a:lnTo>
                <a:lnTo>
                  <a:pt x="2712201" y="131322"/>
                </a:lnTo>
                <a:lnTo>
                  <a:pt x="2720130" y="88939"/>
                </a:lnTo>
                <a:lnTo>
                  <a:pt x="2725145" y="46406"/>
                </a:lnTo>
                <a:lnTo>
                  <a:pt x="2727222" y="3798"/>
                </a:lnTo>
                <a:lnTo>
                  <a:pt x="2727143" y="0"/>
                </a:lnTo>
              </a:path>
            </a:pathLst>
          </a:custGeom>
          <a:ln w="12699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72003" y="72009"/>
            <a:ext cx="2470785" cy="3534410"/>
          </a:xfrm>
          <a:custGeom>
            <a:avLst/>
            <a:gdLst/>
            <a:ahLst/>
            <a:cxnLst/>
            <a:rect l="l" t="t" r="r" b="b"/>
            <a:pathLst>
              <a:path w="2470785" h="3534410">
                <a:moveTo>
                  <a:pt x="0" y="3534140"/>
                </a:moveTo>
                <a:lnTo>
                  <a:pt x="60578" y="3484887"/>
                </a:lnTo>
                <a:lnTo>
                  <a:pt x="95832" y="3451841"/>
                </a:lnTo>
                <a:lnTo>
                  <a:pt x="128686" y="3417677"/>
                </a:lnTo>
                <a:lnTo>
                  <a:pt x="159142" y="3382510"/>
                </a:lnTo>
                <a:lnTo>
                  <a:pt x="187202" y="3346449"/>
                </a:lnTo>
                <a:lnTo>
                  <a:pt x="212867" y="3309607"/>
                </a:lnTo>
                <a:lnTo>
                  <a:pt x="236140" y="3272097"/>
                </a:lnTo>
                <a:lnTo>
                  <a:pt x="257023" y="3234030"/>
                </a:lnTo>
                <a:lnTo>
                  <a:pt x="275518" y="3195518"/>
                </a:lnTo>
                <a:lnTo>
                  <a:pt x="291628" y="3156673"/>
                </a:lnTo>
                <a:lnTo>
                  <a:pt x="305353" y="3117607"/>
                </a:lnTo>
                <a:lnTo>
                  <a:pt x="316698" y="3078433"/>
                </a:lnTo>
                <a:lnTo>
                  <a:pt x="325663" y="3039262"/>
                </a:lnTo>
                <a:lnTo>
                  <a:pt x="334196" y="2988603"/>
                </a:lnTo>
                <a:lnTo>
                  <a:pt x="339845" y="2937905"/>
                </a:lnTo>
                <a:lnTo>
                  <a:pt x="342864" y="2887174"/>
                </a:lnTo>
                <a:lnTo>
                  <a:pt x="343511" y="2836411"/>
                </a:lnTo>
                <a:lnTo>
                  <a:pt x="342039" y="2785620"/>
                </a:lnTo>
                <a:lnTo>
                  <a:pt x="338705" y="2734804"/>
                </a:lnTo>
                <a:lnTo>
                  <a:pt x="333764" y="2683967"/>
                </a:lnTo>
                <a:lnTo>
                  <a:pt x="327472" y="2633113"/>
                </a:lnTo>
                <a:lnTo>
                  <a:pt x="320084" y="2582243"/>
                </a:lnTo>
                <a:lnTo>
                  <a:pt x="311856" y="2531362"/>
                </a:lnTo>
                <a:lnTo>
                  <a:pt x="303042" y="2480473"/>
                </a:lnTo>
                <a:lnTo>
                  <a:pt x="293900" y="2429579"/>
                </a:lnTo>
                <a:lnTo>
                  <a:pt x="284684" y="2378684"/>
                </a:lnTo>
                <a:lnTo>
                  <a:pt x="275650" y="2327790"/>
                </a:lnTo>
                <a:lnTo>
                  <a:pt x="267053" y="2276902"/>
                </a:lnTo>
                <a:lnTo>
                  <a:pt x="259149" y="2226022"/>
                </a:lnTo>
                <a:lnTo>
                  <a:pt x="252193" y="2175154"/>
                </a:lnTo>
                <a:lnTo>
                  <a:pt x="247057" y="2129494"/>
                </a:lnTo>
                <a:lnTo>
                  <a:pt x="243197" y="2083573"/>
                </a:lnTo>
                <a:lnTo>
                  <a:pt x="240764" y="2037472"/>
                </a:lnTo>
                <a:lnTo>
                  <a:pt x="239909" y="1991271"/>
                </a:lnTo>
                <a:lnTo>
                  <a:pt x="240786" y="1945051"/>
                </a:lnTo>
                <a:lnTo>
                  <a:pt x="243544" y="1898890"/>
                </a:lnTo>
                <a:lnTo>
                  <a:pt x="248336" y="1852871"/>
                </a:lnTo>
                <a:lnTo>
                  <a:pt x="255314" y="1807071"/>
                </a:lnTo>
                <a:lnTo>
                  <a:pt x="264630" y="1761573"/>
                </a:lnTo>
                <a:lnTo>
                  <a:pt x="276434" y="1716455"/>
                </a:lnTo>
                <a:lnTo>
                  <a:pt x="290879" y="1671799"/>
                </a:lnTo>
                <a:lnTo>
                  <a:pt x="308116" y="1627683"/>
                </a:lnTo>
                <a:lnTo>
                  <a:pt x="328298" y="1584189"/>
                </a:lnTo>
                <a:lnTo>
                  <a:pt x="351575" y="1541397"/>
                </a:lnTo>
                <a:lnTo>
                  <a:pt x="378099" y="1499386"/>
                </a:lnTo>
                <a:lnTo>
                  <a:pt x="408023" y="1458238"/>
                </a:lnTo>
                <a:lnTo>
                  <a:pt x="441498" y="1418031"/>
                </a:lnTo>
                <a:lnTo>
                  <a:pt x="478675" y="1378846"/>
                </a:lnTo>
                <a:lnTo>
                  <a:pt x="519706" y="1340764"/>
                </a:lnTo>
                <a:lnTo>
                  <a:pt x="552950" y="1313059"/>
                </a:lnTo>
                <a:lnTo>
                  <a:pt x="587859" y="1286380"/>
                </a:lnTo>
                <a:lnTo>
                  <a:pt x="624341" y="1260671"/>
                </a:lnTo>
                <a:lnTo>
                  <a:pt x="662306" y="1235873"/>
                </a:lnTo>
                <a:lnTo>
                  <a:pt x="701663" y="1211929"/>
                </a:lnTo>
                <a:lnTo>
                  <a:pt x="742320" y="1188782"/>
                </a:lnTo>
                <a:lnTo>
                  <a:pt x="784188" y="1166375"/>
                </a:lnTo>
                <a:lnTo>
                  <a:pt x="827174" y="1144649"/>
                </a:lnTo>
                <a:lnTo>
                  <a:pt x="871188" y="1123548"/>
                </a:lnTo>
                <a:lnTo>
                  <a:pt x="916140" y="1103014"/>
                </a:lnTo>
                <a:lnTo>
                  <a:pt x="961937" y="1082989"/>
                </a:lnTo>
                <a:lnTo>
                  <a:pt x="1008490" y="1063417"/>
                </a:lnTo>
                <a:lnTo>
                  <a:pt x="1055707" y="1044239"/>
                </a:lnTo>
                <a:lnTo>
                  <a:pt x="1103498" y="1025398"/>
                </a:lnTo>
                <a:lnTo>
                  <a:pt x="1151771" y="1006838"/>
                </a:lnTo>
                <a:lnTo>
                  <a:pt x="1200436" y="988499"/>
                </a:lnTo>
                <a:lnTo>
                  <a:pt x="1249401" y="970326"/>
                </a:lnTo>
                <a:lnTo>
                  <a:pt x="1298577" y="952260"/>
                </a:lnTo>
                <a:lnTo>
                  <a:pt x="1347871" y="934244"/>
                </a:lnTo>
                <a:lnTo>
                  <a:pt x="1397192" y="916221"/>
                </a:lnTo>
                <a:lnTo>
                  <a:pt x="1446451" y="898133"/>
                </a:lnTo>
                <a:lnTo>
                  <a:pt x="1495556" y="879923"/>
                </a:lnTo>
                <a:lnTo>
                  <a:pt x="1544416" y="861533"/>
                </a:lnTo>
                <a:lnTo>
                  <a:pt x="1592940" y="842906"/>
                </a:lnTo>
                <a:lnTo>
                  <a:pt x="1641038" y="823984"/>
                </a:lnTo>
                <a:lnTo>
                  <a:pt x="1688618" y="804710"/>
                </a:lnTo>
                <a:lnTo>
                  <a:pt x="1735589" y="785027"/>
                </a:lnTo>
                <a:lnTo>
                  <a:pt x="1781861" y="764877"/>
                </a:lnTo>
                <a:lnTo>
                  <a:pt x="1827343" y="744203"/>
                </a:lnTo>
                <a:lnTo>
                  <a:pt x="1871943" y="722947"/>
                </a:lnTo>
                <a:lnTo>
                  <a:pt x="1915571" y="701051"/>
                </a:lnTo>
                <a:lnTo>
                  <a:pt x="1958136" y="678459"/>
                </a:lnTo>
                <a:lnTo>
                  <a:pt x="1999546" y="655113"/>
                </a:lnTo>
                <a:lnTo>
                  <a:pt x="2039712" y="630956"/>
                </a:lnTo>
                <a:lnTo>
                  <a:pt x="2078542" y="605929"/>
                </a:lnTo>
                <a:lnTo>
                  <a:pt x="2123612" y="574302"/>
                </a:lnTo>
                <a:lnTo>
                  <a:pt x="2166065" y="541439"/>
                </a:lnTo>
                <a:lnTo>
                  <a:pt x="2205876" y="507422"/>
                </a:lnTo>
                <a:lnTo>
                  <a:pt x="2243018" y="472332"/>
                </a:lnTo>
                <a:lnTo>
                  <a:pt x="2277464" y="436249"/>
                </a:lnTo>
                <a:lnTo>
                  <a:pt x="2309188" y="399254"/>
                </a:lnTo>
                <a:lnTo>
                  <a:pt x="2338164" y="361427"/>
                </a:lnTo>
                <a:lnTo>
                  <a:pt x="2364365" y="322850"/>
                </a:lnTo>
                <a:lnTo>
                  <a:pt x="2387765" y="283602"/>
                </a:lnTo>
                <a:lnTo>
                  <a:pt x="2408338" y="243765"/>
                </a:lnTo>
                <a:lnTo>
                  <a:pt x="2426057" y="203420"/>
                </a:lnTo>
                <a:lnTo>
                  <a:pt x="2440895" y="162647"/>
                </a:lnTo>
                <a:lnTo>
                  <a:pt x="2452827" y="121526"/>
                </a:lnTo>
                <a:lnTo>
                  <a:pt x="2461826" y="80140"/>
                </a:lnTo>
                <a:lnTo>
                  <a:pt x="2467866" y="38567"/>
                </a:lnTo>
                <a:lnTo>
                  <a:pt x="2470692" y="0"/>
                </a:lnTo>
              </a:path>
            </a:pathLst>
          </a:custGeom>
          <a:ln w="12700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72003" y="72009"/>
            <a:ext cx="2213610" cy="3201035"/>
          </a:xfrm>
          <a:custGeom>
            <a:avLst/>
            <a:gdLst/>
            <a:ahLst/>
            <a:cxnLst/>
            <a:rect l="l" t="t" r="r" b="b"/>
            <a:pathLst>
              <a:path w="2213610" h="3201035">
                <a:moveTo>
                  <a:pt x="0" y="3200654"/>
                </a:moveTo>
                <a:lnTo>
                  <a:pt x="40307" y="3157344"/>
                </a:lnTo>
                <a:lnTo>
                  <a:pt x="68757" y="3122343"/>
                </a:lnTo>
                <a:lnTo>
                  <a:pt x="94748" y="3086497"/>
                </a:lnTo>
                <a:lnTo>
                  <a:pt x="118283" y="3049926"/>
                </a:lnTo>
                <a:lnTo>
                  <a:pt x="139362" y="3012750"/>
                </a:lnTo>
                <a:lnTo>
                  <a:pt x="157990" y="2975090"/>
                </a:lnTo>
                <a:lnTo>
                  <a:pt x="174167" y="2937066"/>
                </a:lnTo>
                <a:lnTo>
                  <a:pt x="187897" y="2898800"/>
                </a:lnTo>
                <a:lnTo>
                  <a:pt x="199181" y="2860411"/>
                </a:lnTo>
                <a:lnTo>
                  <a:pt x="208022" y="2822019"/>
                </a:lnTo>
                <a:lnTo>
                  <a:pt x="216413" y="2771661"/>
                </a:lnTo>
                <a:lnTo>
                  <a:pt x="221774" y="2721263"/>
                </a:lnTo>
                <a:lnTo>
                  <a:pt x="224392" y="2670829"/>
                </a:lnTo>
                <a:lnTo>
                  <a:pt x="224554" y="2620363"/>
                </a:lnTo>
                <a:lnTo>
                  <a:pt x="222546" y="2569868"/>
                </a:lnTo>
                <a:lnTo>
                  <a:pt x="218656" y="2519348"/>
                </a:lnTo>
                <a:lnTo>
                  <a:pt x="213170" y="2468808"/>
                </a:lnTo>
                <a:lnTo>
                  <a:pt x="206374" y="2418250"/>
                </a:lnTo>
                <a:lnTo>
                  <a:pt x="198556" y="2367679"/>
                </a:lnTo>
                <a:lnTo>
                  <a:pt x="190003" y="2317097"/>
                </a:lnTo>
                <a:lnTo>
                  <a:pt x="181000" y="2266510"/>
                </a:lnTo>
                <a:lnTo>
                  <a:pt x="171835" y="2215920"/>
                </a:lnTo>
                <a:lnTo>
                  <a:pt x="162795" y="2165332"/>
                </a:lnTo>
                <a:lnTo>
                  <a:pt x="154166" y="2114749"/>
                </a:lnTo>
                <a:lnTo>
                  <a:pt x="146236" y="2064175"/>
                </a:lnTo>
                <a:lnTo>
                  <a:pt x="139290" y="2013614"/>
                </a:lnTo>
                <a:lnTo>
                  <a:pt x="134252" y="1968516"/>
                </a:lnTo>
                <a:lnTo>
                  <a:pt x="130552" y="1923152"/>
                </a:lnTo>
                <a:lnTo>
                  <a:pt x="128358" y="1877609"/>
                </a:lnTo>
                <a:lnTo>
                  <a:pt x="127835" y="1831976"/>
                </a:lnTo>
                <a:lnTo>
                  <a:pt x="129152" y="1786341"/>
                </a:lnTo>
                <a:lnTo>
                  <a:pt x="132475" y="1740792"/>
                </a:lnTo>
                <a:lnTo>
                  <a:pt x="137970" y="1695417"/>
                </a:lnTo>
                <a:lnTo>
                  <a:pt x="145805" y="1650304"/>
                </a:lnTo>
                <a:lnTo>
                  <a:pt x="156147" y="1605542"/>
                </a:lnTo>
                <a:lnTo>
                  <a:pt x="169162" y="1561219"/>
                </a:lnTo>
                <a:lnTo>
                  <a:pt x="185018" y="1517422"/>
                </a:lnTo>
                <a:lnTo>
                  <a:pt x="203881" y="1474241"/>
                </a:lnTo>
                <a:lnTo>
                  <a:pt x="225918" y="1431763"/>
                </a:lnTo>
                <a:lnTo>
                  <a:pt x="251296" y="1390076"/>
                </a:lnTo>
                <a:lnTo>
                  <a:pt x="280182" y="1349269"/>
                </a:lnTo>
                <a:lnTo>
                  <a:pt x="312742" y="1309430"/>
                </a:lnTo>
                <a:lnTo>
                  <a:pt x="349145" y="1270647"/>
                </a:lnTo>
                <a:lnTo>
                  <a:pt x="389556" y="1233008"/>
                </a:lnTo>
                <a:lnTo>
                  <a:pt x="422594" y="1205549"/>
                </a:lnTo>
                <a:lnTo>
                  <a:pt x="457377" y="1179167"/>
                </a:lnTo>
                <a:lnTo>
                  <a:pt x="493805" y="1153798"/>
                </a:lnTo>
                <a:lnTo>
                  <a:pt x="531776" y="1129376"/>
                </a:lnTo>
                <a:lnTo>
                  <a:pt x="571188" y="1105839"/>
                </a:lnTo>
                <a:lnTo>
                  <a:pt x="611939" y="1083123"/>
                </a:lnTo>
                <a:lnTo>
                  <a:pt x="653930" y="1061162"/>
                </a:lnTo>
                <a:lnTo>
                  <a:pt x="697057" y="1039894"/>
                </a:lnTo>
                <a:lnTo>
                  <a:pt x="741220" y="1019253"/>
                </a:lnTo>
                <a:lnTo>
                  <a:pt x="786316" y="999176"/>
                </a:lnTo>
                <a:lnTo>
                  <a:pt x="832245" y="979599"/>
                </a:lnTo>
                <a:lnTo>
                  <a:pt x="878905" y="960457"/>
                </a:lnTo>
                <a:lnTo>
                  <a:pt x="926195" y="941687"/>
                </a:lnTo>
                <a:lnTo>
                  <a:pt x="974013" y="923224"/>
                </a:lnTo>
                <a:lnTo>
                  <a:pt x="1022257" y="905004"/>
                </a:lnTo>
                <a:lnTo>
                  <a:pt x="1070826" y="886964"/>
                </a:lnTo>
                <a:lnTo>
                  <a:pt x="1119619" y="869038"/>
                </a:lnTo>
                <a:lnTo>
                  <a:pt x="1168534" y="851164"/>
                </a:lnTo>
                <a:lnTo>
                  <a:pt x="1217470" y="833276"/>
                </a:lnTo>
                <a:lnTo>
                  <a:pt x="1266325" y="815311"/>
                </a:lnTo>
                <a:lnTo>
                  <a:pt x="1314997" y="797204"/>
                </a:lnTo>
                <a:lnTo>
                  <a:pt x="1363386" y="778892"/>
                </a:lnTo>
                <a:lnTo>
                  <a:pt x="1411390" y="760310"/>
                </a:lnTo>
                <a:lnTo>
                  <a:pt x="1458906" y="741394"/>
                </a:lnTo>
                <a:lnTo>
                  <a:pt x="1505835" y="722081"/>
                </a:lnTo>
                <a:lnTo>
                  <a:pt x="1552074" y="702306"/>
                </a:lnTo>
                <a:lnTo>
                  <a:pt x="1597521" y="682004"/>
                </a:lnTo>
                <a:lnTo>
                  <a:pt x="1642076" y="661112"/>
                </a:lnTo>
                <a:lnTo>
                  <a:pt x="1685637" y="639566"/>
                </a:lnTo>
                <a:lnTo>
                  <a:pt x="1728102" y="617302"/>
                </a:lnTo>
                <a:lnTo>
                  <a:pt x="1769370" y="594255"/>
                </a:lnTo>
                <a:lnTo>
                  <a:pt x="1809340" y="570361"/>
                </a:lnTo>
                <a:lnTo>
                  <a:pt x="1847909" y="545557"/>
                </a:lnTo>
                <a:lnTo>
                  <a:pt x="1893784" y="513220"/>
                </a:lnTo>
                <a:lnTo>
                  <a:pt x="1936744" y="479516"/>
                </a:lnTo>
                <a:lnTo>
                  <a:pt x="1976755" y="444543"/>
                </a:lnTo>
                <a:lnTo>
                  <a:pt x="2013787" y="408399"/>
                </a:lnTo>
                <a:lnTo>
                  <a:pt x="2047808" y="371183"/>
                </a:lnTo>
                <a:lnTo>
                  <a:pt x="2078785" y="332992"/>
                </a:lnTo>
                <a:lnTo>
                  <a:pt x="2106685" y="293924"/>
                </a:lnTo>
                <a:lnTo>
                  <a:pt x="2131478" y="254078"/>
                </a:lnTo>
                <a:lnTo>
                  <a:pt x="2153132" y="213551"/>
                </a:lnTo>
                <a:lnTo>
                  <a:pt x="2171613" y="172441"/>
                </a:lnTo>
                <a:lnTo>
                  <a:pt x="2186890" y="130847"/>
                </a:lnTo>
                <a:lnTo>
                  <a:pt x="2198931" y="88866"/>
                </a:lnTo>
                <a:lnTo>
                  <a:pt x="2207704" y="46596"/>
                </a:lnTo>
                <a:lnTo>
                  <a:pt x="2213177" y="4136"/>
                </a:lnTo>
                <a:lnTo>
                  <a:pt x="2213385" y="0"/>
                </a:lnTo>
              </a:path>
            </a:pathLst>
          </a:custGeom>
          <a:ln w="12700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71997" y="6720591"/>
            <a:ext cx="4113529" cy="938530"/>
          </a:xfrm>
          <a:custGeom>
            <a:avLst/>
            <a:gdLst/>
            <a:ahLst/>
            <a:cxnLst/>
            <a:rect l="l" t="t" r="r" b="b"/>
            <a:pathLst>
              <a:path w="4113529" h="938529">
                <a:moveTo>
                  <a:pt x="4113194" y="938461"/>
                </a:moveTo>
                <a:lnTo>
                  <a:pt x="4040866" y="907900"/>
                </a:lnTo>
                <a:lnTo>
                  <a:pt x="3998339" y="887260"/>
                </a:lnTo>
                <a:lnTo>
                  <a:pt x="3957637" y="865530"/>
                </a:lnTo>
                <a:lnTo>
                  <a:pt x="3918913" y="842832"/>
                </a:lnTo>
                <a:lnTo>
                  <a:pt x="3874272" y="814190"/>
                </a:lnTo>
                <a:lnTo>
                  <a:pt x="3831710" y="784534"/>
                </a:lnTo>
                <a:lnTo>
                  <a:pt x="3791002" y="753973"/>
                </a:lnTo>
                <a:lnTo>
                  <a:pt x="3751922" y="722619"/>
                </a:lnTo>
                <a:lnTo>
                  <a:pt x="3714245" y="690581"/>
                </a:lnTo>
                <a:lnTo>
                  <a:pt x="3677746" y="657969"/>
                </a:lnTo>
                <a:lnTo>
                  <a:pt x="3642201" y="624893"/>
                </a:lnTo>
                <a:lnTo>
                  <a:pt x="3607384" y="591462"/>
                </a:lnTo>
                <a:lnTo>
                  <a:pt x="3573069" y="557788"/>
                </a:lnTo>
                <a:lnTo>
                  <a:pt x="3539032" y="523980"/>
                </a:lnTo>
                <a:lnTo>
                  <a:pt x="3505048" y="490148"/>
                </a:lnTo>
                <a:lnTo>
                  <a:pt x="3470891" y="456402"/>
                </a:lnTo>
                <a:lnTo>
                  <a:pt x="3436337" y="422852"/>
                </a:lnTo>
                <a:lnTo>
                  <a:pt x="3401160" y="389608"/>
                </a:lnTo>
                <a:lnTo>
                  <a:pt x="3367345" y="358855"/>
                </a:lnTo>
                <a:lnTo>
                  <a:pt x="3332252" y="328391"/>
                </a:lnTo>
                <a:lnTo>
                  <a:pt x="3295828" y="298368"/>
                </a:lnTo>
                <a:lnTo>
                  <a:pt x="3258017" y="268938"/>
                </a:lnTo>
                <a:lnTo>
                  <a:pt x="3218763" y="240254"/>
                </a:lnTo>
                <a:lnTo>
                  <a:pt x="3178011" y="212467"/>
                </a:lnTo>
                <a:lnTo>
                  <a:pt x="3135706" y="185730"/>
                </a:lnTo>
                <a:lnTo>
                  <a:pt x="3091793" y="160195"/>
                </a:lnTo>
                <a:lnTo>
                  <a:pt x="3046216" y="136015"/>
                </a:lnTo>
                <a:lnTo>
                  <a:pt x="2998921" y="113342"/>
                </a:lnTo>
                <a:lnTo>
                  <a:pt x="2949851" y="92328"/>
                </a:lnTo>
                <a:lnTo>
                  <a:pt x="2898952" y="73126"/>
                </a:lnTo>
                <a:lnTo>
                  <a:pt x="2846169" y="55888"/>
                </a:lnTo>
                <a:lnTo>
                  <a:pt x="2791446" y="40765"/>
                </a:lnTo>
                <a:lnTo>
                  <a:pt x="2734727" y="27912"/>
                </a:lnTo>
                <a:lnTo>
                  <a:pt x="2686550" y="19089"/>
                </a:lnTo>
                <a:lnTo>
                  <a:pt x="2638322" y="12039"/>
                </a:lnTo>
                <a:lnTo>
                  <a:pt x="2590047" y="6683"/>
                </a:lnTo>
                <a:lnTo>
                  <a:pt x="2541727" y="2944"/>
                </a:lnTo>
                <a:lnTo>
                  <a:pt x="2493366" y="742"/>
                </a:lnTo>
                <a:lnTo>
                  <a:pt x="2444967" y="0"/>
                </a:lnTo>
                <a:lnTo>
                  <a:pt x="2396533" y="639"/>
                </a:lnTo>
                <a:lnTo>
                  <a:pt x="2348067" y="2582"/>
                </a:lnTo>
                <a:lnTo>
                  <a:pt x="2299572" y="5750"/>
                </a:lnTo>
                <a:lnTo>
                  <a:pt x="2251051" y="10066"/>
                </a:lnTo>
                <a:lnTo>
                  <a:pt x="2202507" y="15451"/>
                </a:lnTo>
                <a:lnTo>
                  <a:pt x="2153943" y="21826"/>
                </a:lnTo>
                <a:lnTo>
                  <a:pt x="2105363" y="29115"/>
                </a:lnTo>
                <a:lnTo>
                  <a:pt x="2056769" y="37238"/>
                </a:lnTo>
                <a:lnTo>
                  <a:pt x="2008165" y="46117"/>
                </a:lnTo>
                <a:lnTo>
                  <a:pt x="1959553" y="55675"/>
                </a:lnTo>
                <a:lnTo>
                  <a:pt x="1910936" y="65834"/>
                </a:lnTo>
                <a:lnTo>
                  <a:pt x="1862318" y="76514"/>
                </a:lnTo>
                <a:lnTo>
                  <a:pt x="1813702" y="87638"/>
                </a:lnTo>
                <a:lnTo>
                  <a:pt x="1765091" y="99129"/>
                </a:lnTo>
                <a:lnTo>
                  <a:pt x="1716488" y="110907"/>
                </a:lnTo>
                <a:lnTo>
                  <a:pt x="1667895" y="122894"/>
                </a:lnTo>
                <a:lnTo>
                  <a:pt x="1619317" y="135013"/>
                </a:lnTo>
                <a:lnTo>
                  <a:pt x="1570755" y="147185"/>
                </a:lnTo>
                <a:lnTo>
                  <a:pt x="1522214" y="159333"/>
                </a:lnTo>
                <a:lnTo>
                  <a:pt x="1473695" y="171377"/>
                </a:lnTo>
                <a:lnTo>
                  <a:pt x="1425203" y="183241"/>
                </a:lnTo>
                <a:lnTo>
                  <a:pt x="1376741" y="194845"/>
                </a:lnTo>
                <a:lnTo>
                  <a:pt x="1328310" y="206111"/>
                </a:lnTo>
                <a:lnTo>
                  <a:pt x="1279916" y="216963"/>
                </a:lnTo>
                <a:lnTo>
                  <a:pt x="1231559" y="227320"/>
                </a:lnTo>
                <a:lnTo>
                  <a:pt x="1183245" y="237106"/>
                </a:lnTo>
                <a:lnTo>
                  <a:pt x="1133325" y="246498"/>
                </a:lnTo>
                <a:lnTo>
                  <a:pt x="1083080" y="255154"/>
                </a:lnTo>
                <a:lnTo>
                  <a:pt x="1032534" y="263078"/>
                </a:lnTo>
                <a:lnTo>
                  <a:pt x="981712" y="270272"/>
                </a:lnTo>
                <a:lnTo>
                  <a:pt x="930639" y="276741"/>
                </a:lnTo>
                <a:lnTo>
                  <a:pt x="879340" y="282487"/>
                </a:lnTo>
                <a:lnTo>
                  <a:pt x="827841" y="287514"/>
                </a:lnTo>
                <a:lnTo>
                  <a:pt x="776166" y="291825"/>
                </a:lnTo>
                <a:lnTo>
                  <a:pt x="724341" y="295423"/>
                </a:lnTo>
                <a:lnTo>
                  <a:pt x="672390" y="298311"/>
                </a:lnTo>
                <a:lnTo>
                  <a:pt x="620338" y="300493"/>
                </a:lnTo>
                <a:lnTo>
                  <a:pt x="568211" y="301973"/>
                </a:lnTo>
                <a:lnTo>
                  <a:pt x="516034" y="302753"/>
                </a:lnTo>
                <a:lnTo>
                  <a:pt x="463831" y="302836"/>
                </a:lnTo>
                <a:lnTo>
                  <a:pt x="411627" y="302226"/>
                </a:lnTo>
                <a:lnTo>
                  <a:pt x="359449" y="300927"/>
                </a:lnTo>
                <a:lnTo>
                  <a:pt x="307320" y="298941"/>
                </a:lnTo>
                <a:lnTo>
                  <a:pt x="255266" y="296272"/>
                </a:lnTo>
                <a:lnTo>
                  <a:pt x="203311" y="292923"/>
                </a:lnTo>
                <a:lnTo>
                  <a:pt x="151482" y="288898"/>
                </a:lnTo>
                <a:lnTo>
                  <a:pt x="99802" y="284199"/>
                </a:lnTo>
                <a:lnTo>
                  <a:pt x="48297" y="278830"/>
                </a:lnTo>
                <a:lnTo>
                  <a:pt x="0" y="273148"/>
                </a:lnTo>
              </a:path>
            </a:pathLst>
          </a:custGeom>
          <a:ln w="12700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71997" y="6840595"/>
            <a:ext cx="3820795" cy="818515"/>
          </a:xfrm>
          <a:custGeom>
            <a:avLst/>
            <a:gdLst/>
            <a:ahLst/>
            <a:cxnLst/>
            <a:rect l="l" t="t" r="r" b="b"/>
            <a:pathLst>
              <a:path w="3820795" h="818515">
                <a:moveTo>
                  <a:pt x="3820510" y="818456"/>
                </a:moveTo>
                <a:lnTo>
                  <a:pt x="3771318" y="784546"/>
                </a:lnTo>
                <a:lnTo>
                  <a:pt x="3730610" y="753985"/>
                </a:lnTo>
                <a:lnTo>
                  <a:pt x="3691530" y="722630"/>
                </a:lnTo>
                <a:lnTo>
                  <a:pt x="3653853" y="690590"/>
                </a:lnTo>
                <a:lnTo>
                  <a:pt x="3617355" y="657977"/>
                </a:lnTo>
                <a:lnTo>
                  <a:pt x="3581809" y="624900"/>
                </a:lnTo>
                <a:lnTo>
                  <a:pt x="3546992" y="591470"/>
                </a:lnTo>
                <a:lnTo>
                  <a:pt x="3512677" y="557795"/>
                </a:lnTo>
                <a:lnTo>
                  <a:pt x="3478641" y="523987"/>
                </a:lnTo>
                <a:lnTo>
                  <a:pt x="3444656" y="490156"/>
                </a:lnTo>
                <a:lnTo>
                  <a:pt x="3410500" y="456410"/>
                </a:lnTo>
                <a:lnTo>
                  <a:pt x="3375945" y="422862"/>
                </a:lnTo>
                <a:lnTo>
                  <a:pt x="3340768" y="389620"/>
                </a:lnTo>
                <a:lnTo>
                  <a:pt x="3306953" y="358868"/>
                </a:lnTo>
                <a:lnTo>
                  <a:pt x="3271861" y="328403"/>
                </a:lnTo>
                <a:lnTo>
                  <a:pt x="3235437" y="298380"/>
                </a:lnTo>
                <a:lnTo>
                  <a:pt x="3197625" y="268949"/>
                </a:lnTo>
                <a:lnTo>
                  <a:pt x="3158371" y="240263"/>
                </a:lnTo>
                <a:lnTo>
                  <a:pt x="3117619" y="212475"/>
                </a:lnTo>
                <a:lnTo>
                  <a:pt x="3075314" y="185737"/>
                </a:lnTo>
                <a:lnTo>
                  <a:pt x="3031401" y="160201"/>
                </a:lnTo>
                <a:lnTo>
                  <a:pt x="2985824" y="136020"/>
                </a:lnTo>
                <a:lnTo>
                  <a:pt x="2938529" y="113345"/>
                </a:lnTo>
                <a:lnTo>
                  <a:pt x="2889459" y="92330"/>
                </a:lnTo>
                <a:lnTo>
                  <a:pt x="2838560" y="73127"/>
                </a:lnTo>
                <a:lnTo>
                  <a:pt x="2785777" y="55888"/>
                </a:lnTo>
                <a:lnTo>
                  <a:pt x="2731054" y="40765"/>
                </a:lnTo>
                <a:lnTo>
                  <a:pt x="2674335" y="27911"/>
                </a:lnTo>
                <a:lnTo>
                  <a:pt x="2626158" y="19089"/>
                </a:lnTo>
                <a:lnTo>
                  <a:pt x="2577930" y="12039"/>
                </a:lnTo>
                <a:lnTo>
                  <a:pt x="2529655" y="6683"/>
                </a:lnTo>
                <a:lnTo>
                  <a:pt x="2481335" y="2943"/>
                </a:lnTo>
                <a:lnTo>
                  <a:pt x="2432974" y="742"/>
                </a:lnTo>
                <a:lnTo>
                  <a:pt x="2384575" y="0"/>
                </a:lnTo>
                <a:lnTo>
                  <a:pt x="2336141" y="639"/>
                </a:lnTo>
                <a:lnTo>
                  <a:pt x="2287675" y="2582"/>
                </a:lnTo>
                <a:lnTo>
                  <a:pt x="2239180" y="5751"/>
                </a:lnTo>
                <a:lnTo>
                  <a:pt x="2190659" y="10066"/>
                </a:lnTo>
                <a:lnTo>
                  <a:pt x="2142115" y="15451"/>
                </a:lnTo>
                <a:lnTo>
                  <a:pt x="2093551" y="21827"/>
                </a:lnTo>
                <a:lnTo>
                  <a:pt x="2044971" y="29115"/>
                </a:lnTo>
                <a:lnTo>
                  <a:pt x="1996377" y="37239"/>
                </a:lnTo>
                <a:lnTo>
                  <a:pt x="1947773" y="46119"/>
                </a:lnTo>
                <a:lnTo>
                  <a:pt x="1899161" y="55677"/>
                </a:lnTo>
                <a:lnTo>
                  <a:pt x="1850544" y="65835"/>
                </a:lnTo>
                <a:lnTo>
                  <a:pt x="1801927" y="76516"/>
                </a:lnTo>
                <a:lnTo>
                  <a:pt x="1753311" y="87641"/>
                </a:lnTo>
                <a:lnTo>
                  <a:pt x="1704699" y="99132"/>
                </a:lnTo>
                <a:lnTo>
                  <a:pt x="1656096" y="110910"/>
                </a:lnTo>
                <a:lnTo>
                  <a:pt x="1607503" y="122898"/>
                </a:lnTo>
                <a:lnTo>
                  <a:pt x="1558925" y="135018"/>
                </a:lnTo>
                <a:lnTo>
                  <a:pt x="1510363" y="147191"/>
                </a:lnTo>
                <a:lnTo>
                  <a:pt x="1461822" y="159339"/>
                </a:lnTo>
                <a:lnTo>
                  <a:pt x="1413304" y="171384"/>
                </a:lnTo>
                <a:lnTo>
                  <a:pt x="1364812" y="183248"/>
                </a:lnTo>
                <a:lnTo>
                  <a:pt x="1316349" y="194853"/>
                </a:lnTo>
                <a:lnTo>
                  <a:pt x="1267919" y="206121"/>
                </a:lnTo>
                <a:lnTo>
                  <a:pt x="1219524" y="216973"/>
                </a:lnTo>
                <a:lnTo>
                  <a:pt x="1171167" y="227332"/>
                </a:lnTo>
                <a:lnTo>
                  <a:pt x="1122853" y="237119"/>
                </a:lnTo>
                <a:lnTo>
                  <a:pt x="1072933" y="246510"/>
                </a:lnTo>
                <a:lnTo>
                  <a:pt x="1022688" y="255165"/>
                </a:lnTo>
                <a:lnTo>
                  <a:pt x="972142" y="263088"/>
                </a:lnTo>
                <a:lnTo>
                  <a:pt x="921320" y="270282"/>
                </a:lnTo>
                <a:lnTo>
                  <a:pt x="870247" y="276750"/>
                </a:lnTo>
                <a:lnTo>
                  <a:pt x="818949" y="282496"/>
                </a:lnTo>
                <a:lnTo>
                  <a:pt x="767449" y="287522"/>
                </a:lnTo>
                <a:lnTo>
                  <a:pt x="715775" y="291833"/>
                </a:lnTo>
                <a:lnTo>
                  <a:pt x="663949" y="295430"/>
                </a:lnTo>
                <a:lnTo>
                  <a:pt x="611998" y="298319"/>
                </a:lnTo>
                <a:lnTo>
                  <a:pt x="559946" y="300501"/>
                </a:lnTo>
                <a:lnTo>
                  <a:pt x="507819" y="301980"/>
                </a:lnTo>
                <a:lnTo>
                  <a:pt x="455642" y="302760"/>
                </a:lnTo>
                <a:lnTo>
                  <a:pt x="403439" y="302843"/>
                </a:lnTo>
                <a:lnTo>
                  <a:pt x="351236" y="302233"/>
                </a:lnTo>
                <a:lnTo>
                  <a:pt x="299057" y="300934"/>
                </a:lnTo>
                <a:lnTo>
                  <a:pt x="246928" y="298948"/>
                </a:lnTo>
                <a:lnTo>
                  <a:pt x="194874" y="296279"/>
                </a:lnTo>
                <a:lnTo>
                  <a:pt x="142919" y="292931"/>
                </a:lnTo>
                <a:lnTo>
                  <a:pt x="91090" y="288905"/>
                </a:lnTo>
                <a:lnTo>
                  <a:pt x="39410" y="284206"/>
                </a:lnTo>
                <a:lnTo>
                  <a:pt x="0" y="280098"/>
                </a:lnTo>
              </a:path>
            </a:pathLst>
          </a:custGeom>
          <a:ln w="12699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71996" y="6960613"/>
            <a:ext cx="3602990" cy="698500"/>
          </a:xfrm>
          <a:custGeom>
            <a:avLst/>
            <a:gdLst/>
            <a:ahLst/>
            <a:cxnLst/>
            <a:rect l="l" t="t" r="r" b="b"/>
            <a:pathLst>
              <a:path w="3602990" h="698500">
                <a:moveTo>
                  <a:pt x="3602700" y="698439"/>
                </a:moveTo>
                <a:lnTo>
                  <a:pt x="3556961" y="657970"/>
                </a:lnTo>
                <a:lnTo>
                  <a:pt x="3521416" y="624894"/>
                </a:lnTo>
                <a:lnTo>
                  <a:pt x="3486598" y="591465"/>
                </a:lnTo>
                <a:lnTo>
                  <a:pt x="3452284" y="557792"/>
                </a:lnTo>
                <a:lnTo>
                  <a:pt x="3418247" y="523985"/>
                </a:lnTo>
                <a:lnTo>
                  <a:pt x="3384263" y="490154"/>
                </a:lnTo>
                <a:lnTo>
                  <a:pt x="3350106" y="456410"/>
                </a:lnTo>
                <a:lnTo>
                  <a:pt x="3315552" y="422862"/>
                </a:lnTo>
                <a:lnTo>
                  <a:pt x="3280375" y="389620"/>
                </a:lnTo>
                <a:lnTo>
                  <a:pt x="3246559" y="358866"/>
                </a:lnTo>
                <a:lnTo>
                  <a:pt x="3211467" y="328400"/>
                </a:lnTo>
                <a:lnTo>
                  <a:pt x="3175043" y="298375"/>
                </a:lnTo>
                <a:lnTo>
                  <a:pt x="3137232" y="268943"/>
                </a:lnTo>
                <a:lnTo>
                  <a:pt x="3097978" y="240257"/>
                </a:lnTo>
                <a:lnTo>
                  <a:pt x="3057226" y="212469"/>
                </a:lnTo>
                <a:lnTo>
                  <a:pt x="3014921" y="185732"/>
                </a:lnTo>
                <a:lnTo>
                  <a:pt x="2971008" y="160196"/>
                </a:lnTo>
                <a:lnTo>
                  <a:pt x="2925431" y="136016"/>
                </a:lnTo>
                <a:lnTo>
                  <a:pt x="2878135" y="113343"/>
                </a:lnTo>
                <a:lnTo>
                  <a:pt x="2829066" y="92329"/>
                </a:lnTo>
                <a:lnTo>
                  <a:pt x="2778167" y="73126"/>
                </a:lnTo>
                <a:lnTo>
                  <a:pt x="2725384" y="55888"/>
                </a:lnTo>
                <a:lnTo>
                  <a:pt x="2670660" y="40765"/>
                </a:lnTo>
                <a:lnTo>
                  <a:pt x="2613942" y="27912"/>
                </a:lnTo>
                <a:lnTo>
                  <a:pt x="2565765" y="19089"/>
                </a:lnTo>
                <a:lnTo>
                  <a:pt x="2517537" y="12039"/>
                </a:lnTo>
                <a:lnTo>
                  <a:pt x="2469261" y="6683"/>
                </a:lnTo>
                <a:lnTo>
                  <a:pt x="2420941" y="2944"/>
                </a:lnTo>
                <a:lnTo>
                  <a:pt x="2372580" y="742"/>
                </a:lnTo>
                <a:lnTo>
                  <a:pt x="2324181" y="0"/>
                </a:lnTo>
                <a:lnTo>
                  <a:pt x="2275746" y="639"/>
                </a:lnTo>
                <a:lnTo>
                  <a:pt x="2227280" y="2582"/>
                </a:lnTo>
                <a:lnTo>
                  <a:pt x="2178784" y="5750"/>
                </a:lnTo>
                <a:lnTo>
                  <a:pt x="2130263" y="10066"/>
                </a:lnTo>
                <a:lnTo>
                  <a:pt x="2081719" y="15451"/>
                </a:lnTo>
                <a:lnTo>
                  <a:pt x="2033155" y="21826"/>
                </a:lnTo>
                <a:lnTo>
                  <a:pt x="1984574" y="29115"/>
                </a:lnTo>
                <a:lnTo>
                  <a:pt x="1935980" y="37238"/>
                </a:lnTo>
                <a:lnTo>
                  <a:pt x="1887375" y="46117"/>
                </a:lnTo>
                <a:lnTo>
                  <a:pt x="1838763" y="55675"/>
                </a:lnTo>
                <a:lnTo>
                  <a:pt x="1790146" y="65834"/>
                </a:lnTo>
                <a:lnTo>
                  <a:pt x="1741528" y="76514"/>
                </a:lnTo>
                <a:lnTo>
                  <a:pt x="1692912" y="87638"/>
                </a:lnTo>
                <a:lnTo>
                  <a:pt x="1644300" y="99129"/>
                </a:lnTo>
                <a:lnTo>
                  <a:pt x="1595697" y="110907"/>
                </a:lnTo>
                <a:lnTo>
                  <a:pt x="1547104" y="122894"/>
                </a:lnTo>
                <a:lnTo>
                  <a:pt x="1498526" y="135013"/>
                </a:lnTo>
                <a:lnTo>
                  <a:pt x="1449964" y="147185"/>
                </a:lnTo>
                <a:lnTo>
                  <a:pt x="1401423" y="159333"/>
                </a:lnTo>
                <a:lnTo>
                  <a:pt x="1352905" y="171377"/>
                </a:lnTo>
                <a:lnTo>
                  <a:pt x="1304414" y="183241"/>
                </a:lnTo>
                <a:lnTo>
                  <a:pt x="1255952" y="194845"/>
                </a:lnTo>
                <a:lnTo>
                  <a:pt x="1207522" y="206111"/>
                </a:lnTo>
                <a:lnTo>
                  <a:pt x="1159128" y="216963"/>
                </a:lnTo>
                <a:lnTo>
                  <a:pt x="1110773" y="227320"/>
                </a:lnTo>
                <a:lnTo>
                  <a:pt x="1062459" y="237106"/>
                </a:lnTo>
                <a:lnTo>
                  <a:pt x="1012540" y="246498"/>
                </a:lnTo>
                <a:lnTo>
                  <a:pt x="962295" y="255154"/>
                </a:lnTo>
                <a:lnTo>
                  <a:pt x="911748" y="263078"/>
                </a:lnTo>
                <a:lnTo>
                  <a:pt x="860927" y="270272"/>
                </a:lnTo>
                <a:lnTo>
                  <a:pt x="809854" y="276741"/>
                </a:lnTo>
                <a:lnTo>
                  <a:pt x="758555" y="282487"/>
                </a:lnTo>
                <a:lnTo>
                  <a:pt x="707056" y="287514"/>
                </a:lnTo>
                <a:lnTo>
                  <a:pt x="655381" y="291825"/>
                </a:lnTo>
                <a:lnTo>
                  <a:pt x="603556" y="295423"/>
                </a:lnTo>
                <a:lnTo>
                  <a:pt x="551605" y="298311"/>
                </a:lnTo>
                <a:lnTo>
                  <a:pt x="499553" y="300493"/>
                </a:lnTo>
                <a:lnTo>
                  <a:pt x="447426" y="301973"/>
                </a:lnTo>
                <a:lnTo>
                  <a:pt x="395248" y="302753"/>
                </a:lnTo>
                <a:lnTo>
                  <a:pt x="343045" y="302836"/>
                </a:lnTo>
                <a:lnTo>
                  <a:pt x="290842" y="302226"/>
                </a:lnTo>
                <a:lnTo>
                  <a:pt x="238663" y="300927"/>
                </a:lnTo>
                <a:lnTo>
                  <a:pt x="186535" y="298941"/>
                </a:lnTo>
                <a:lnTo>
                  <a:pt x="134480" y="296272"/>
                </a:lnTo>
                <a:lnTo>
                  <a:pt x="82526" y="292923"/>
                </a:lnTo>
                <a:lnTo>
                  <a:pt x="30697" y="288898"/>
                </a:lnTo>
                <a:lnTo>
                  <a:pt x="0" y="286107"/>
                </a:lnTo>
              </a:path>
            </a:pathLst>
          </a:custGeom>
          <a:ln w="12700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71996" y="7080623"/>
            <a:ext cx="3413125" cy="578485"/>
          </a:xfrm>
          <a:custGeom>
            <a:avLst/>
            <a:gdLst/>
            <a:ahLst/>
            <a:cxnLst/>
            <a:rect l="l" t="t" r="r" b="b"/>
            <a:pathLst>
              <a:path w="3413125" h="578484">
                <a:moveTo>
                  <a:pt x="3412913" y="578429"/>
                </a:moveTo>
                <a:lnTo>
                  <a:pt x="3391887" y="557796"/>
                </a:lnTo>
                <a:lnTo>
                  <a:pt x="3357849" y="523988"/>
                </a:lnTo>
                <a:lnTo>
                  <a:pt x="3323863" y="490156"/>
                </a:lnTo>
                <a:lnTo>
                  <a:pt x="3289705" y="456410"/>
                </a:lnTo>
                <a:lnTo>
                  <a:pt x="3255148" y="422860"/>
                </a:lnTo>
                <a:lnTo>
                  <a:pt x="3219968" y="389615"/>
                </a:lnTo>
                <a:lnTo>
                  <a:pt x="3186156" y="358863"/>
                </a:lnTo>
                <a:lnTo>
                  <a:pt x="3151066" y="328399"/>
                </a:lnTo>
                <a:lnTo>
                  <a:pt x="3114643" y="298376"/>
                </a:lnTo>
                <a:lnTo>
                  <a:pt x="3076833" y="268946"/>
                </a:lnTo>
                <a:lnTo>
                  <a:pt x="3037580" y="240261"/>
                </a:lnTo>
                <a:lnTo>
                  <a:pt x="2996830" y="212474"/>
                </a:lnTo>
                <a:lnTo>
                  <a:pt x="2954526" y="185736"/>
                </a:lnTo>
                <a:lnTo>
                  <a:pt x="2910613" y="160201"/>
                </a:lnTo>
                <a:lnTo>
                  <a:pt x="2865037" y="136020"/>
                </a:lnTo>
                <a:lnTo>
                  <a:pt x="2817742" y="113346"/>
                </a:lnTo>
                <a:lnTo>
                  <a:pt x="2768672" y="92331"/>
                </a:lnTo>
                <a:lnTo>
                  <a:pt x="2717774" y="73127"/>
                </a:lnTo>
                <a:lnTo>
                  <a:pt x="2664990" y="55887"/>
                </a:lnTo>
                <a:lnTo>
                  <a:pt x="2610267" y="40763"/>
                </a:lnTo>
                <a:lnTo>
                  <a:pt x="2553549" y="27907"/>
                </a:lnTo>
                <a:lnTo>
                  <a:pt x="2505371" y="19086"/>
                </a:lnTo>
                <a:lnTo>
                  <a:pt x="2457143" y="12036"/>
                </a:lnTo>
                <a:lnTo>
                  <a:pt x="2408868" y="6681"/>
                </a:lnTo>
                <a:lnTo>
                  <a:pt x="2360548" y="2942"/>
                </a:lnTo>
                <a:lnTo>
                  <a:pt x="2312187" y="741"/>
                </a:lnTo>
                <a:lnTo>
                  <a:pt x="2263787" y="0"/>
                </a:lnTo>
                <a:lnTo>
                  <a:pt x="2215353" y="639"/>
                </a:lnTo>
                <a:lnTo>
                  <a:pt x="2166886" y="2583"/>
                </a:lnTo>
                <a:lnTo>
                  <a:pt x="2118391" y="5751"/>
                </a:lnTo>
                <a:lnTo>
                  <a:pt x="2069870" y="10067"/>
                </a:lnTo>
                <a:lnTo>
                  <a:pt x="2021325" y="15452"/>
                </a:lnTo>
                <a:lnTo>
                  <a:pt x="1972761" y="21828"/>
                </a:lnTo>
                <a:lnTo>
                  <a:pt x="1924181" y="29116"/>
                </a:lnTo>
                <a:lnTo>
                  <a:pt x="1875586" y="37239"/>
                </a:lnTo>
                <a:lnTo>
                  <a:pt x="1826982" y="46119"/>
                </a:lnTo>
                <a:lnTo>
                  <a:pt x="1778369" y="55677"/>
                </a:lnTo>
                <a:lnTo>
                  <a:pt x="1729753" y="65835"/>
                </a:lnTo>
                <a:lnTo>
                  <a:pt x="1681135" y="76516"/>
                </a:lnTo>
                <a:lnTo>
                  <a:pt x="1632518" y="87640"/>
                </a:lnTo>
                <a:lnTo>
                  <a:pt x="1583907" y="99130"/>
                </a:lnTo>
                <a:lnTo>
                  <a:pt x="1535303" y="110908"/>
                </a:lnTo>
                <a:lnTo>
                  <a:pt x="1486711" y="122896"/>
                </a:lnTo>
                <a:lnTo>
                  <a:pt x="1438132" y="135015"/>
                </a:lnTo>
                <a:lnTo>
                  <a:pt x="1389571" y="147188"/>
                </a:lnTo>
                <a:lnTo>
                  <a:pt x="1341030" y="159336"/>
                </a:lnTo>
                <a:lnTo>
                  <a:pt x="1292512" y="171380"/>
                </a:lnTo>
                <a:lnTo>
                  <a:pt x="1244021" y="183244"/>
                </a:lnTo>
                <a:lnTo>
                  <a:pt x="1195558" y="194849"/>
                </a:lnTo>
                <a:lnTo>
                  <a:pt x="1147129" y="206116"/>
                </a:lnTo>
                <a:lnTo>
                  <a:pt x="1098735" y="216968"/>
                </a:lnTo>
                <a:lnTo>
                  <a:pt x="1050380" y="227327"/>
                </a:lnTo>
                <a:lnTo>
                  <a:pt x="1002066" y="237114"/>
                </a:lnTo>
                <a:lnTo>
                  <a:pt x="952147" y="246505"/>
                </a:lnTo>
                <a:lnTo>
                  <a:pt x="901901" y="255160"/>
                </a:lnTo>
                <a:lnTo>
                  <a:pt x="851355" y="263084"/>
                </a:lnTo>
                <a:lnTo>
                  <a:pt x="800533" y="270278"/>
                </a:lnTo>
                <a:lnTo>
                  <a:pt x="749460" y="276746"/>
                </a:lnTo>
                <a:lnTo>
                  <a:pt x="698162" y="282491"/>
                </a:lnTo>
                <a:lnTo>
                  <a:pt x="646663" y="287518"/>
                </a:lnTo>
                <a:lnTo>
                  <a:pt x="594988" y="291828"/>
                </a:lnTo>
                <a:lnTo>
                  <a:pt x="543162" y="295426"/>
                </a:lnTo>
                <a:lnTo>
                  <a:pt x="491211" y="298314"/>
                </a:lnTo>
                <a:lnTo>
                  <a:pt x="439160" y="300496"/>
                </a:lnTo>
                <a:lnTo>
                  <a:pt x="387033" y="301975"/>
                </a:lnTo>
                <a:lnTo>
                  <a:pt x="334855" y="302755"/>
                </a:lnTo>
                <a:lnTo>
                  <a:pt x="282652" y="302838"/>
                </a:lnTo>
                <a:lnTo>
                  <a:pt x="230449" y="302229"/>
                </a:lnTo>
                <a:lnTo>
                  <a:pt x="178270" y="300929"/>
                </a:lnTo>
                <a:lnTo>
                  <a:pt x="126141" y="298944"/>
                </a:lnTo>
                <a:lnTo>
                  <a:pt x="74087" y="296275"/>
                </a:lnTo>
                <a:lnTo>
                  <a:pt x="22133" y="292926"/>
                </a:lnTo>
                <a:lnTo>
                  <a:pt x="0" y="291207"/>
                </a:lnTo>
              </a:path>
            </a:pathLst>
          </a:custGeom>
          <a:ln w="12700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7662098" y="72009"/>
            <a:ext cx="182880" cy="57150"/>
          </a:xfrm>
          <a:custGeom>
            <a:avLst/>
            <a:gdLst/>
            <a:ahLst/>
            <a:cxnLst/>
            <a:rect l="l" t="t" r="r" b="b"/>
            <a:pathLst>
              <a:path w="182879" h="57150">
                <a:moveTo>
                  <a:pt x="182297" y="56790"/>
                </a:moveTo>
                <a:lnTo>
                  <a:pt x="181626" y="56608"/>
                </a:lnTo>
                <a:lnTo>
                  <a:pt x="130100" y="41772"/>
                </a:lnTo>
                <a:lnTo>
                  <a:pt x="79163" y="26194"/>
                </a:lnTo>
                <a:lnTo>
                  <a:pt x="28843" y="9885"/>
                </a:lnTo>
                <a:lnTo>
                  <a:pt x="0" y="0"/>
                </a:lnTo>
              </a:path>
            </a:pathLst>
          </a:custGeom>
          <a:ln w="12700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7285238" y="72009"/>
            <a:ext cx="559435" cy="186690"/>
          </a:xfrm>
          <a:custGeom>
            <a:avLst/>
            <a:gdLst/>
            <a:ahLst/>
            <a:cxnLst/>
            <a:rect l="l" t="t" r="r" b="b"/>
            <a:pathLst>
              <a:path w="559434" h="186690">
                <a:moveTo>
                  <a:pt x="559157" y="186285"/>
                </a:moveTo>
                <a:lnTo>
                  <a:pt x="474541" y="165420"/>
                </a:lnTo>
                <a:lnTo>
                  <a:pt x="422451" y="151337"/>
                </a:lnTo>
                <a:lnTo>
                  <a:pt x="370925" y="136501"/>
                </a:lnTo>
                <a:lnTo>
                  <a:pt x="319988" y="120923"/>
                </a:lnTo>
                <a:lnTo>
                  <a:pt x="269668" y="104615"/>
                </a:lnTo>
                <a:lnTo>
                  <a:pt x="219992" y="87588"/>
                </a:lnTo>
                <a:lnTo>
                  <a:pt x="170986" y="69856"/>
                </a:lnTo>
                <a:lnTo>
                  <a:pt x="122678" y="51429"/>
                </a:lnTo>
                <a:lnTo>
                  <a:pt x="75094" y="32321"/>
                </a:lnTo>
                <a:lnTo>
                  <a:pt x="28262" y="12542"/>
                </a:lnTo>
                <a:lnTo>
                  <a:pt x="0" y="0"/>
                </a:lnTo>
              </a:path>
            </a:pathLst>
          </a:custGeom>
          <a:ln w="12700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6957859" y="72009"/>
            <a:ext cx="887094" cy="310515"/>
          </a:xfrm>
          <a:custGeom>
            <a:avLst/>
            <a:gdLst/>
            <a:ahLst/>
            <a:cxnLst/>
            <a:rect l="l" t="t" r="r" b="b"/>
            <a:pathLst>
              <a:path w="887095" h="310515">
                <a:moveTo>
                  <a:pt x="886536" y="310039"/>
                </a:moveTo>
                <a:lnTo>
                  <a:pt x="825259" y="297752"/>
                </a:lnTo>
                <a:lnTo>
                  <a:pt x="771643" y="286004"/>
                </a:lnTo>
                <a:lnTo>
                  <a:pt x="718509" y="273465"/>
                </a:lnTo>
                <a:lnTo>
                  <a:pt x="665884" y="260149"/>
                </a:lnTo>
                <a:lnTo>
                  <a:pt x="613795" y="246067"/>
                </a:lnTo>
                <a:lnTo>
                  <a:pt x="562268" y="231231"/>
                </a:lnTo>
                <a:lnTo>
                  <a:pt x="511332" y="215652"/>
                </a:lnTo>
                <a:lnTo>
                  <a:pt x="461012" y="199344"/>
                </a:lnTo>
                <a:lnTo>
                  <a:pt x="411335" y="182318"/>
                </a:lnTo>
                <a:lnTo>
                  <a:pt x="362329" y="164585"/>
                </a:lnTo>
                <a:lnTo>
                  <a:pt x="314021" y="146159"/>
                </a:lnTo>
                <a:lnTo>
                  <a:pt x="266438" y="127050"/>
                </a:lnTo>
                <a:lnTo>
                  <a:pt x="219606" y="107271"/>
                </a:lnTo>
                <a:lnTo>
                  <a:pt x="173553" y="86834"/>
                </a:lnTo>
                <a:lnTo>
                  <a:pt x="128305" y="65751"/>
                </a:lnTo>
                <a:lnTo>
                  <a:pt x="83889" y="44033"/>
                </a:lnTo>
                <a:lnTo>
                  <a:pt x="40334" y="21694"/>
                </a:lnTo>
                <a:lnTo>
                  <a:pt x="0" y="0"/>
                </a:lnTo>
              </a:path>
            </a:pathLst>
          </a:custGeom>
          <a:ln w="12700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6664663" y="72009"/>
            <a:ext cx="1179830" cy="428625"/>
          </a:xfrm>
          <a:custGeom>
            <a:avLst/>
            <a:gdLst/>
            <a:ahLst/>
            <a:cxnLst/>
            <a:rect l="l" t="t" r="r" b="b"/>
            <a:pathLst>
              <a:path w="1179829" h="428625">
                <a:moveTo>
                  <a:pt x="1179732" y="428050"/>
                </a:moveTo>
                <a:lnTo>
                  <a:pt x="1090989" y="413556"/>
                </a:lnTo>
                <a:lnTo>
                  <a:pt x="1036490" y="403423"/>
                </a:lnTo>
                <a:lnTo>
                  <a:pt x="982420" y="392476"/>
                </a:lnTo>
                <a:lnTo>
                  <a:pt x="928804" y="380728"/>
                </a:lnTo>
                <a:lnTo>
                  <a:pt x="875670" y="368189"/>
                </a:lnTo>
                <a:lnTo>
                  <a:pt x="823045" y="354873"/>
                </a:lnTo>
                <a:lnTo>
                  <a:pt x="770956" y="340790"/>
                </a:lnTo>
                <a:lnTo>
                  <a:pt x="719430" y="325954"/>
                </a:lnTo>
                <a:lnTo>
                  <a:pt x="668493" y="310376"/>
                </a:lnTo>
                <a:lnTo>
                  <a:pt x="618173" y="294068"/>
                </a:lnTo>
                <a:lnTo>
                  <a:pt x="568496" y="277041"/>
                </a:lnTo>
                <a:lnTo>
                  <a:pt x="519491" y="259309"/>
                </a:lnTo>
                <a:lnTo>
                  <a:pt x="471183" y="240883"/>
                </a:lnTo>
                <a:lnTo>
                  <a:pt x="423599" y="221774"/>
                </a:lnTo>
                <a:lnTo>
                  <a:pt x="376767" y="201995"/>
                </a:lnTo>
                <a:lnTo>
                  <a:pt x="330714" y="181559"/>
                </a:lnTo>
                <a:lnTo>
                  <a:pt x="285466" y="160476"/>
                </a:lnTo>
                <a:lnTo>
                  <a:pt x="241051" y="138758"/>
                </a:lnTo>
                <a:lnTo>
                  <a:pt x="197495" y="116419"/>
                </a:lnTo>
                <a:lnTo>
                  <a:pt x="154826" y="93469"/>
                </a:lnTo>
                <a:lnTo>
                  <a:pt x="113070" y="69921"/>
                </a:lnTo>
                <a:lnTo>
                  <a:pt x="72254" y="45786"/>
                </a:lnTo>
                <a:lnTo>
                  <a:pt x="32406" y="21077"/>
                </a:lnTo>
                <a:lnTo>
                  <a:pt x="0" y="0"/>
                </a:lnTo>
              </a:path>
            </a:pathLst>
          </a:custGeom>
          <a:ln w="12700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94894" y="6606833"/>
            <a:ext cx="4080510" cy="247650"/>
          </a:xfrm>
          <a:custGeom>
            <a:avLst/>
            <a:gdLst/>
            <a:ahLst/>
            <a:cxnLst/>
            <a:rect l="l" t="t" r="r" b="b"/>
            <a:pathLst>
              <a:path w="4080510" h="247650">
                <a:moveTo>
                  <a:pt x="0" y="0"/>
                </a:moveTo>
                <a:lnTo>
                  <a:pt x="0" y="247383"/>
                </a:lnTo>
                <a:lnTo>
                  <a:pt x="4080510" y="247383"/>
                </a:lnTo>
                <a:lnTo>
                  <a:pt x="4080510" y="0"/>
                </a:lnTo>
                <a:lnTo>
                  <a:pt x="0" y="0"/>
                </a:lnTo>
                <a:close/>
              </a:path>
            </a:pathLst>
          </a:custGeom>
          <a:solidFill>
            <a:srgbClr val="93969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0715" y="3694995"/>
            <a:ext cx="3613238" cy="2259411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149267" y="2296861"/>
            <a:ext cx="3621391" cy="245639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149267" y="4968557"/>
            <a:ext cx="3621392" cy="2324303"/>
          </a:xfrm>
          <a:prstGeom prst="rect">
            <a:avLst/>
          </a:prstGeom>
        </p:spPr>
      </p:pic>
      <p:sp>
        <p:nvSpPr>
          <p:cNvPr id="42" name="bg object 42"/>
          <p:cNvSpPr/>
          <p:nvPr/>
        </p:nvSpPr>
        <p:spPr>
          <a:xfrm>
            <a:off x="2579344" y="1377721"/>
            <a:ext cx="5265420" cy="5944870"/>
          </a:xfrm>
          <a:custGeom>
            <a:avLst/>
            <a:gdLst/>
            <a:ahLst/>
            <a:cxnLst/>
            <a:rect l="l" t="t" r="r" b="b"/>
            <a:pathLst>
              <a:path w="5265420" h="5944870">
                <a:moveTo>
                  <a:pt x="5265039" y="5697067"/>
                </a:moveTo>
                <a:lnTo>
                  <a:pt x="935761" y="5697067"/>
                </a:lnTo>
                <a:lnTo>
                  <a:pt x="884821" y="5695327"/>
                </a:lnTo>
                <a:lnTo>
                  <a:pt x="834224" y="5690108"/>
                </a:lnTo>
                <a:lnTo>
                  <a:pt x="784225" y="5681408"/>
                </a:lnTo>
                <a:lnTo>
                  <a:pt x="735025" y="5669254"/>
                </a:lnTo>
                <a:lnTo>
                  <a:pt x="686879" y="5653659"/>
                </a:lnTo>
                <a:lnTo>
                  <a:pt x="640003" y="5634621"/>
                </a:lnTo>
                <a:lnTo>
                  <a:pt x="594639" y="5612142"/>
                </a:lnTo>
                <a:lnTo>
                  <a:pt x="551014" y="5586260"/>
                </a:lnTo>
                <a:lnTo>
                  <a:pt x="509358" y="5556974"/>
                </a:lnTo>
                <a:lnTo>
                  <a:pt x="469900" y="5524284"/>
                </a:lnTo>
                <a:lnTo>
                  <a:pt x="434898" y="5490337"/>
                </a:lnTo>
                <a:lnTo>
                  <a:pt x="403402" y="5454612"/>
                </a:lnTo>
                <a:lnTo>
                  <a:pt x="375399" y="5417312"/>
                </a:lnTo>
                <a:lnTo>
                  <a:pt x="350901" y="5378615"/>
                </a:lnTo>
                <a:lnTo>
                  <a:pt x="329907" y="5338711"/>
                </a:lnTo>
                <a:lnTo>
                  <a:pt x="312407" y="5297767"/>
                </a:lnTo>
                <a:lnTo>
                  <a:pt x="298399" y="5255996"/>
                </a:lnTo>
                <a:lnTo>
                  <a:pt x="287909" y="5213578"/>
                </a:lnTo>
                <a:lnTo>
                  <a:pt x="280911" y="5170690"/>
                </a:lnTo>
                <a:lnTo>
                  <a:pt x="277406" y="5127523"/>
                </a:lnTo>
                <a:lnTo>
                  <a:pt x="277406" y="5084254"/>
                </a:lnTo>
                <a:lnTo>
                  <a:pt x="280911" y="5041087"/>
                </a:lnTo>
                <a:lnTo>
                  <a:pt x="287909" y="4998199"/>
                </a:lnTo>
                <a:lnTo>
                  <a:pt x="298399" y="4955781"/>
                </a:lnTo>
                <a:lnTo>
                  <a:pt x="312407" y="4914011"/>
                </a:lnTo>
                <a:lnTo>
                  <a:pt x="329907" y="4873066"/>
                </a:lnTo>
                <a:lnTo>
                  <a:pt x="350901" y="4833163"/>
                </a:lnTo>
                <a:lnTo>
                  <a:pt x="375399" y="4794466"/>
                </a:lnTo>
                <a:lnTo>
                  <a:pt x="403402" y="4757153"/>
                </a:lnTo>
                <a:lnTo>
                  <a:pt x="434898" y="4721441"/>
                </a:lnTo>
                <a:lnTo>
                  <a:pt x="469900" y="4687481"/>
                </a:lnTo>
                <a:lnTo>
                  <a:pt x="509358" y="4654359"/>
                </a:lnTo>
                <a:lnTo>
                  <a:pt x="551014" y="4624806"/>
                </a:lnTo>
                <a:lnTo>
                  <a:pt x="594639" y="4598809"/>
                </a:lnTo>
                <a:lnTo>
                  <a:pt x="640003" y="4576356"/>
                </a:lnTo>
                <a:lnTo>
                  <a:pt x="686879" y="4557407"/>
                </a:lnTo>
                <a:lnTo>
                  <a:pt x="735025" y="4541952"/>
                </a:lnTo>
                <a:lnTo>
                  <a:pt x="784225" y="4529975"/>
                </a:lnTo>
                <a:lnTo>
                  <a:pt x="834224" y="4521454"/>
                </a:lnTo>
                <a:lnTo>
                  <a:pt x="884821" y="4516348"/>
                </a:lnTo>
                <a:lnTo>
                  <a:pt x="935761" y="4514647"/>
                </a:lnTo>
                <a:lnTo>
                  <a:pt x="986142" y="4516348"/>
                </a:lnTo>
                <a:lnTo>
                  <a:pt x="1036307" y="4521454"/>
                </a:lnTo>
                <a:lnTo>
                  <a:pt x="1086015" y="4529975"/>
                </a:lnTo>
                <a:lnTo>
                  <a:pt x="1135024" y="4541952"/>
                </a:lnTo>
                <a:lnTo>
                  <a:pt x="1183106" y="4557407"/>
                </a:lnTo>
                <a:lnTo>
                  <a:pt x="1230045" y="4576356"/>
                </a:lnTo>
                <a:lnTo>
                  <a:pt x="1275600" y="4598809"/>
                </a:lnTo>
                <a:lnTo>
                  <a:pt x="1319530" y="4624806"/>
                </a:lnTo>
                <a:lnTo>
                  <a:pt x="1361617" y="4654359"/>
                </a:lnTo>
                <a:lnTo>
                  <a:pt x="1401635" y="4687481"/>
                </a:lnTo>
                <a:lnTo>
                  <a:pt x="1592072" y="4514647"/>
                </a:lnTo>
                <a:lnTo>
                  <a:pt x="1558861" y="4479379"/>
                </a:lnTo>
                <a:lnTo>
                  <a:pt x="1520253" y="4449915"/>
                </a:lnTo>
                <a:lnTo>
                  <a:pt x="1480337" y="4422635"/>
                </a:lnTo>
                <a:lnTo>
                  <a:pt x="1439202" y="4397527"/>
                </a:lnTo>
                <a:lnTo>
                  <a:pt x="1396974" y="4374616"/>
                </a:lnTo>
                <a:lnTo>
                  <a:pt x="1353718" y="4353877"/>
                </a:lnTo>
                <a:lnTo>
                  <a:pt x="1309573" y="4335323"/>
                </a:lnTo>
                <a:lnTo>
                  <a:pt x="1264602" y="4318952"/>
                </a:lnTo>
                <a:lnTo>
                  <a:pt x="1218946" y="4304766"/>
                </a:lnTo>
                <a:lnTo>
                  <a:pt x="1172667" y="4292765"/>
                </a:lnTo>
                <a:lnTo>
                  <a:pt x="1125893" y="4282935"/>
                </a:lnTo>
                <a:lnTo>
                  <a:pt x="1078712" y="4275302"/>
                </a:lnTo>
                <a:lnTo>
                  <a:pt x="1031227" y="4269841"/>
                </a:lnTo>
                <a:lnTo>
                  <a:pt x="983538" y="4266565"/>
                </a:lnTo>
                <a:lnTo>
                  <a:pt x="935761" y="4265473"/>
                </a:lnTo>
                <a:lnTo>
                  <a:pt x="887590" y="4266565"/>
                </a:lnTo>
                <a:lnTo>
                  <a:pt x="839584" y="4269841"/>
                </a:lnTo>
                <a:lnTo>
                  <a:pt x="791806" y="4275302"/>
                </a:lnTo>
                <a:lnTo>
                  <a:pt x="744397" y="4282935"/>
                </a:lnTo>
                <a:lnTo>
                  <a:pt x="697420" y="4292765"/>
                </a:lnTo>
                <a:lnTo>
                  <a:pt x="650976" y="4304766"/>
                </a:lnTo>
                <a:lnTo>
                  <a:pt x="605180" y="4318952"/>
                </a:lnTo>
                <a:lnTo>
                  <a:pt x="560120" y="4335323"/>
                </a:lnTo>
                <a:lnTo>
                  <a:pt x="515886" y="4353877"/>
                </a:lnTo>
                <a:lnTo>
                  <a:pt x="472579" y="4374616"/>
                </a:lnTo>
                <a:lnTo>
                  <a:pt x="430301" y="4397527"/>
                </a:lnTo>
                <a:lnTo>
                  <a:pt x="389153" y="4422635"/>
                </a:lnTo>
                <a:lnTo>
                  <a:pt x="349224" y="4449915"/>
                </a:lnTo>
                <a:lnTo>
                  <a:pt x="310616" y="4479379"/>
                </a:lnTo>
                <a:lnTo>
                  <a:pt x="273418" y="4511027"/>
                </a:lnTo>
                <a:lnTo>
                  <a:pt x="238175" y="4544441"/>
                </a:lnTo>
                <a:lnTo>
                  <a:pt x="205371" y="4579124"/>
                </a:lnTo>
                <a:lnTo>
                  <a:pt x="174980" y="4615002"/>
                </a:lnTo>
                <a:lnTo>
                  <a:pt x="147040" y="4651984"/>
                </a:lnTo>
                <a:lnTo>
                  <a:pt x="121513" y="4689957"/>
                </a:lnTo>
                <a:lnTo>
                  <a:pt x="98425" y="4728857"/>
                </a:lnTo>
                <a:lnTo>
                  <a:pt x="77774" y="4768570"/>
                </a:lnTo>
                <a:lnTo>
                  <a:pt x="59550" y="4809020"/>
                </a:lnTo>
                <a:lnTo>
                  <a:pt x="43751" y="4850104"/>
                </a:lnTo>
                <a:lnTo>
                  <a:pt x="30378" y="4891735"/>
                </a:lnTo>
                <a:lnTo>
                  <a:pt x="19443" y="4933835"/>
                </a:lnTo>
                <a:lnTo>
                  <a:pt x="10934" y="4976292"/>
                </a:lnTo>
                <a:lnTo>
                  <a:pt x="4864" y="5019014"/>
                </a:lnTo>
                <a:lnTo>
                  <a:pt x="1219" y="5061940"/>
                </a:lnTo>
                <a:lnTo>
                  <a:pt x="0" y="5104943"/>
                </a:lnTo>
                <a:lnTo>
                  <a:pt x="1219" y="5147945"/>
                </a:lnTo>
                <a:lnTo>
                  <a:pt x="4864" y="5190858"/>
                </a:lnTo>
                <a:lnTo>
                  <a:pt x="10934" y="5233594"/>
                </a:lnTo>
                <a:lnTo>
                  <a:pt x="19443" y="5276050"/>
                </a:lnTo>
                <a:lnTo>
                  <a:pt x="30378" y="5318150"/>
                </a:lnTo>
                <a:lnTo>
                  <a:pt x="43751" y="5359781"/>
                </a:lnTo>
                <a:lnTo>
                  <a:pt x="59550" y="5400878"/>
                </a:lnTo>
                <a:lnTo>
                  <a:pt x="77774" y="5441327"/>
                </a:lnTo>
                <a:lnTo>
                  <a:pt x="98425" y="5481040"/>
                </a:lnTo>
                <a:lnTo>
                  <a:pt x="121513" y="5519940"/>
                </a:lnTo>
                <a:lnTo>
                  <a:pt x="147040" y="5557926"/>
                </a:lnTo>
                <a:lnTo>
                  <a:pt x="174980" y="5594909"/>
                </a:lnTo>
                <a:lnTo>
                  <a:pt x="205371" y="5630786"/>
                </a:lnTo>
                <a:lnTo>
                  <a:pt x="238175" y="5665482"/>
                </a:lnTo>
                <a:lnTo>
                  <a:pt x="273418" y="5698896"/>
                </a:lnTo>
                <a:lnTo>
                  <a:pt x="310616" y="5730545"/>
                </a:lnTo>
                <a:lnTo>
                  <a:pt x="349224" y="5760021"/>
                </a:lnTo>
                <a:lnTo>
                  <a:pt x="389153" y="5787301"/>
                </a:lnTo>
                <a:lnTo>
                  <a:pt x="430301" y="5812409"/>
                </a:lnTo>
                <a:lnTo>
                  <a:pt x="472579" y="5835332"/>
                </a:lnTo>
                <a:lnTo>
                  <a:pt x="515886" y="5856059"/>
                </a:lnTo>
                <a:lnTo>
                  <a:pt x="560120" y="5874613"/>
                </a:lnTo>
                <a:lnTo>
                  <a:pt x="605180" y="5890984"/>
                </a:lnTo>
                <a:lnTo>
                  <a:pt x="650976" y="5905182"/>
                </a:lnTo>
                <a:lnTo>
                  <a:pt x="697420" y="5917184"/>
                </a:lnTo>
                <a:lnTo>
                  <a:pt x="744397" y="5927001"/>
                </a:lnTo>
                <a:lnTo>
                  <a:pt x="791806" y="5934646"/>
                </a:lnTo>
                <a:lnTo>
                  <a:pt x="839584" y="5940095"/>
                </a:lnTo>
                <a:lnTo>
                  <a:pt x="887590" y="5943371"/>
                </a:lnTo>
                <a:lnTo>
                  <a:pt x="935761" y="5944463"/>
                </a:lnTo>
                <a:lnTo>
                  <a:pt x="5265039" y="5944463"/>
                </a:lnTo>
                <a:lnTo>
                  <a:pt x="5265039" y="5697067"/>
                </a:lnTo>
                <a:close/>
              </a:path>
              <a:path w="5265420" h="5944870">
                <a:moveTo>
                  <a:pt x="5265051" y="0"/>
                </a:moveTo>
                <a:lnTo>
                  <a:pt x="1180833" y="0"/>
                </a:lnTo>
                <a:lnTo>
                  <a:pt x="1180833" y="247383"/>
                </a:lnTo>
                <a:lnTo>
                  <a:pt x="5265051" y="247383"/>
                </a:lnTo>
                <a:lnTo>
                  <a:pt x="5265051" y="0"/>
                </a:lnTo>
                <a:close/>
              </a:path>
            </a:pathLst>
          </a:custGeom>
          <a:solidFill>
            <a:srgbClr val="B1B4B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bg object 4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539335" y="2640418"/>
            <a:ext cx="3153537" cy="2022221"/>
          </a:xfrm>
          <a:prstGeom prst="rect">
            <a:avLst/>
          </a:prstGeom>
        </p:spPr>
      </p:pic>
      <p:sp>
        <p:nvSpPr>
          <p:cNvPr id="44" name="bg object 44"/>
          <p:cNvSpPr/>
          <p:nvPr/>
        </p:nvSpPr>
        <p:spPr>
          <a:xfrm>
            <a:off x="4539335" y="2640419"/>
            <a:ext cx="3154045" cy="2022475"/>
          </a:xfrm>
          <a:custGeom>
            <a:avLst/>
            <a:gdLst/>
            <a:ahLst/>
            <a:cxnLst/>
            <a:rect l="l" t="t" r="r" b="b"/>
            <a:pathLst>
              <a:path w="3154045" h="2022475">
                <a:moveTo>
                  <a:pt x="3153537" y="2022220"/>
                </a:moveTo>
                <a:lnTo>
                  <a:pt x="0" y="2022220"/>
                </a:lnTo>
                <a:lnTo>
                  <a:pt x="0" y="0"/>
                </a:lnTo>
                <a:lnTo>
                  <a:pt x="3153537" y="0"/>
                </a:lnTo>
                <a:lnTo>
                  <a:pt x="3153537" y="2022220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6639" y="1038657"/>
            <a:ext cx="3621392" cy="2480957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65404" y="1353553"/>
            <a:ext cx="3074060" cy="2070328"/>
          </a:xfrm>
          <a:prstGeom prst="rect">
            <a:avLst/>
          </a:prstGeom>
        </p:spPr>
      </p:pic>
      <p:sp>
        <p:nvSpPr>
          <p:cNvPr id="47" name="bg object 47"/>
          <p:cNvSpPr/>
          <p:nvPr/>
        </p:nvSpPr>
        <p:spPr>
          <a:xfrm>
            <a:off x="265404" y="1353553"/>
            <a:ext cx="3074670" cy="2070735"/>
          </a:xfrm>
          <a:custGeom>
            <a:avLst/>
            <a:gdLst/>
            <a:ahLst/>
            <a:cxnLst/>
            <a:rect l="l" t="t" r="r" b="b"/>
            <a:pathLst>
              <a:path w="3074670" h="2070735">
                <a:moveTo>
                  <a:pt x="3074060" y="2070328"/>
                </a:moveTo>
                <a:lnTo>
                  <a:pt x="0" y="2070328"/>
                </a:lnTo>
                <a:lnTo>
                  <a:pt x="0" y="0"/>
                </a:lnTo>
                <a:lnTo>
                  <a:pt x="3074060" y="0"/>
                </a:lnTo>
                <a:lnTo>
                  <a:pt x="3074060" y="2070328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265409" y="1118969"/>
            <a:ext cx="3465829" cy="320040"/>
          </a:xfrm>
          <a:custGeom>
            <a:avLst/>
            <a:gdLst/>
            <a:ahLst/>
            <a:cxnLst/>
            <a:rect l="l" t="t" r="r" b="b"/>
            <a:pathLst>
              <a:path w="3465829" h="320040">
                <a:moveTo>
                  <a:pt x="3411816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265950"/>
                </a:lnTo>
                <a:lnTo>
                  <a:pt x="4244" y="286973"/>
                </a:lnTo>
                <a:lnTo>
                  <a:pt x="15817" y="304138"/>
                </a:lnTo>
                <a:lnTo>
                  <a:pt x="32982" y="315708"/>
                </a:lnTo>
                <a:lnTo>
                  <a:pt x="54000" y="319951"/>
                </a:lnTo>
                <a:lnTo>
                  <a:pt x="3411816" y="319951"/>
                </a:lnTo>
                <a:lnTo>
                  <a:pt x="3432834" y="315708"/>
                </a:lnTo>
                <a:lnTo>
                  <a:pt x="3449999" y="304138"/>
                </a:lnTo>
                <a:lnTo>
                  <a:pt x="3461573" y="286973"/>
                </a:lnTo>
                <a:lnTo>
                  <a:pt x="3465817" y="265950"/>
                </a:lnTo>
                <a:lnTo>
                  <a:pt x="3465817" y="54000"/>
                </a:lnTo>
                <a:lnTo>
                  <a:pt x="3461573" y="32977"/>
                </a:lnTo>
                <a:lnTo>
                  <a:pt x="3449999" y="15813"/>
                </a:lnTo>
                <a:lnTo>
                  <a:pt x="3432834" y="4242"/>
                </a:lnTo>
                <a:lnTo>
                  <a:pt x="3411816" y="0"/>
                </a:lnTo>
                <a:close/>
              </a:path>
            </a:pathLst>
          </a:custGeom>
          <a:solidFill>
            <a:srgbClr val="0015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2551988" y="1466215"/>
            <a:ext cx="857885" cy="1702435"/>
          </a:xfrm>
          <a:custGeom>
            <a:avLst/>
            <a:gdLst/>
            <a:ahLst/>
            <a:cxnLst/>
            <a:rect l="l" t="t" r="r" b="b"/>
            <a:pathLst>
              <a:path w="857885" h="1702435">
                <a:moveTo>
                  <a:pt x="857529" y="0"/>
                </a:moveTo>
                <a:lnTo>
                  <a:pt x="808868" y="1357"/>
                </a:lnTo>
                <a:lnTo>
                  <a:pt x="760919" y="5381"/>
                </a:lnTo>
                <a:lnTo>
                  <a:pt x="713755" y="12000"/>
                </a:lnTo>
                <a:lnTo>
                  <a:pt x="667448" y="21140"/>
                </a:lnTo>
                <a:lnTo>
                  <a:pt x="622070" y="32730"/>
                </a:lnTo>
                <a:lnTo>
                  <a:pt x="577693" y="46698"/>
                </a:lnTo>
                <a:lnTo>
                  <a:pt x="534391" y="62970"/>
                </a:lnTo>
                <a:lnTo>
                  <a:pt x="492235" y="81474"/>
                </a:lnTo>
                <a:lnTo>
                  <a:pt x="451298" y="102139"/>
                </a:lnTo>
                <a:lnTo>
                  <a:pt x="411652" y="124891"/>
                </a:lnTo>
                <a:lnTo>
                  <a:pt x="373370" y="149658"/>
                </a:lnTo>
                <a:lnTo>
                  <a:pt x="336524" y="176369"/>
                </a:lnTo>
                <a:lnTo>
                  <a:pt x="301186" y="204949"/>
                </a:lnTo>
                <a:lnTo>
                  <a:pt x="267429" y="235328"/>
                </a:lnTo>
                <a:lnTo>
                  <a:pt x="235325" y="267432"/>
                </a:lnTo>
                <a:lnTo>
                  <a:pt x="204947" y="301190"/>
                </a:lnTo>
                <a:lnTo>
                  <a:pt x="176367" y="336529"/>
                </a:lnTo>
                <a:lnTo>
                  <a:pt x="149657" y="373376"/>
                </a:lnTo>
                <a:lnTo>
                  <a:pt x="124890" y="411659"/>
                </a:lnTo>
                <a:lnTo>
                  <a:pt x="102138" y="451306"/>
                </a:lnTo>
                <a:lnTo>
                  <a:pt x="81474" y="492245"/>
                </a:lnTo>
                <a:lnTo>
                  <a:pt x="62969" y="534402"/>
                </a:lnTo>
                <a:lnTo>
                  <a:pt x="46698" y="577706"/>
                </a:lnTo>
                <a:lnTo>
                  <a:pt x="32730" y="622084"/>
                </a:lnTo>
                <a:lnTo>
                  <a:pt x="21140" y="667464"/>
                </a:lnTo>
                <a:lnTo>
                  <a:pt x="12000" y="713774"/>
                </a:lnTo>
                <a:lnTo>
                  <a:pt x="5381" y="760940"/>
                </a:lnTo>
                <a:lnTo>
                  <a:pt x="1357" y="808891"/>
                </a:lnTo>
                <a:lnTo>
                  <a:pt x="0" y="857554"/>
                </a:lnTo>
                <a:lnTo>
                  <a:pt x="1357" y="906215"/>
                </a:lnTo>
                <a:lnTo>
                  <a:pt x="5381" y="954164"/>
                </a:lnTo>
                <a:lnTo>
                  <a:pt x="12000" y="1001328"/>
                </a:lnTo>
                <a:lnTo>
                  <a:pt x="21140" y="1047635"/>
                </a:lnTo>
                <a:lnTo>
                  <a:pt x="32730" y="1093013"/>
                </a:lnTo>
                <a:lnTo>
                  <a:pt x="46698" y="1137390"/>
                </a:lnTo>
                <a:lnTo>
                  <a:pt x="62969" y="1180692"/>
                </a:lnTo>
                <a:lnTo>
                  <a:pt x="81474" y="1222848"/>
                </a:lnTo>
                <a:lnTo>
                  <a:pt x="102138" y="1263785"/>
                </a:lnTo>
                <a:lnTo>
                  <a:pt x="124890" y="1303431"/>
                </a:lnTo>
                <a:lnTo>
                  <a:pt x="149657" y="1341713"/>
                </a:lnTo>
                <a:lnTo>
                  <a:pt x="176367" y="1378560"/>
                </a:lnTo>
                <a:lnTo>
                  <a:pt x="204947" y="1413897"/>
                </a:lnTo>
                <a:lnTo>
                  <a:pt x="235325" y="1447654"/>
                </a:lnTo>
                <a:lnTo>
                  <a:pt x="267429" y="1479758"/>
                </a:lnTo>
                <a:lnTo>
                  <a:pt x="301186" y="1510136"/>
                </a:lnTo>
                <a:lnTo>
                  <a:pt x="336524" y="1538716"/>
                </a:lnTo>
                <a:lnTo>
                  <a:pt x="373370" y="1565426"/>
                </a:lnTo>
                <a:lnTo>
                  <a:pt x="411652" y="1590193"/>
                </a:lnTo>
                <a:lnTo>
                  <a:pt x="451298" y="1612945"/>
                </a:lnTo>
                <a:lnTo>
                  <a:pt x="492235" y="1633609"/>
                </a:lnTo>
                <a:lnTo>
                  <a:pt x="534391" y="1652114"/>
                </a:lnTo>
                <a:lnTo>
                  <a:pt x="577693" y="1668386"/>
                </a:lnTo>
                <a:lnTo>
                  <a:pt x="622070" y="1682353"/>
                </a:lnTo>
                <a:lnTo>
                  <a:pt x="667448" y="1693943"/>
                </a:lnTo>
                <a:lnTo>
                  <a:pt x="710210" y="1702384"/>
                </a:lnTo>
                <a:lnTo>
                  <a:pt x="857542" y="1702384"/>
                </a:lnTo>
                <a:lnTo>
                  <a:pt x="857529" y="0"/>
                </a:lnTo>
                <a:close/>
              </a:path>
            </a:pathLst>
          </a:custGeom>
          <a:solidFill>
            <a:srgbClr val="F3705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0" name="bg object 5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940329" y="1857997"/>
            <a:ext cx="934821" cy="93480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4475" y="308989"/>
            <a:ext cx="5729498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5922" y="1778889"/>
            <a:ext cx="7126605" cy="51046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92273" y="7192899"/>
            <a:ext cx="2533904" cy="386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95922" y="7192899"/>
            <a:ext cx="1821243" cy="386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701284" y="7192899"/>
            <a:ext cx="1821243" cy="386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jp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7617" y="1165974"/>
            <a:ext cx="1435735" cy="2083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b="1" spc="-10" dirty="0" err="1">
                <a:solidFill>
                  <a:srgbClr val="FFFFFF"/>
                </a:solidFill>
                <a:latin typeface="Verdana"/>
                <a:cs typeface="Verdana"/>
              </a:rPr>
              <a:t>Meio</a:t>
            </a:r>
            <a:r>
              <a:rPr sz="125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b="1" spc="-10" dirty="0">
                <a:solidFill>
                  <a:srgbClr val="FFFFFF"/>
                </a:solidFill>
                <a:latin typeface="Verdana"/>
                <a:cs typeface="Verdana"/>
              </a:rPr>
              <a:t>Ambien</a:t>
            </a:r>
            <a:r>
              <a:rPr sz="1250" b="1" spc="-3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250" b="1" spc="-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1250" dirty="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65404" y="1154150"/>
            <a:ext cx="7427544" cy="6064288"/>
            <a:chOff x="265404" y="1154150"/>
            <a:chExt cx="7427544" cy="6064288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404" y="4035374"/>
              <a:ext cx="3145358" cy="183697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65404" y="4035374"/>
              <a:ext cx="3145790" cy="1837055"/>
            </a:xfrm>
            <a:custGeom>
              <a:avLst/>
              <a:gdLst/>
              <a:ahLst/>
              <a:cxnLst/>
              <a:rect l="l" t="t" r="r" b="b"/>
              <a:pathLst>
                <a:path w="3145790" h="1837054">
                  <a:moveTo>
                    <a:pt x="3145358" y="1836991"/>
                  </a:moveTo>
                  <a:lnTo>
                    <a:pt x="0" y="1836991"/>
                  </a:lnTo>
                  <a:lnTo>
                    <a:pt x="0" y="0"/>
                  </a:lnTo>
                  <a:lnTo>
                    <a:pt x="3145358" y="0"/>
                  </a:lnTo>
                  <a:lnTo>
                    <a:pt x="3145358" y="1836991"/>
                  </a:lnTo>
                  <a:close/>
                </a:path>
              </a:pathLst>
            </a:custGeom>
            <a:ln w="51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6523" y="5371224"/>
              <a:ext cx="3146348" cy="184659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46523" y="5371224"/>
              <a:ext cx="3146425" cy="1847214"/>
            </a:xfrm>
            <a:custGeom>
              <a:avLst/>
              <a:gdLst/>
              <a:ahLst/>
              <a:cxnLst/>
              <a:rect l="l" t="t" r="r" b="b"/>
              <a:pathLst>
                <a:path w="3146425" h="1847215">
                  <a:moveTo>
                    <a:pt x="3146348" y="1846592"/>
                  </a:moveTo>
                  <a:lnTo>
                    <a:pt x="0" y="1846592"/>
                  </a:lnTo>
                  <a:lnTo>
                    <a:pt x="0" y="0"/>
                  </a:lnTo>
                  <a:lnTo>
                    <a:pt x="3146348" y="0"/>
                  </a:lnTo>
                  <a:lnTo>
                    <a:pt x="3146348" y="1846592"/>
                  </a:lnTo>
                  <a:close/>
                </a:path>
              </a:pathLst>
            </a:custGeom>
            <a:ln w="51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4754" y="1154150"/>
              <a:ext cx="249593" cy="24958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542" y="1182941"/>
              <a:ext cx="192001" cy="19200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310162" y="2852864"/>
              <a:ext cx="30480" cy="644525"/>
            </a:xfrm>
            <a:custGeom>
              <a:avLst/>
              <a:gdLst/>
              <a:ahLst/>
              <a:cxnLst/>
              <a:rect l="l" t="t" r="r" b="b"/>
              <a:pathLst>
                <a:path w="30479" h="644525">
                  <a:moveTo>
                    <a:pt x="30226" y="620687"/>
                  </a:moveTo>
                  <a:lnTo>
                    <a:pt x="23456" y="613918"/>
                  </a:lnTo>
                  <a:lnTo>
                    <a:pt x="6769" y="613918"/>
                  </a:lnTo>
                  <a:lnTo>
                    <a:pt x="0" y="620687"/>
                  </a:lnTo>
                  <a:lnTo>
                    <a:pt x="0" y="637374"/>
                  </a:lnTo>
                  <a:lnTo>
                    <a:pt x="6769" y="644131"/>
                  </a:lnTo>
                  <a:lnTo>
                    <a:pt x="23456" y="644131"/>
                  </a:lnTo>
                  <a:lnTo>
                    <a:pt x="30226" y="637374"/>
                  </a:lnTo>
                  <a:lnTo>
                    <a:pt x="30226" y="629031"/>
                  </a:lnTo>
                  <a:lnTo>
                    <a:pt x="30226" y="620687"/>
                  </a:lnTo>
                  <a:close/>
                </a:path>
                <a:path w="30479" h="644525">
                  <a:moveTo>
                    <a:pt x="30226" y="6769"/>
                  </a:moveTo>
                  <a:lnTo>
                    <a:pt x="23456" y="0"/>
                  </a:lnTo>
                  <a:lnTo>
                    <a:pt x="6769" y="0"/>
                  </a:lnTo>
                  <a:lnTo>
                    <a:pt x="0" y="6769"/>
                  </a:lnTo>
                  <a:lnTo>
                    <a:pt x="0" y="23444"/>
                  </a:lnTo>
                  <a:lnTo>
                    <a:pt x="6769" y="30213"/>
                  </a:lnTo>
                  <a:lnTo>
                    <a:pt x="23456" y="30213"/>
                  </a:lnTo>
                  <a:lnTo>
                    <a:pt x="30226" y="23444"/>
                  </a:lnTo>
                  <a:lnTo>
                    <a:pt x="30226" y="15100"/>
                  </a:lnTo>
                  <a:lnTo>
                    <a:pt x="30226" y="6769"/>
                  </a:lnTo>
                  <a:close/>
                </a:path>
              </a:pathLst>
            </a:custGeom>
            <a:solidFill>
              <a:srgbClr val="00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02573" y="4231990"/>
            <a:ext cx="3008189" cy="14946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822325">
              <a:lnSpc>
                <a:spcPct val="100000"/>
              </a:lnSpc>
            </a:pPr>
            <a:r>
              <a:rPr sz="600" b="1" spc="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ENV-RQ-192 </a:t>
            </a:r>
            <a:r>
              <a:rPr lang="pt-BR" sz="600" b="1" spc="1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Prevenção e controle de derramamentos</a:t>
            </a:r>
            <a:r>
              <a:rPr sz="600" b="1" spc="1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00" b="1" spc="20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600" spc="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 para reduzir o risco de efeitos adversos sobre o meio ambiente aquático devido a descargas de águas residuais.</a:t>
            </a:r>
            <a:endParaRPr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600" b="1" spc="1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ENV-RQ-225</a:t>
            </a:r>
            <a:r>
              <a:rPr sz="600" b="1" spc="-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600" b="1" spc="10" dirty="0" err="1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</a:t>
            </a:r>
            <a:r>
              <a:rPr lang="es-419" sz="600" b="1" spc="10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419" sz="600" b="1" spc="10" dirty="0" err="1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águas</a:t>
            </a:r>
            <a:r>
              <a:rPr lang="es-419" sz="600" b="1" spc="10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600" b="1" spc="10" dirty="0" err="1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residuais</a:t>
            </a:r>
            <a:r>
              <a:rPr sz="600" b="1" spc="-10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endParaRPr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739775">
              <a:lnSpc>
                <a:spcPct val="100000"/>
              </a:lnSpc>
            </a:pPr>
            <a:r>
              <a:rPr lang="pt-BR" sz="600" spc="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 para reduzir o risco de efeitos adversos no meio ambiente aquático por descargas de águas residuais vertidas</a:t>
            </a:r>
            <a:r>
              <a:rPr sz="600" spc="-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824230">
              <a:lnSpc>
                <a:spcPct val="100000"/>
              </a:lnSpc>
            </a:pPr>
            <a:r>
              <a:rPr sz="600" b="1" spc="1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ENV-RQ-235 </a:t>
            </a:r>
            <a:r>
              <a:rPr lang="es-419" sz="600" b="1" spc="15" dirty="0" err="1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Sustentabilidade</a:t>
            </a:r>
            <a:r>
              <a:rPr lang="es-419" sz="600" b="1" spc="1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 recursos hídricos</a:t>
            </a:r>
            <a:r>
              <a:rPr sz="600" b="1" spc="-1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</a:t>
            </a:r>
            <a:r>
              <a:rPr sz="600" b="1" spc="-10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600" spc="15" dirty="0" err="1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Ponto-chave</a:t>
            </a:r>
            <a:r>
              <a:rPr lang="pt-BR" sz="600" spc="1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Gerenciar e mitigar os riscos operacionais e de reputação</a:t>
            </a:r>
            <a:r>
              <a:rPr sz="600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600" b="1" spc="1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ENV-RQ-245</a:t>
            </a:r>
            <a:r>
              <a:rPr sz="600" b="1" spc="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600" b="1" spc="5" dirty="0" err="1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Reutilização</a:t>
            </a:r>
            <a:r>
              <a:rPr lang="es-419" sz="600" b="1" spc="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s-419" sz="600" b="1" spc="5" dirty="0" err="1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água</a:t>
            </a:r>
            <a:r>
              <a:rPr sz="600" b="1" spc="-30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endParaRPr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lang="pt-BR" sz="600" spc="15" dirty="0" err="1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Ponto-chave</a:t>
            </a:r>
            <a:r>
              <a:rPr lang="pt-BR" sz="600" spc="1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Garantir que as fontes de reutilização de água atendam aos requisitos de qualidade para a aplicação em que será utilizada</a:t>
            </a:r>
            <a:r>
              <a:rPr sz="600" spc="-10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13944" y="462063"/>
            <a:ext cx="7379334" cy="6510020"/>
            <a:chOff x="313944" y="462063"/>
            <a:chExt cx="7379334" cy="6510020"/>
          </a:xfrm>
        </p:grpSpPr>
        <p:sp>
          <p:nvSpPr>
            <p:cNvPr id="14" name="object 14"/>
            <p:cNvSpPr/>
            <p:nvPr/>
          </p:nvSpPr>
          <p:spPr>
            <a:xfrm>
              <a:off x="350647" y="4280522"/>
              <a:ext cx="4985385" cy="1296035"/>
            </a:xfrm>
            <a:custGeom>
              <a:avLst/>
              <a:gdLst/>
              <a:ahLst/>
              <a:cxnLst/>
              <a:rect l="l" t="t" r="r" b="b"/>
              <a:pathLst>
                <a:path w="4985385" h="1296035">
                  <a:moveTo>
                    <a:pt x="29476" y="760641"/>
                  </a:moveTo>
                  <a:lnTo>
                    <a:pt x="22872" y="754049"/>
                  </a:lnTo>
                  <a:lnTo>
                    <a:pt x="6591" y="754049"/>
                  </a:lnTo>
                  <a:lnTo>
                    <a:pt x="0" y="760641"/>
                  </a:lnTo>
                  <a:lnTo>
                    <a:pt x="0" y="776935"/>
                  </a:lnTo>
                  <a:lnTo>
                    <a:pt x="6591" y="783526"/>
                  </a:lnTo>
                  <a:lnTo>
                    <a:pt x="22872" y="783526"/>
                  </a:lnTo>
                  <a:lnTo>
                    <a:pt x="29476" y="776935"/>
                  </a:lnTo>
                  <a:lnTo>
                    <a:pt x="29476" y="768794"/>
                  </a:lnTo>
                  <a:lnTo>
                    <a:pt x="29476" y="760641"/>
                  </a:lnTo>
                  <a:close/>
                </a:path>
                <a:path w="4985385" h="1296035">
                  <a:moveTo>
                    <a:pt x="29476" y="425005"/>
                  </a:moveTo>
                  <a:lnTo>
                    <a:pt x="22872" y="418401"/>
                  </a:lnTo>
                  <a:lnTo>
                    <a:pt x="6591" y="418401"/>
                  </a:lnTo>
                  <a:lnTo>
                    <a:pt x="0" y="425005"/>
                  </a:lnTo>
                  <a:lnTo>
                    <a:pt x="0" y="441286"/>
                  </a:lnTo>
                  <a:lnTo>
                    <a:pt x="6591" y="447890"/>
                  </a:lnTo>
                  <a:lnTo>
                    <a:pt x="22872" y="447890"/>
                  </a:lnTo>
                  <a:lnTo>
                    <a:pt x="29476" y="441286"/>
                  </a:lnTo>
                  <a:lnTo>
                    <a:pt x="29476" y="433146"/>
                  </a:lnTo>
                  <a:lnTo>
                    <a:pt x="29476" y="425005"/>
                  </a:lnTo>
                  <a:close/>
                </a:path>
                <a:path w="4985385" h="1296035">
                  <a:moveTo>
                    <a:pt x="29476" y="6591"/>
                  </a:moveTo>
                  <a:lnTo>
                    <a:pt x="22872" y="0"/>
                  </a:lnTo>
                  <a:lnTo>
                    <a:pt x="6591" y="0"/>
                  </a:lnTo>
                  <a:lnTo>
                    <a:pt x="0" y="6591"/>
                  </a:lnTo>
                  <a:lnTo>
                    <a:pt x="0" y="22885"/>
                  </a:lnTo>
                  <a:lnTo>
                    <a:pt x="6591" y="29476"/>
                  </a:lnTo>
                  <a:lnTo>
                    <a:pt x="22872" y="29476"/>
                  </a:lnTo>
                  <a:lnTo>
                    <a:pt x="29476" y="22885"/>
                  </a:lnTo>
                  <a:lnTo>
                    <a:pt x="29476" y="14744"/>
                  </a:lnTo>
                  <a:lnTo>
                    <a:pt x="29476" y="6591"/>
                  </a:lnTo>
                  <a:close/>
                </a:path>
                <a:path w="4985385" h="1296035">
                  <a:moveTo>
                    <a:pt x="29667" y="1096505"/>
                  </a:moveTo>
                  <a:lnTo>
                    <a:pt x="23063" y="1089914"/>
                  </a:lnTo>
                  <a:lnTo>
                    <a:pt x="6794" y="1089914"/>
                  </a:lnTo>
                  <a:lnTo>
                    <a:pt x="190" y="1096505"/>
                  </a:lnTo>
                  <a:lnTo>
                    <a:pt x="190" y="1112799"/>
                  </a:lnTo>
                  <a:lnTo>
                    <a:pt x="6794" y="1119390"/>
                  </a:lnTo>
                  <a:lnTo>
                    <a:pt x="23063" y="1119390"/>
                  </a:lnTo>
                  <a:lnTo>
                    <a:pt x="29667" y="1112799"/>
                  </a:lnTo>
                  <a:lnTo>
                    <a:pt x="29667" y="1104658"/>
                  </a:lnTo>
                  <a:lnTo>
                    <a:pt x="29667" y="1096505"/>
                  </a:lnTo>
                  <a:close/>
                </a:path>
                <a:path w="4985385" h="1296035">
                  <a:moveTo>
                    <a:pt x="4985067" y="1273543"/>
                  </a:moveTo>
                  <a:lnTo>
                    <a:pt x="4978578" y="1267053"/>
                  </a:lnTo>
                  <a:lnTo>
                    <a:pt x="4962576" y="1267053"/>
                  </a:lnTo>
                  <a:lnTo>
                    <a:pt x="4956099" y="1273543"/>
                  </a:lnTo>
                  <a:lnTo>
                    <a:pt x="4956099" y="1289545"/>
                  </a:lnTo>
                  <a:lnTo>
                    <a:pt x="4962576" y="1296035"/>
                  </a:lnTo>
                  <a:lnTo>
                    <a:pt x="4978578" y="1296035"/>
                  </a:lnTo>
                  <a:lnTo>
                    <a:pt x="4985067" y="1289545"/>
                  </a:lnTo>
                  <a:lnTo>
                    <a:pt x="4985067" y="1281544"/>
                  </a:lnTo>
                  <a:lnTo>
                    <a:pt x="4985067" y="1273543"/>
                  </a:lnTo>
                  <a:close/>
                </a:path>
              </a:pathLst>
            </a:custGeom>
            <a:solidFill>
              <a:srgbClr val="00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02123" y="6058395"/>
              <a:ext cx="37465" cy="786130"/>
            </a:xfrm>
            <a:custGeom>
              <a:avLst/>
              <a:gdLst/>
              <a:ahLst/>
              <a:cxnLst/>
              <a:rect l="l" t="t" r="r" b="b"/>
              <a:pathLst>
                <a:path w="37464" h="786129">
                  <a:moveTo>
                    <a:pt x="37185" y="750417"/>
                  </a:moveTo>
                  <a:lnTo>
                    <a:pt x="30937" y="753770"/>
                  </a:lnTo>
                  <a:lnTo>
                    <a:pt x="24701" y="759561"/>
                  </a:lnTo>
                  <a:lnTo>
                    <a:pt x="9512" y="776185"/>
                  </a:lnTo>
                  <a:lnTo>
                    <a:pt x="7048" y="768426"/>
                  </a:lnTo>
                  <a:lnTo>
                    <a:pt x="3251" y="768426"/>
                  </a:lnTo>
                  <a:lnTo>
                    <a:pt x="1663" y="768908"/>
                  </a:lnTo>
                  <a:lnTo>
                    <a:pt x="0" y="770572"/>
                  </a:lnTo>
                  <a:lnTo>
                    <a:pt x="6413" y="782383"/>
                  </a:lnTo>
                  <a:lnTo>
                    <a:pt x="8712" y="785812"/>
                  </a:lnTo>
                  <a:lnTo>
                    <a:pt x="9245" y="785825"/>
                  </a:lnTo>
                  <a:lnTo>
                    <a:pt x="9779" y="785825"/>
                  </a:lnTo>
                  <a:lnTo>
                    <a:pt x="12611" y="782027"/>
                  </a:lnTo>
                  <a:lnTo>
                    <a:pt x="18491" y="772731"/>
                  </a:lnTo>
                  <a:lnTo>
                    <a:pt x="24561" y="764755"/>
                  </a:lnTo>
                  <a:lnTo>
                    <a:pt x="37185" y="750417"/>
                  </a:lnTo>
                  <a:close/>
                </a:path>
                <a:path w="37464" h="786129">
                  <a:moveTo>
                    <a:pt x="37185" y="632028"/>
                  </a:moveTo>
                  <a:lnTo>
                    <a:pt x="30937" y="635381"/>
                  </a:lnTo>
                  <a:lnTo>
                    <a:pt x="24701" y="641172"/>
                  </a:lnTo>
                  <a:lnTo>
                    <a:pt x="9512" y="657783"/>
                  </a:lnTo>
                  <a:lnTo>
                    <a:pt x="7048" y="650036"/>
                  </a:lnTo>
                  <a:lnTo>
                    <a:pt x="3251" y="650036"/>
                  </a:lnTo>
                  <a:lnTo>
                    <a:pt x="1663" y="650519"/>
                  </a:lnTo>
                  <a:lnTo>
                    <a:pt x="0" y="652183"/>
                  </a:lnTo>
                  <a:lnTo>
                    <a:pt x="6413" y="663994"/>
                  </a:lnTo>
                  <a:lnTo>
                    <a:pt x="8712" y="667423"/>
                  </a:lnTo>
                  <a:lnTo>
                    <a:pt x="9245" y="667435"/>
                  </a:lnTo>
                  <a:lnTo>
                    <a:pt x="9779" y="667435"/>
                  </a:lnTo>
                  <a:lnTo>
                    <a:pt x="12611" y="663638"/>
                  </a:lnTo>
                  <a:lnTo>
                    <a:pt x="18491" y="654342"/>
                  </a:lnTo>
                  <a:lnTo>
                    <a:pt x="24561" y="646366"/>
                  </a:lnTo>
                  <a:lnTo>
                    <a:pt x="37185" y="632028"/>
                  </a:lnTo>
                  <a:close/>
                </a:path>
                <a:path w="37464" h="786129">
                  <a:moveTo>
                    <a:pt x="37185" y="503847"/>
                  </a:moveTo>
                  <a:lnTo>
                    <a:pt x="30937" y="507199"/>
                  </a:lnTo>
                  <a:lnTo>
                    <a:pt x="24701" y="512991"/>
                  </a:lnTo>
                  <a:lnTo>
                    <a:pt x="9512" y="529602"/>
                  </a:lnTo>
                  <a:lnTo>
                    <a:pt x="7048" y="521855"/>
                  </a:lnTo>
                  <a:lnTo>
                    <a:pt x="3251" y="521855"/>
                  </a:lnTo>
                  <a:lnTo>
                    <a:pt x="1663" y="522325"/>
                  </a:lnTo>
                  <a:lnTo>
                    <a:pt x="0" y="523989"/>
                  </a:lnTo>
                  <a:lnTo>
                    <a:pt x="6413" y="535800"/>
                  </a:lnTo>
                  <a:lnTo>
                    <a:pt x="8712" y="539242"/>
                  </a:lnTo>
                  <a:lnTo>
                    <a:pt x="9245" y="539242"/>
                  </a:lnTo>
                  <a:lnTo>
                    <a:pt x="9779" y="539254"/>
                  </a:lnTo>
                  <a:lnTo>
                    <a:pt x="12611" y="535457"/>
                  </a:lnTo>
                  <a:lnTo>
                    <a:pt x="18491" y="526161"/>
                  </a:lnTo>
                  <a:lnTo>
                    <a:pt x="24561" y="518185"/>
                  </a:lnTo>
                  <a:lnTo>
                    <a:pt x="37185" y="503847"/>
                  </a:lnTo>
                  <a:close/>
                </a:path>
                <a:path w="37464" h="786129">
                  <a:moveTo>
                    <a:pt x="37185" y="375640"/>
                  </a:moveTo>
                  <a:lnTo>
                    <a:pt x="30937" y="378993"/>
                  </a:lnTo>
                  <a:lnTo>
                    <a:pt x="24701" y="384797"/>
                  </a:lnTo>
                  <a:lnTo>
                    <a:pt x="9512" y="401408"/>
                  </a:lnTo>
                  <a:lnTo>
                    <a:pt x="7048" y="393649"/>
                  </a:lnTo>
                  <a:lnTo>
                    <a:pt x="3251" y="393649"/>
                  </a:lnTo>
                  <a:lnTo>
                    <a:pt x="1663" y="394131"/>
                  </a:lnTo>
                  <a:lnTo>
                    <a:pt x="0" y="395795"/>
                  </a:lnTo>
                  <a:lnTo>
                    <a:pt x="6413" y="407606"/>
                  </a:lnTo>
                  <a:lnTo>
                    <a:pt x="8712" y="411035"/>
                  </a:lnTo>
                  <a:lnTo>
                    <a:pt x="9245" y="411048"/>
                  </a:lnTo>
                  <a:lnTo>
                    <a:pt x="9779" y="411060"/>
                  </a:lnTo>
                  <a:lnTo>
                    <a:pt x="12611" y="407250"/>
                  </a:lnTo>
                  <a:lnTo>
                    <a:pt x="18491" y="397954"/>
                  </a:lnTo>
                  <a:lnTo>
                    <a:pt x="24561" y="389991"/>
                  </a:lnTo>
                  <a:lnTo>
                    <a:pt x="37185" y="375640"/>
                  </a:lnTo>
                  <a:close/>
                </a:path>
                <a:path w="37464" h="786129">
                  <a:moveTo>
                    <a:pt x="37185" y="247446"/>
                  </a:moveTo>
                  <a:lnTo>
                    <a:pt x="30937" y="250799"/>
                  </a:lnTo>
                  <a:lnTo>
                    <a:pt x="24701" y="256603"/>
                  </a:lnTo>
                  <a:lnTo>
                    <a:pt x="9512" y="273215"/>
                  </a:lnTo>
                  <a:lnTo>
                    <a:pt x="7048" y="265455"/>
                  </a:lnTo>
                  <a:lnTo>
                    <a:pt x="3251" y="265455"/>
                  </a:lnTo>
                  <a:lnTo>
                    <a:pt x="1663" y="265938"/>
                  </a:lnTo>
                  <a:lnTo>
                    <a:pt x="0" y="267601"/>
                  </a:lnTo>
                  <a:lnTo>
                    <a:pt x="6413" y="279412"/>
                  </a:lnTo>
                  <a:lnTo>
                    <a:pt x="8712" y="282841"/>
                  </a:lnTo>
                  <a:lnTo>
                    <a:pt x="9245" y="282854"/>
                  </a:lnTo>
                  <a:lnTo>
                    <a:pt x="9779" y="282854"/>
                  </a:lnTo>
                  <a:lnTo>
                    <a:pt x="12611" y="279057"/>
                  </a:lnTo>
                  <a:lnTo>
                    <a:pt x="18491" y="269760"/>
                  </a:lnTo>
                  <a:lnTo>
                    <a:pt x="24561" y="261797"/>
                  </a:lnTo>
                  <a:lnTo>
                    <a:pt x="37185" y="247446"/>
                  </a:lnTo>
                  <a:close/>
                </a:path>
                <a:path w="37464" h="786129">
                  <a:moveTo>
                    <a:pt x="37185" y="119253"/>
                  </a:moveTo>
                  <a:lnTo>
                    <a:pt x="30937" y="122605"/>
                  </a:lnTo>
                  <a:lnTo>
                    <a:pt x="24701" y="128397"/>
                  </a:lnTo>
                  <a:lnTo>
                    <a:pt x="9512" y="145021"/>
                  </a:lnTo>
                  <a:lnTo>
                    <a:pt x="7048" y="137261"/>
                  </a:lnTo>
                  <a:lnTo>
                    <a:pt x="3251" y="137261"/>
                  </a:lnTo>
                  <a:lnTo>
                    <a:pt x="1663" y="137744"/>
                  </a:lnTo>
                  <a:lnTo>
                    <a:pt x="0" y="139407"/>
                  </a:lnTo>
                  <a:lnTo>
                    <a:pt x="6413" y="151218"/>
                  </a:lnTo>
                  <a:lnTo>
                    <a:pt x="8712" y="154647"/>
                  </a:lnTo>
                  <a:lnTo>
                    <a:pt x="9245" y="154660"/>
                  </a:lnTo>
                  <a:lnTo>
                    <a:pt x="9779" y="154660"/>
                  </a:lnTo>
                  <a:lnTo>
                    <a:pt x="12611" y="150863"/>
                  </a:lnTo>
                  <a:lnTo>
                    <a:pt x="18491" y="141566"/>
                  </a:lnTo>
                  <a:lnTo>
                    <a:pt x="24561" y="133591"/>
                  </a:lnTo>
                  <a:lnTo>
                    <a:pt x="37185" y="119253"/>
                  </a:lnTo>
                  <a:close/>
                </a:path>
                <a:path w="37464" h="786129">
                  <a:moveTo>
                    <a:pt x="37185" y="0"/>
                  </a:moveTo>
                  <a:lnTo>
                    <a:pt x="30937" y="3352"/>
                  </a:lnTo>
                  <a:lnTo>
                    <a:pt x="24701" y="9144"/>
                  </a:lnTo>
                  <a:lnTo>
                    <a:pt x="9512" y="25755"/>
                  </a:lnTo>
                  <a:lnTo>
                    <a:pt x="7048" y="18008"/>
                  </a:lnTo>
                  <a:lnTo>
                    <a:pt x="3251" y="18008"/>
                  </a:lnTo>
                  <a:lnTo>
                    <a:pt x="1663" y="18491"/>
                  </a:lnTo>
                  <a:lnTo>
                    <a:pt x="0" y="20154"/>
                  </a:lnTo>
                  <a:lnTo>
                    <a:pt x="6413" y="31965"/>
                  </a:lnTo>
                  <a:lnTo>
                    <a:pt x="8712" y="35394"/>
                  </a:lnTo>
                  <a:lnTo>
                    <a:pt x="9245" y="35407"/>
                  </a:lnTo>
                  <a:lnTo>
                    <a:pt x="9779" y="35407"/>
                  </a:lnTo>
                  <a:lnTo>
                    <a:pt x="12611" y="31610"/>
                  </a:lnTo>
                  <a:lnTo>
                    <a:pt x="18491" y="22313"/>
                  </a:lnTo>
                  <a:lnTo>
                    <a:pt x="24561" y="14338"/>
                  </a:lnTo>
                  <a:lnTo>
                    <a:pt x="371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19454" y="6942741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09">
                  <a:moveTo>
                    <a:pt x="22479" y="0"/>
                  </a:moveTo>
                  <a:lnTo>
                    <a:pt x="6477" y="0"/>
                  </a:lnTo>
                  <a:lnTo>
                    <a:pt x="0" y="6489"/>
                  </a:lnTo>
                  <a:lnTo>
                    <a:pt x="0" y="22491"/>
                  </a:lnTo>
                  <a:lnTo>
                    <a:pt x="6477" y="28981"/>
                  </a:lnTo>
                  <a:lnTo>
                    <a:pt x="22479" y="28981"/>
                  </a:lnTo>
                  <a:lnTo>
                    <a:pt x="28968" y="22491"/>
                  </a:lnTo>
                  <a:lnTo>
                    <a:pt x="28968" y="14490"/>
                  </a:lnTo>
                  <a:lnTo>
                    <a:pt x="28968" y="6489"/>
                  </a:lnTo>
                  <a:lnTo>
                    <a:pt x="22479" y="0"/>
                  </a:lnTo>
                  <a:close/>
                </a:path>
              </a:pathLst>
            </a:custGeom>
            <a:solidFill>
              <a:srgbClr val="00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3944" y="462063"/>
              <a:ext cx="5079365" cy="1680210"/>
            </a:xfrm>
            <a:custGeom>
              <a:avLst/>
              <a:gdLst/>
              <a:ahLst/>
              <a:cxnLst/>
              <a:rect l="l" t="t" r="r" b="b"/>
              <a:pathLst>
                <a:path w="5079365" h="1680210">
                  <a:moveTo>
                    <a:pt x="4149719" y="0"/>
                  </a:moveTo>
                  <a:lnTo>
                    <a:pt x="0" y="0"/>
                  </a:lnTo>
                  <a:lnTo>
                    <a:pt x="0" y="249326"/>
                  </a:lnTo>
                  <a:lnTo>
                    <a:pt x="4157365" y="249326"/>
                  </a:lnTo>
                  <a:lnTo>
                    <a:pt x="4206757" y="251071"/>
                  </a:lnTo>
                  <a:lnTo>
                    <a:pt x="4255882" y="256299"/>
                  </a:lnTo>
                  <a:lnTo>
                    <a:pt x="4304508" y="265001"/>
                  </a:lnTo>
                  <a:lnTo>
                    <a:pt x="4352403" y="277164"/>
                  </a:lnTo>
                  <a:lnTo>
                    <a:pt x="4399338" y="292779"/>
                  </a:lnTo>
                  <a:lnTo>
                    <a:pt x="4445081" y="311835"/>
                  </a:lnTo>
                  <a:lnTo>
                    <a:pt x="4489401" y="334322"/>
                  </a:lnTo>
                  <a:lnTo>
                    <a:pt x="4532067" y="360229"/>
                  </a:lnTo>
                  <a:lnTo>
                    <a:pt x="4572850" y="389546"/>
                  </a:lnTo>
                  <a:lnTo>
                    <a:pt x="4611517" y="422262"/>
                  </a:lnTo>
                  <a:lnTo>
                    <a:pt x="4646358" y="456233"/>
                  </a:lnTo>
                  <a:lnTo>
                    <a:pt x="4677715" y="491974"/>
                  </a:lnTo>
                  <a:lnTo>
                    <a:pt x="4705588" y="529299"/>
                  </a:lnTo>
                  <a:lnTo>
                    <a:pt x="4729977" y="568022"/>
                  </a:lnTo>
                  <a:lnTo>
                    <a:pt x="4750881" y="607956"/>
                  </a:lnTo>
                  <a:lnTo>
                    <a:pt x="4768302" y="648915"/>
                  </a:lnTo>
                  <a:lnTo>
                    <a:pt x="4782238" y="690713"/>
                  </a:lnTo>
                  <a:lnTo>
                    <a:pt x="4792691" y="733162"/>
                  </a:lnTo>
                  <a:lnTo>
                    <a:pt x="4799659" y="776078"/>
                  </a:lnTo>
                  <a:lnTo>
                    <a:pt x="4803143" y="819273"/>
                  </a:lnTo>
                  <a:lnTo>
                    <a:pt x="4803143" y="862561"/>
                  </a:lnTo>
                  <a:lnTo>
                    <a:pt x="4799659" y="905757"/>
                  </a:lnTo>
                  <a:lnTo>
                    <a:pt x="4792691" y="948672"/>
                  </a:lnTo>
                  <a:lnTo>
                    <a:pt x="4782238" y="991122"/>
                  </a:lnTo>
                  <a:lnTo>
                    <a:pt x="4768302" y="1032920"/>
                  </a:lnTo>
                  <a:lnTo>
                    <a:pt x="4750881" y="1073879"/>
                  </a:lnTo>
                  <a:lnTo>
                    <a:pt x="4729977" y="1113813"/>
                  </a:lnTo>
                  <a:lnTo>
                    <a:pt x="4705588" y="1152535"/>
                  </a:lnTo>
                  <a:lnTo>
                    <a:pt x="4677715" y="1189861"/>
                  </a:lnTo>
                  <a:lnTo>
                    <a:pt x="4646358" y="1225602"/>
                  </a:lnTo>
                  <a:lnTo>
                    <a:pt x="4611517" y="1259573"/>
                  </a:lnTo>
                  <a:lnTo>
                    <a:pt x="4572242" y="1292275"/>
                  </a:lnTo>
                  <a:lnTo>
                    <a:pt x="4530786" y="1321581"/>
                  </a:lnTo>
                  <a:lnTo>
                    <a:pt x="4487392" y="1347479"/>
                  </a:lnTo>
                  <a:lnTo>
                    <a:pt x="4442302" y="1369960"/>
                  </a:lnTo>
                  <a:lnTo>
                    <a:pt x="4395758" y="1389011"/>
                  </a:lnTo>
                  <a:lnTo>
                    <a:pt x="4348003" y="1404623"/>
                  </a:lnTo>
                  <a:lnTo>
                    <a:pt x="4299279" y="1416785"/>
                  </a:lnTo>
                  <a:lnTo>
                    <a:pt x="4249829" y="1425485"/>
                  </a:lnTo>
                  <a:lnTo>
                    <a:pt x="4199895" y="1430713"/>
                  </a:lnTo>
                  <a:lnTo>
                    <a:pt x="4149719" y="1432458"/>
                  </a:lnTo>
                  <a:lnTo>
                    <a:pt x="4099009" y="1430713"/>
                  </a:lnTo>
                  <a:lnTo>
                    <a:pt x="4048650" y="1425485"/>
                  </a:lnTo>
                  <a:lnTo>
                    <a:pt x="3998874" y="1416785"/>
                  </a:lnTo>
                  <a:lnTo>
                    <a:pt x="3949908" y="1404623"/>
                  </a:lnTo>
                  <a:lnTo>
                    <a:pt x="3901984" y="1389011"/>
                  </a:lnTo>
                  <a:lnTo>
                    <a:pt x="3855329" y="1369960"/>
                  </a:lnTo>
                  <a:lnTo>
                    <a:pt x="3810174" y="1347479"/>
                  </a:lnTo>
                  <a:lnTo>
                    <a:pt x="3766749" y="1321581"/>
                  </a:lnTo>
                  <a:lnTo>
                    <a:pt x="3725282" y="1292275"/>
                  </a:lnTo>
                  <a:lnTo>
                    <a:pt x="3686004" y="1259573"/>
                  </a:lnTo>
                  <a:lnTo>
                    <a:pt x="3490411" y="1434299"/>
                  </a:lnTo>
                  <a:lnTo>
                    <a:pt x="3530140" y="1468144"/>
                  </a:lnTo>
                  <a:lnTo>
                    <a:pt x="3571479" y="1499482"/>
                  </a:lnTo>
                  <a:lnTo>
                    <a:pt x="3614308" y="1528313"/>
                  </a:lnTo>
                  <a:lnTo>
                    <a:pt x="3658509" y="1554638"/>
                  </a:lnTo>
                  <a:lnTo>
                    <a:pt x="3703962" y="1578455"/>
                  </a:lnTo>
                  <a:lnTo>
                    <a:pt x="3750548" y="1599765"/>
                  </a:lnTo>
                  <a:lnTo>
                    <a:pt x="3798148" y="1618568"/>
                  </a:lnTo>
                  <a:lnTo>
                    <a:pt x="3846643" y="1634865"/>
                  </a:lnTo>
                  <a:lnTo>
                    <a:pt x="3895913" y="1648654"/>
                  </a:lnTo>
                  <a:lnTo>
                    <a:pt x="3945839" y="1659936"/>
                  </a:lnTo>
                  <a:lnTo>
                    <a:pt x="3996302" y="1668711"/>
                  </a:lnTo>
                  <a:lnTo>
                    <a:pt x="4047182" y="1674979"/>
                  </a:lnTo>
                  <a:lnTo>
                    <a:pt x="4098361" y="1678740"/>
                  </a:lnTo>
                  <a:lnTo>
                    <a:pt x="4149719" y="1679994"/>
                  </a:lnTo>
                  <a:lnTo>
                    <a:pt x="4200685" y="1678740"/>
                  </a:lnTo>
                  <a:lnTo>
                    <a:pt x="4251527" y="1674979"/>
                  </a:lnTo>
                  <a:lnTo>
                    <a:pt x="4302122" y="1668711"/>
                  </a:lnTo>
                  <a:lnTo>
                    <a:pt x="4352347" y="1659936"/>
                  </a:lnTo>
                  <a:lnTo>
                    <a:pt x="4402079" y="1648654"/>
                  </a:lnTo>
                  <a:lnTo>
                    <a:pt x="4451194" y="1634865"/>
                  </a:lnTo>
                  <a:lnTo>
                    <a:pt x="4499569" y="1618568"/>
                  </a:lnTo>
                  <a:lnTo>
                    <a:pt x="4547081" y="1599765"/>
                  </a:lnTo>
                  <a:lnTo>
                    <a:pt x="4593606" y="1578455"/>
                  </a:lnTo>
                  <a:lnTo>
                    <a:pt x="4639020" y="1554638"/>
                  </a:lnTo>
                  <a:lnTo>
                    <a:pt x="4683201" y="1528313"/>
                  </a:lnTo>
                  <a:lnTo>
                    <a:pt x="4726025" y="1499482"/>
                  </a:lnTo>
                  <a:lnTo>
                    <a:pt x="4767369" y="1468144"/>
                  </a:lnTo>
                  <a:lnTo>
                    <a:pt x="4807109" y="1434299"/>
                  </a:lnTo>
                  <a:lnTo>
                    <a:pt x="4842192" y="1400868"/>
                  </a:lnTo>
                  <a:lnTo>
                    <a:pt x="4874856" y="1366168"/>
                  </a:lnTo>
                  <a:lnTo>
                    <a:pt x="4905100" y="1330289"/>
                  </a:lnTo>
                  <a:lnTo>
                    <a:pt x="4932924" y="1293323"/>
                  </a:lnTo>
                  <a:lnTo>
                    <a:pt x="4958329" y="1255359"/>
                  </a:lnTo>
                  <a:lnTo>
                    <a:pt x="4981315" y="1216487"/>
                  </a:lnTo>
                  <a:lnTo>
                    <a:pt x="5001881" y="1176797"/>
                  </a:lnTo>
                  <a:lnTo>
                    <a:pt x="5020027" y="1136380"/>
                  </a:lnTo>
                  <a:lnTo>
                    <a:pt x="5035754" y="1095326"/>
                  </a:lnTo>
                  <a:lnTo>
                    <a:pt x="5049061" y="1053725"/>
                  </a:lnTo>
                  <a:lnTo>
                    <a:pt x="5059949" y="1011667"/>
                  </a:lnTo>
                  <a:lnTo>
                    <a:pt x="5068417" y="969242"/>
                  </a:lnTo>
                  <a:lnTo>
                    <a:pt x="5074466" y="926541"/>
                  </a:lnTo>
                  <a:lnTo>
                    <a:pt x="5078095" y="883653"/>
                  </a:lnTo>
                  <a:lnTo>
                    <a:pt x="5079305" y="840670"/>
                  </a:lnTo>
                  <a:lnTo>
                    <a:pt x="5078095" y="797680"/>
                  </a:lnTo>
                  <a:lnTo>
                    <a:pt x="5074466" y="754775"/>
                  </a:lnTo>
                  <a:lnTo>
                    <a:pt x="5068417" y="712044"/>
                  </a:lnTo>
                  <a:lnTo>
                    <a:pt x="5059949" y="669578"/>
                  </a:lnTo>
                  <a:lnTo>
                    <a:pt x="5049061" y="627467"/>
                  </a:lnTo>
                  <a:lnTo>
                    <a:pt x="5035754" y="585800"/>
                  </a:lnTo>
                  <a:lnTo>
                    <a:pt x="5020027" y="544669"/>
                  </a:lnTo>
                  <a:lnTo>
                    <a:pt x="5001881" y="504163"/>
                  </a:lnTo>
                  <a:lnTo>
                    <a:pt x="4981315" y="464373"/>
                  </a:lnTo>
                  <a:lnTo>
                    <a:pt x="4958329" y="425388"/>
                  </a:lnTo>
                  <a:lnTo>
                    <a:pt x="4932924" y="387299"/>
                  </a:lnTo>
                  <a:lnTo>
                    <a:pt x="4905100" y="350196"/>
                  </a:lnTo>
                  <a:lnTo>
                    <a:pt x="4874856" y="314170"/>
                  </a:lnTo>
                  <a:lnTo>
                    <a:pt x="4842192" y="279310"/>
                  </a:lnTo>
                  <a:lnTo>
                    <a:pt x="4807109" y="245706"/>
                  </a:lnTo>
                  <a:lnTo>
                    <a:pt x="4767369" y="211859"/>
                  </a:lnTo>
                  <a:lnTo>
                    <a:pt x="4726025" y="180519"/>
                  </a:lnTo>
                  <a:lnTo>
                    <a:pt x="4683201" y="151686"/>
                  </a:lnTo>
                  <a:lnTo>
                    <a:pt x="4639020" y="125360"/>
                  </a:lnTo>
                  <a:lnTo>
                    <a:pt x="4593606" y="101542"/>
                  </a:lnTo>
                  <a:lnTo>
                    <a:pt x="4547081" y="80230"/>
                  </a:lnTo>
                  <a:lnTo>
                    <a:pt x="4499569" y="61426"/>
                  </a:lnTo>
                  <a:lnTo>
                    <a:pt x="4451194" y="45129"/>
                  </a:lnTo>
                  <a:lnTo>
                    <a:pt x="4402079" y="31340"/>
                  </a:lnTo>
                  <a:lnTo>
                    <a:pt x="4352347" y="20057"/>
                  </a:lnTo>
                  <a:lnTo>
                    <a:pt x="4302122" y="11282"/>
                  </a:lnTo>
                  <a:lnTo>
                    <a:pt x="4251527" y="5014"/>
                  </a:lnTo>
                  <a:lnTo>
                    <a:pt x="4200685" y="1253"/>
                  </a:lnTo>
                  <a:lnTo>
                    <a:pt x="4149719" y="0"/>
                  </a:lnTo>
                  <a:close/>
                </a:path>
              </a:pathLst>
            </a:custGeom>
            <a:solidFill>
              <a:srgbClr val="CB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27052" y="2387515"/>
              <a:ext cx="3465829" cy="340995"/>
            </a:xfrm>
            <a:custGeom>
              <a:avLst/>
              <a:gdLst/>
              <a:ahLst/>
              <a:cxnLst/>
              <a:rect l="l" t="t" r="r" b="b"/>
              <a:pathLst>
                <a:path w="3465829" h="340994">
                  <a:moveTo>
                    <a:pt x="3411816" y="0"/>
                  </a:moveTo>
                  <a:lnTo>
                    <a:pt x="54000" y="0"/>
                  </a:lnTo>
                  <a:lnTo>
                    <a:pt x="32982" y="4242"/>
                  </a:lnTo>
                  <a:lnTo>
                    <a:pt x="15817" y="15813"/>
                  </a:lnTo>
                  <a:lnTo>
                    <a:pt x="4244" y="32977"/>
                  </a:lnTo>
                  <a:lnTo>
                    <a:pt x="0" y="54000"/>
                  </a:lnTo>
                  <a:lnTo>
                    <a:pt x="0" y="286727"/>
                  </a:lnTo>
                  <a:lnTo>
                    <a:pt x="4244" y="307750"/>
                  </a:lnTo>
                  <a:lnTo>
                    <a:pt x="15817" y="324915"/>
                  </a:lnTo>
                  <a:lnTo>
                    <a:pt x="32982" y="336485"/>
                  </a:lnTo>
                  <a:lnTo>
                    <a:pt x="54000" y="340728"/>
                  </a:lnTo>
                  <a:lnTo>
                    <a:pt x="3411816" y="340728"/>
                  </a:lnTo>
                  <a:lnTo>
                    <a:pt x="3432834" y="336485"/>
                  </a:lnTo>
                  <a:lnTo>
                    <a:pt x="3449999" y="324915"/>
                  </a:lnTo>
                  <a:lnTo>
                    <a:pt x="3461573" y="307750"/>
                  </a:lnTo>
                  <a:lnTo>
                    <a:pt x="3465817" y="286727"/>
                  </a:lnTo>
                  <a:lnTo>
                    <a:pt x="3465817" y="54000"/>
                  </a:lnTo>
                  <a:lnTo>
                    <a:pt x="3461573" y="32977"/>
                  </a:lnTo>
                  <a:lnTo>
                    <a:pt x="3449999" y="15813"/>
                  </a:lnTo>
                  <a:lnTo>
                    <a:pt x="3432834" y="4242"/>
                  </a:lnTo>
                  <a:lnTo>
                    <a:pt x="3411816" y="0"/>
                  </a:lnTo>
                  <a:close/>
                </a:path>
              </a:pathLst>
            </a:custGeom>
            <a:solidFill>
              <a:srgbClr val="00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424661" y="2439842"/>
            <a:ext cx="1670685" cy="2083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b="1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lang="pt-BR" sz="1250" b="1" spc="5" dirty="0" err="1">
                <a:solidFill>
                  <a:srgbClr val="FFFFFF"/>
                </a:solidFill>
                <a:latin typeface="Verdana"/>
                <a:cs typeface="Verdana"/>
              </a:rPr>
              <a:t>ção</a:t>
            </a:r>
            <a:r>
              <a:rPr sz="125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pt-BR" sz="1250" b="1" spc="-30" dirty="0">
                <a:solidFill>
                  <a:srgbClr val="FFFFFF"/>
                </a:solidFill>
                <a:latin typeface="Verdana"/>
                <a:cs typeface="Verdana"/>
              </a:rPr>
              <a:t>pelo </a:t>
            </a:r>
            <a:r>
              <a:rPr sz="1250" b="1" spc="-20" dirty="0" err="1">
                <a:solidFill>
                  <a:srgbClr val="FFFFFF"/>
                </a:solidFill>
                <a:latin typeface="Verdana"/>
                <a:cs typeface="Verdana"/>
              </a:rPr>
              <a:t>Clima</a:t>
            </a:r>
            <a:endParaRPr sz="1250" dirty="0">
              <a:latin typeface="Verdana"/>
              <a:cs typeface="Verdan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65409" y="2859265"/>
            <a:ext cx="4624705" cy="1262380"/>
            <a:chOff x="265409" y="2859265"/>
            <a:chExt cx="4624705" cy="1262380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55148" y="2859265"/>
              <a:ext cx="934796" cy="93480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65409" y="3768106"/>
              <a:ext cx="3465829" cy="353695"/>
            </a:xfrm>
            <a:custGeom>
              <a:avLst/>
              <a:gdLst/>
              <a:ahLst/>
              <a:cxnLst/>
              <a:rect l="l" t="t" r="r" b="b"/>
              <a:pathLst>
                <a:path w="3465829" h="353695">
                  <a:moveTo>
                    <a:pt x="3411816" y="0"/>
                  </a:moveTo>
                  <a:lnTo>
                    <a:pt x="54000" y="0"/>
                  </a:lnTo>
                  <a:lnTo>
                    <a:pt x="32982" y="4242"/>
                  </a:lnTo>
                  <a:lnTo>
                    <a:pt x="15817" y="15813"/>
                  </a:lnTo>
                  <a:lnTo>
                    <a:pt x="4244" y="32977"/>
                  </a:lnTo>
                  <a:lnTo>
                    <a:pt x="0" y="54000"/>
                  </a:lnTo>
                  <a:lnTo>
                    <a:pt x="0" y="299415"/>
                  </a:lnTo>
                  <a:lnTo>
                    <a:pt x="4244" y="320438"/>
                  </a:lnTo>
                  <a:lnTo>
                    <a:pt x="15817" y="337602"/>
                  </a:lnTo>
                  <a:lnTo>
                    <a:pt x="32982" y="349173"/>
                  </a:lnTo>
                  <a:lnTo>
                    <a:pt x="54000" y="353415"/>
                  </a:lnTo>
                  <a:lnTo>
                    <a:pt x="3411816" y="353415"/>
                  </a:lnTo>
                  <a:lnTo>
                    <a:pt x="3432834" y="349173"/>
                  </a:lnTo>
                  <a:lnTo>
                    <a:pt x="3449999" y="337602"/>
                  </a:lnTo>
                  <a:lnTo>
                    <a:pt x="3461573" y="320438"/>
                  </a:lnTo>
                  <a:lnTo>
                    <a:pt x="3465817" y="299415"/>
                  </a:lnTo>
                  <a:lnTo>
                    <a:pt x="3465817" y="54000"/>
                  </a:lnTo>
                  <a:lnTo>
                    <a:pt x="3461573" y="32977"/>
                  </a:lnTo>
                  <a:lnTo>
                    <a:pt x="3449999" y="15813"/>
                  </a:lnTo>
                  <a:lnTo>
                    <a:pt x="3432834" y="4242"/>
                  </a:lnTo>
                  <a:lnTo>
                    <a:pt x="3411816" y="0"/>
                  </a:lnTo>
                  <a:close/>
                </a:path>
              </a:pathLst>
            </a:custGeom>
            <a:solidFill>
              <a:srgbClr val="00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92392" y="3830555"/>
            <a:ext cx="1480185" cy="2083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b="1" spc="-30" dirty="0">
                <a:solidFill>
                  <a:srgbClr val="FFFFFF"/>
                </a:solidFill>
                <a:latin typeface="Verdana"/>
                <a:cs typeface="Verdana"/>
              </a:rPr>
              <a:t>Gest</a:t>
            </a:r>
            <a:r>
              <a:rPr lang="pt-BR" sz="1250" b="1" spc="-30" dirty="0" err="1">
                <a:solidFill>
                  <a:srgbClr val="FFFFFF"/>
                </a:solidFill>
                <a:latin typeface="Verdana"/>
                <a:cs typeface="Verdana"/>
              </a:rPr>
              <a:t>ão</a:t>
            </a:r>
            <a:r>
              <a:rPr sz="125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b="1" spc="-2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lang="pt-BR" sz="1250" b="1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25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pt-BR" sz="1250" b="1" spc="-5" dirty="0">
                <a:solidFill>
                  <a:srgbClr val="FFFFFF"/>
                </a:solidFill>
                <a:latin typeface="Verdana"/>
                <a:cs typeface="Verdana"/>
              </a:rPr>
              <a:t>Á</a:t>
            </a:r>
            <a:r>
              <a:rPr sz="1250" b="1" spc="-15" dirty="0" err="1">
                <a:solidFill>
                  <a:srgbClr val="FFFFFF"/>
                </a:solidFill>
                <a:latin typeface="Verdana"/>
                <a:cs typeface="Verdana"/>
              </a:rPr>
              <a:t>gua</a:t>
            </a:r>
            <a:endParaRPr sz="1250" dirty="0">
              <a:latin typeface="Verdana"/>
              <a:cs typeface="Verdan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940329" y="3880231"/>
            <a:ext cx="4752975" cy="1540510"/>
            <a:chOff x="2940329" y="3880231"/>
            <a:chExt cx="4752975" cy="1540510"/>
          </a:xfrm>
        </p:grpSpPr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40329" y="3880231"/>
              <a:ext cx="934821" cy="93480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227052" y="5059126"/>
              <a:ext cx="3465829" cy="361950"/>
            </a:xfrm>
            <a:custGeom>
              <a:avLst/>
              <a:gdLst/>
              <a:ahLst/>
              <a:cxnLst/>
              <a:rect l="l" t="t" r="r" b="b"/>
              <a:pathLst>
                <a:path w="3465829" h="361950">
                  <a:moveTo>
                    <a:pt x="3411816" y="0"/>
                  </a:moveTo>
                  <a:lnTo>
                    <a:pt x="54000" y="0"/>
                  </a:lnTo>
                  <a:lnTo>
                    <a:pt x="32982" y="4242"/>
                  </a:lnTo>
                  <a:lnTo>
                    <a:pt x="15817" y="15813"/>
                  </a:lnTo>
                  <a:lnTo>
                    <a:pt x="4244" y="32977"/>
                  </a:lnTo>
                  <a:lnTo>
                    <a:pt x="0" y="54000"/>
                  </a:lnTo>
                  <a:lnTo>
                    <a:pt x="0" y="307492"/>
                  </a:lnTo>
                  <a:lnTo>
                    <a:pt x="4244" y="328515"/>
                  </a:lnTo>
                  <a:lnTo>
                    <a:pt x="15817" y="345679"/>
                  </a:lnTo>
                  <a:lnTo>
                    <a:pt x="32982" y="357250"/>
                  </a:lnTo>
                  <a:lnTo>
                    <a:pt x="54000" y="361492"/>
                  </a:lnTo>
                  <a:lnTo>
                    <a:pt x="3411816" y="361492"/>
                  </a:lnTo>
                  <a:lnTo>
                    <a:pt x="3432834" y="357250"/>
                  </a:lnTo>
                  <a:lnTo>
                    <a:pt x="3449999" y="345679"/>
                  </a:lnTo>
                  <a:lnTo>
                    <a:pt x="3461573" y="328515"/>
                  </a:lnTo>
                  <a:lnTo>
                    <a:pt x="3465817" y="307492"/>
                  </a:lnTo>
                  <a:lnTo>
                    <a:pt x="3465817" y="54000"/>
                  </a:lnTo>
                  <a:lnTo>
                    <a:pt x="3461573" y="32977"/>
                  </a:lnTo>
                  <a:lnTo>
                    <a:pt x="3449999" y="15813"/>
                  </a:lnTo>
                  <a:lnTo>
                    <a:pt x="3432834" y="4242"/>
                  </a:lnTo>
                  <a:lnTo>
                    <a:pt x="3411816" y="0"/>
                  </a:lnTo>
                  <a:close/>
                </a:path>
              </a:pathLst>
            </a:custGeom>
            <a:solidFill>
              <a:srgbClr val="00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528158" y="5120959"/>
            <a:ext cx="1581150" cy="2083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b="1" spc="-10" dirty="0" err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50" b="1" spc="5" dirty="0" err="1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250" b="1" spc="-15" dirty="0" err="1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1250" b="1" spc="-25" dirty="0" err="1">
                <a:solidFill>
                  <a:srgbClr val="FFFFFF"/>
                </a:solidFill>
                <a:latin typeface="Verdana"/>
                <a:cs typeface="Verdana"/>
              </a:rPr>
              <a:t>om</a:t>
            </a:r>
            <a:r>
              <a:rPr lang="pt-BR" sz="1250" b="1" spc="-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250" b="1" spc="-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25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b="1" spc="-30" dirty="0">
                <a:solidFill>
                  <a:srgbClr val="FFFFFF"/>
                </a:solidFill>
                <a:latin typeface="Verdana"/>
                <a:cs typeface="Verdana"/>
              </a:rPr>
              <a:t>Ci</a:t>
            </a:r>
            <a:r>
              <a:rPr sz="1250" b="1" spc="-4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250" b="1" spc="-35" dirty="0">
                <a:solidFill>
                  <a:srgbClr val="FFFFFF"/>
                </a:solidFill>
                <a:latin typeface="Verdana"/>
                <a:cs typeface="Verdana"/>
              </a:rPr>
              <a:t>cular</a:t>
            </a:r>
            <a:endParaRPr sz="1250" dirty="0">
              <a:latin typeface="Verdana"/>
              <a:cs typeface="Verdan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8948" y="208137"/>
            <a:ext cx="7772400" cy="7451090"/>
            <a:chOff x="68948" y="208137"/>
            <a:chExt cx="7772400" cy="7451090"/>
          </a:xfrm>
        </p:grpSpPr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55148" y="4886757"/>
              <a:ext cx="934796" cy="93480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2589258" y="1508038"/>
              <a:ext cx="1417320" cy="1628775"/>
            </a:xfrm>
            <a:custGeom>
              <a:avLst/>
              <a:gdLst/>
              <a:ahLst/>
              <a:cxnLst/>
              <a:rect l="l" t="t" r="r" b="b"/>
              <a:pathLst>
                <a:path w="1417320" h="1628775">
                  <a:moveTo>
                    <a:pt x="830446" y="0"/>
                  </a:moveTo>
                  <a:lnTo>
                    <a:pt x="781451" y="1409"/>
                  </a:lnTo>
                  <a:lnTo>
                    <a:pt x="732584" y="5636"/>
                  </a:lnTo>
                  <a:lnTo>
                    <a:pt x="683983" y="12681"/>
                  </a:lnTo>
                  <a:lnTo>
                    <a:pt x="635785" y="22545"/>
                  </a:lnTo>
                  <a:lnTo>
                    <a:pt x="588127" y="35228"/>
                  </a:lnTo>
                  <a:lnTo>
                    <a:pt x="541144" y="50729"/>
                  </a:lnTo>
                  <a:lnTo>
                    <a:pt x="494976" y="69050"/>
                  </a:lnTo>
                  <a:lnTo>
                    <a:pt x="449758" y="90189"/>
                  </a:lnTo>
                  <a:lnTo>
                    <a:pt x="405627" y="114147"/>
                  </a:lnTo>
                  <a:lnTo>
                    <a:pt x="362720" y="140925"/>
                  </a:lnTo>
                  <a:lnTo>
                    <a:pt x="321175" y="170522"/>
                  </a:lnTo>
                  <a:lnTo>
                    <a:pt x="281128" y="202939"/>
                  </a:lnTo>
                  <a:lnTo>
                    <a:pt x="242716" y="238175"/>
                  </a:lnTo>
                  <a:lnTo>
                    <a:pt x="209280" y="272930"/>
                  </a:lnTo>
                  <a:lnTo>
                    <a:pt x="178321" y="309089"/>
                  </a:lnTo>
                  <a:lnTo>
                    <a:pt x="149840" y="346546"/>
                  </a:lnTo>
                  <a:lnTo>
                    <a:pt x="123834" y="385191"/>
                  </a:lnTo>
                  <a:lnTo>
                    <a:pt x="100306" y="424919"/>
                  </a:lnTo>
                  <a:lnTo>
                    <a:pt x="79254" y="465622"/>
                  </a:lnTo>
                  <a:lnTo>
                    <a:pt x="60679" y="507191"/>
                  </a:lnTo>
                  <a:lnTo>
                    <a:pt x="44580" y="549520"/>
                  </a:lnTo>
                  <a:lnTo>
                    <a:pt x="30958" y="592501"/>
                  </a:lnTo>
                  <a:lnTo>
                    <a:pt x="19813" y="636027"/>
                  </a:lnTo>
                  <a:lnTo>
                    <a:pt x="11145" y="679989"/>
                  </a:lnTo>
                  <a:lnTo>
                    <a:pt x="4953" y="724281"/>
                  </a:lnTo>
                  <a:lnTo>
                    <a:pt x="1238" y="768794"/>
                  </a:lnTo>
                  <a:lnTo>
                    <a:pt x="0" y="813422"/>
                  </a:lnTo>
                  <a:lnTo>
                    <a:pt x="1238" y="858056"/>
                  </a:lnTo>
                  <a:lnTo>
                    <a:pt x="4953" y="902590"/>
                  </a:lnTo>
                  <a:lnTo>
                    <a:pt x="11145" y="946916"/>
                  </a:lnTo>
                  <a:lnTo>
                    <a:pt x="19813" y="990926"/>
                  </a:lnTo>
                  <a:lnTo>
                    <a:pt x="30958" y="1034512"/>
                  </a:lnTo>
                  <a:lnTo>
                    <a:pt x="44580" y="1077568"/>
                  </a:lnTo>
                  <a:lnTo>
                    <a:pt x="60679" y="1119986"/>
                  </a:lnTo>
                  <a:lnTo>
                    <a:pt x="79254" y="1161657"/>
                  </a:lnTo>
                  <a:lnTo>
                    <a:pt x="100306" y="1202475"/>
                  </a:lnTo>
                  <a:lnTo>
                    <a:pt x="123834" y="1242332"/>
                  </a:lnTo>
                  <a:lnTo>
                    <a:pt x="149840" y="1281121"/>
                  </a:lnTo>
                  <a:lnTo>
                    <a:pt x="178321" y="1318734"/>
                  </a:lnTo>
                  <a:lnTo>
                    <a:pt x="209280" y="1355063"/>
                  </a:lnTo>
                  <a:lnTo>
                    <a:pt x="242716" y="1390002"/>
                  </a:lnTo>
                  <a:lnTo>
                    <a:pt x="280933" y="1425238"/>
                  </a:lnTo>
                  <a:lnTo>
                    <a:pt x="320816" y="1457655"/>
                  </a:lnTo>
                  <a:lnTo>
                    <a:pt x="362227" y="1487252"/>
                  </a:lnTo>
                  <a:lnTo>
                    <a:pt x="405025" y="1514030"/>
                  </a:lnTo>
                  <a:lnTo>
                    <a:pt x="449073" y="1537988"/>
                  </a:lnTo>
                  <a:lnTo>
                    <a:pt x="494231" y="1559128"/>
                  </a:lnTo>
                  <a:lnTo>
                    <a:pt x="540361" y="1577448"/>
                  </a:lnTo>
                  <a:lnTo>
                    <a:pt x="587323" y="1592949"/>
                  </a:lnTo>
                  <a:lnTo>
                    <a:pt x="634979" y="1605632"/>
                  </a:lnTo>
                  <a:lnTo>
                    <a:pt x="683189" y="1615496"/>
                  </a:lnTo>
                  <a:lnTo>
                    <a:pt x="731816" y="1622541"/>
                  </a:lnTo>
                  <a:lnTo>
                    <a:pt x="780719" y="1626769"/>
                  </a:lnTo>
                  <a:lnTo>
                    <a:pt x="829760" y="1628178"/>
                  </a:lnTo>
                  <a:lnTo>
                    <a:pt x="878804" y="1626769"/>
                  </a:lnTo>
                  <a:lnTo>
                    <a:pt x="927710" y="1622541"/>
                  </a:lnTo>
                  <a:lnTo>
                    <a:pt x="976338" y="1615496"/>
                  </a:lnTo>
                  <a:lnTo>
                    <a:pt x="1024550" y="1605632"/>
                  </a:lnTo>
                  <a:lnTo>
                    <a:pt x="1072207" y="1592949"/>
                  </a:lnTo>
                  <a:lnTo>
                    <a:pt x="1119171" y="1577448"/>
                  </a:lnTo>
                  <a:lnTo>
                    <a:pt x="1165301" y="1559128"/>
                  </a:lnTo>
                  <a:lnTo>
                    <a:pt x="1210460" y="1537988"/>
                  </a:lnTo>
                  <a:lnTo>
                    <a:pt x="1254508" y="1514030"/>
                  </a:lnTo>
                  <a:lnTo>
                    <a:pt x="1297307" y="1487252"/>
                  </a:lnTo>
                  <a:lnTo>
                    <a:pt x="1338717" y="1457655"/>
                  </a:lnTo>
                  <a:lnTo>
                    <a:pt x="1378601" y="1425238"/>
                  </a:lnTo>
                  <a:lnTo>
                    <a:pt x="1416818" y="1390002"/>
                  </a:lnTo>
                  <a:lnTo>
                    <a:pt x="1244225" y="1218946"/>
                  </a:lnTo>
                  <a:lnTo>
                    <a:pt x="1204899" y="1254208"/>
                  </a:lnTo>
                  <a:lnTo>
                    <a:pt x="1163234" y="1285321"/>
                  </a:lnTo>
                  <a:lnTo>
                    <a:pt x="1119522" y="1312284"/>
                  </a:lnTo>
                  <a:lnTo>
                    <a:pt x="1074055" y="1335098"/>
                  </a:lnTo>
                  <a:lnTo>
                    <a:pt x="1027128" y="1353762"/>
                  </a:lnTo>
                  <a:lnTo>
                    <a:pt x="979034" y="1368279"/>
                  </a:lnTo>
                  <a:lnTo>
                    <a:pt x="930065" y="1378647"/>
                  </a:lnTo>
                  <a:lnTo>
                    <a:pt x="880514" y="1384868"/>
                  </a:lnTo>
                  <a:lnTo>
                    <a:pt x="830675" y="1386941"/>
                  </a:lnTo>
                  <a:lnTo>
                    <a:pt x="780819" y="1384868"/>
                  </a:lnTo>
                  <a:lnTo>
                    <a:pt x="731259" y="1378647"/>
                  </a:lnTo>
                  <a:lnTo>
                    <a:pt x="682287" y="1368279"/>
                  </a:lnTo>
                  <a:lnTo>
                    <a:pt x="634195" y="1353762"/>
                  </a:lnTo>
                  <a:lnTo>
                    <a:pt x="587273" y="1335098"/>
                  </a:lnTo>
                  <a:lnTo>
                    <a:pt x="541814" y="1312284"/>
                  </a:lnTo>
                  <a:lnTo>
                    <a:pt x="498108" y="1285321"/>
                  </a:lnTo>
                  <a:lnTo>
                    <a:pt x="456448" y="1254208"/>
                  </a:lnTo>
                  <a:lnTo>
                    <a:pt x="417125" y="1218946"/>
                  </a:lnTo>
                  <a:lnTo>
                    <a:pt x="384585" y="1184331"/>
                  </a:lnTo>
                  <a:lnTo>
                    <a:pt x="355471" y="1147835"/>
                  </a:lnTo>
                  <a:lnTo>
                    <a:pt x="329782" y="1109667"/>
                  </a:lnTo>
                  <a:lnTo>
                    <a:pt x="307519" y="1070036"/>
                  </a:lnTo>
                  <a:lnTo>
                    <a:pt x="288680" y="1029150"/>
                  </a:lnTo>
                  <a:lnTo>
                    <a:pt x="273267" y="987219"/>
                  </a:lnTo>
                  <a:lnTo>
                    <a:pt x="261279" y="944452"/>
                  </a:lnTo>
                  <a:lnTo>
                    <a:pt x="252716" y="901058"/>
                  </a:lnTo>
                  <a:lnTo>
                    <a:pt x="247578" y="857246"/>
                  </a:lnTo>
                  <a:lnTo>
                    <a:pt x="245865" y="813225"/>
                  </a:lnTo>
                  <a:lnTo>
                    <a:pt x="247578" y="769204"/>
                  </a:lnTo>
                  <a:lnTo>
                    <a:pt x="252716" y="725392"/>
                  </a:lnTo>
                  <a:lnTo>
                    <a:pt x="261279" y="681998"/>
                  </a:lnTo>
                  <a:lnTo>
                    <a:pt x="273267" y="639231"/>
                  </a:lnTo>
                  <a:lnTo>
                    <a:pt x="288680" y="597300"/>
                  </a:lnTo>
                  <a:lnTo>
                    <a:pt x="307519" y="556414"/>
                  </a:lnTo>
                  <a:lnTo>
                    <a:pt x="329782" y="516783"/>
                  </a:lnTo>
                  <a:lnTo>
                    <a:pt x="355471" y="478615"/>
                  </a:lnTo>
                  <a:lnTo>
                    <a:pt x="384585" y="442119"/>
                  </a:lnTo>
                  <a:lnTo>
                    <a:pt x="417125" y="407504"/>
                  </a:lnTo>
                  <a:lnTo>
                    <a:pt x="456448" y="372243"/>
                  </a:lnTo>
                  <a:lnTo>
                    <a:pt x="498108" y="341128"/>
                  </a:lnTo>
                  <a:lnTo>
                    <a:pt x="541814" y="314158"/>
                  </a:lnTo>
                  <a:lnTo>
                    <a:pt x="587273" y="291336"/>
                  </a:lnTo>
                  <a:lnTo>
                    <a:pt x="634195" y="272662"/>
                  </a:lnTo>
                  <a:lnTo>
                    <a:pt x="682287" y="258136"/>
                  </a:lnTo>
                  <a:lnTo>
                    <a:pt x="731259" y="247760"/>
                  </a:lnTo>
                  <a:lnTo>
                    <a:pt x="780819" y="241534"/>
                  </a:lnTo>
                  <a:lnTo>
                    <a:pt x="830675" y="239458"/>
                  </a:lnTo>
                  <a:lnTo>
                    <a:pt x="880514" y="241534"/>
                  </a:lnTo>
                  <a:lnTo>
                    <a:pt x="930065" y="247760"/>
                  </a:lnTo>
                  <a:lnTo>
                    <a:pt x="979034" y="258136"/>
                  </a:lnTo>
                  <a:lnTo>
                    <a:pt x="1027128" y="272662"/>
                  </a:lnTo>
                  <a:lnTo>
                    <a:pt x="1074055" y="291336"/>
                  </a:lnTo>
                  <a:lnTo>
                    <a:pt x="1119522" y="314158"/>
                  </a:lnTo>
                  <a:lnTo>
                    <a:pt x="1163234" y="341128"/>
                  </a:lnTo>
                  <a:lnTo>
                    <a:pt x="1204899" y="372243"/>
                  </a:lnTo>
                  <a:lnTo>
                    <a:pt x="1244225" y="407504"/>
                  </a:lnTo>
                  <a:lnTo>
                    <a:pt x="1416818" y="238175"/>
                  </a:lnTo>
                  <a:lnTo>
                    <a:pt x="1378608" y="202939"/>
                  </a:lnTo>
                  <a:lnTo>
                    <a:pt x="1338747" y="170522"/>
                  </a:lnTo>
                  <a:lnTo>
                    <a:pt x="1297371" y="140925"/>
                  </a:lnTo>
                  <a:lnTo>
                    <a:pt x="1254618" y="114147"/>
                  </a:lnTo>
                  <a:lnTo>
                    <a:pt x="1210624" y="90189"/>
                  </a:lnTo>
                  <a:lnTo>
                    <a:pt x="1165526" y="69050"/>
                  </a:lnTo>
                  <a:lnTo>
                    <a:pt x="1119461" y="50729"/>
                  </a:lnTo>
                  <a:lnTo>
                    <a:pt x="1072567" y="35228"/>
                  </a:lnTo>
                  <a:lnTo>
                    <a:pt x="1024980" y="22545"/>
                  </a:lnTo>
                  <a:lnTo>
                    <a:pt x="976838" y="12681"/>
                  </a:lnTo>
                  <a:lnTo>
                    <a:pt x="928277" y="5636"/>
                  </a:lnTo>
                  <a:lnTo>
                    <a:pt x="879434" y="1409"/>
                  </a:lnTo>
                  <a:lnTo>
                    <a:pt x="830446" y="0"/>
                  </a:lnTo>
                  <a:close/>
                </a:path>
              </a:pathLst>
            </a:custGeom>
            <a:solidFill>
              <a:srgbClr val="EE32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570380" y="3505101"/>
              <a:ext cx="1433830" cy="1681480"/>
            </a:xfrm>
            <a:custGeom>
              <a:avLst/>
              <a:gdLst/>
              <a:ahLst/>
              <a:cxnLst/>
              <a:rect l="l" t="t" r="r" b="b"/>
              <a:pathLst>
                <a:path w="1433829" h="1681479">
                  <a:moveTo>
                    <a:pt x="839457" y="0"/>
                  </a:moveTo>
                  <a:lnTo>
                    <a:pt x="789824" y="1453"/>
                  </a:lnTo>
                  <a:lnTo>
                    <a:pt x="740331" y="5813"/>
                  </a:lnTo>
                  <a:lnTo>
                    <a:pt x="691119" y="13081"/>
                  </a:lnTo>
                  <a:lnTo>
                    <a:pt x="642328" y="23256"/>
                  </a:lnTo>
                  <a:lnTo>
                    <a:pt x="594098" y="36338"/>
                  </a:lnTo>
                  <a:lnTo>
                    <a:pt x="546571" y="52327"/>
                  </a:lnTo>
                  <a:lnTo>
                    <a:pt x="499886" y="71224"/>
                  </a:lnTo>
                  <a:lnTo>
                    <a:pt x="454184" y="93028"/>
                  </a:lnTo>
                  <a:lnTo>
                    <a:pt x="409606" y="117740"/>
                  </a:lnTo>
                  <a:lnTo>
                    <a:pt x="366291" y="145360"/>
                  </a:lnTo>
                  <a:lnTo>
                    <a:pt x="324382" y="175888"/>
                  </a:lnTo>
                  <a:lnTo>
                    <a:pt x="284017" y="209324"/>
                  </a:lnTo>
                  <a:lnTo>
                    <a:pt x="245338" y="245668"/>
                  </a:lnTo>
                  <a:lnTo>
                    <a:pt x="212626" y="280452"/>
                  </a:lnTo>
                  <a:lnTo>
                    <a:pt x="182251" y="316577"/>
                  </a:lnTo>
                  <a:lnTo>
                    <a:pt x="154212" y="353943"/>
                  </a:lnTo>
                  <a:lnTo>
                    <a:pt x="128510" y="392450"/>
                  </a:lnTo>
                  <a:lnTo>
                    <a:pt x="105145" y="431999"/>
                  </a:lnTo>
                  <a:lnTo>
                    <a:pt x="84116" y="472489"/>
                  </a:lnTo>
                  <a:lnTo>
                    <a:pt x="65423" y="513822"/>
                  </a:lnTo>
                  <a:lnTo>
                    <a:pt x="49067" y="555896"/>
                  </a:lnTo>
                  <a:lnTo>
                    <a:pt x="35048" y="598613"/>
                  </a:lnTo>
                  <a:lnTo>
                    <a:pt x="23365" y="641872"/>
                  </a:lnTo>
                  <a:lnTo>
                    <a:pt x="14019" y="685574"/>
                  </a:lnTo>
                  <a:lnTo>
                    <a:pt x="7009" y="729618"/>
                  </a:lnTo>
                  <a:lnTo>
                    <a:pt x="2336" y="773905"/>
                  </a:lnTo>
                  <a:lnTo>
                    <a:pt x="0" y="818335"/>
                  </a:lnTo>
                  <a:lnTo>
                    <a:pt x="0" y="862809"/>
                  </a:lnTo>
                  <a:lnTo>
                    <a:pt x="2336" y="907225"/>
                  </a:lnTo>
                  <a:lnTo>
                    <a:pt x="7009" y="951485"/>
                  </a:lnTo>
                  <a:lnTo>
                    <a:pt x="14019" y="995489"/>
                  </a:lnTo>
                  <a:lnTo>
                    <a:pt x="23365" y="1039137"/>
                  </a:lnTo>
                  <a:lnTo>
                    <a:pt x="35048" y="1082328"/>
                  </a:lnTo>
                  <a:lnTo>
                    <a:pt x="49067" y="1124964"/>
                  </a:lnTo>
                  <a:lnTo>
                    <a:pt x="65423" y="1166944"/>
                  </a:lnTo>
                  <a:lnTo>
                    <a:pt x="84116" y="1208169"/>
                  </a:lnTo>
                  <a:lnTo>
                    <a:pt x="105145" y="1248538"/>
                  </a:lnTo>
                  <a:lnTo>
                    <a:pt x="128510" y="1287952"/>
                  </a:lnTo>
                  <a:lnTo>
                    <a:pt x="154212" y="1326310"/>
                  </a:lnTo>
                  <a:lnTo>
                    <a:pt x="182251" y="1363514"/>
                  </a:lnTo>
                  <a:lnTo>
                    <a:pt x="212626" y="1399463"/>
                  </a:lnTo>
                  <a:lnTo>
                    <a:pt x="245338" y="1434058"/>
                  </a:lnTo>
                  <a:lnTo>
                    <a:pt x="284017" y="1470605"/>
                  </a:lnTo>
                  <a:lnTo>
                    <a:pt x="324382" y="1504228"/>
                  </a:lnTo>
                  <a:lnTo>
                    <a:pt x="366291" y="1534928"/>
                  </a:lnTo>
                  <a:lnTo>
                    <a:pt x="409606" y="1562703"/>
                  </a:lnTo>
                  <a:lnTo>
                    <a:pt x="454184" y="1587554"/>
                  </a:lnTo>
                  <a:lnTo>
                    <a:pt x="499886" y="1609482"/>
                  </a:lnTo>
                  <a:lnTo>
                    <a:pt x="546571" y="1628486"/>
                  </a:lnTo>
                  <a:lnTo>
                    <a:pt x="594098" y="1644566"/>
                  </a:lnTo>
                  <a:lnTo>
                    <a:pt x="642328" y="1657722"/>
                  </a:lnTo>
                  <a:lnTo>
                    <a:pt x="691119" y="1667955"/>
                  </a:lnTo>
                  <a:lnTo>
                    <a:pt x="740331" y="1675264"/>
                  </a:lnTo>
                  <a:lnTo>
                    <a:pt x="789824" y="1679649"/>
                  </a:lnTo>
                  <a:lnTo>
                    <a:pt x="839457" y="1681111"/>
                  </a:lnTo>
                  <a:lnTo>
                    <a:pt x="889092" y="1679649"/>
                  </a:lnTo>
                  <a:lnTo>
                    <a:pt x="938587" y="1675264"/>
                  </a:lnTo>
                  <a:lnTo>
                    <a:pt x="987800" y="1667955"/>
                  </a:lnTo>
                  <a:lnTo>
                    <a:pt x="1036591" y="1657722"/>
                  </a:lnTo>
                  <a:lnTo>
                    <a:pt x="1084821" y="1644566"/>
                  </a:lnTo>
                  <a:lnTo>
                    <a:pt x="1132348" y="1628486"/>
                  </a:lnTo>
                  <a:lnTo>
                    <a:pt x="1179032" y="1609482"/>
                  </a:lnTo>
                  <a:lnTo>
                    <a:pt x="1224733" y="1587554"/>
                  </a:lnTo>
                  <a:lnTo>
                    <a:pt x="1269311" y="1562703"/>
                  </a:lnTo>
                  <a:lnTo>
                    <a:pt x="1312624" y="1534928"/>
                  </a:lnTo>
                  <a:lnTo>
                    <a:pt x="1354533" y="1504228"/>
                  </a:lnTo>
                  <a:lnTo>
                    <a:pt x="1394897" y="1470605"/>
                  </a:lnTo>
                  <a:lnTo>
                    <a:pt x="1433576" y="1434058"/>
                  </a:lnTo>
                  <a:lnTo>
                    <a:pt x="1258900" y="1259370"/>
                  </a:lnTo>
                  <a:lnTo>
                    <a:pt x="1219102" y="1295748"/>
                  </a:lnTo>
                  <a:lnTo>
                    <a:pt x="1176937" y="1327846"/>
                  </a:lnTo>
                  <a:lnTo>
                    <a:pt x="1132700" y="1355662"/>
                  </a:lnTo>
                  <a:lnTo>
                    <a:pt x="1086689" y="1379199"/>
                  </a:lnTo>
                  <a:lnTo>
                    <a:pt x="1039199" y="1398455"/>
                  </a:lnTo>
                  <a:lnTo>
                    <a:pt x="990527" y="1413432"/>
                  </a:lnTo>
                  <a:lnTo>
                    <a:pt x="940970" y="1424129"/>
                  </a:lnTo>
                  <a:lnTo>
                    <a:pt x="890823" y="1430547"/>
                  </a:lnTo>
                  <a:lnTo>
                    <a:pt x="840384" y="1432687"/>
                  </a:lnTo>
                  <a:lnTo>
                    <a:pt x="789928" y="1430547"/>
                  </a:lnTo>
                  <a:lnTo>
                    <a:pt x="739771" y="1424129"/>
                  </a:lnTo>
                  <a:lnTo>
                    <a:pt x="690209" y="1413432"/>
                  </a:lnTo>
                  <a:lnTo>
                    <a:pt x="641537" y="1398455"/>
                  </a:lnTo>
                  <a:lnTo>
                    <a:pt x="594051" y="1379199"/>
                  </a:lnTo>
                  <a:lnTo>
                    <a:pt x="548044" y="1355662"/>
                  </a:lnTo>
                  <a:lnTo>
                    <a:pt x="503813" y="1327846"/>
                  </a:lnTo>
                  <a:lnTo>
                    <a:pt x="461651" y="1295748"/>
                  </a:lnTo>
                  <a:lnTo>
                    <a:pt x="421855" y="1259370"/>
                  </a:lnTo>
                  <a:lnTo>
                    <a:pt x="388923" y="1223658"/>
                  </a:lnTo>
                  <a:lnTo>
                    <a:pt x="359458" y="1186005"/>
                  </a:lnTo>
                  <a:lnTo>
                    <a:pt x="333459" y="1146627"/>
                  </a:lnTo>
                  <a:lnTo>
                    <a:pt x="310927" y="1105739"/>
                  </a:lnTo>
                  <a:lnTo>
                    <a:pt x="291861" y="1063557"/>
                  </a:lnTo>
                  <a:lnTo>
                    <a:pt x="276261" y="1020297"/>
                  </a:lnTo>
                  <a:lnTo>
                    <a:pt x="264128" y="976173"/>
                  </a:lnTo>
                  <a:lnTo>
                    <a:pt x="255462" y="931403"/>
                  </a:lnTo>
                  <a:lnTo>
                    <a:pt x="250262" y="886201"/>
                  </a:lnTo>
                  <a:lnTo>
                    <a:pt x="248529" y="840784"/>
                  </a:lnTo>
                  <a:lnTo>
                    <a:pt x="250262" y="795367"/>
                  </a:lnTo>
                  <a:lnTo>
                    <a:pt x="255462" y="750165"/>
                  </a:lnTo>
                  <a:lnTo>
                    <a:pt x="264128" y="705395"/>
                  </a:lnTo>
                  <a:lnTo>
                    <a:pt x="276261" y="661271"/>
                  </a:lnTo>
                  <a:lnTo>
                    <a:pt x="291861" y="618011"/>
                  </a:lnTo>
                  <a:lnTo>
                    <a:pt x="310927" y="575829"/>
                  </a:lnTo>
                  <a:lnTo>
                    <a:pt x="333459" y="534941"/>
                  </a:lnTo>
                  <a:lnTo>
                    <a:pt x="359458" y="495563"/>
                  </a:lnTo>
                  <a:lnTo>
                    <a:pt x="388923" y="457910"/>
                  </a:lnTo>
                  <a:lnTo>
                    <a:pt x="421855" y="422198"/>
                  </a:lnTo>
                  <a:lnTo>
                    <a:pt x="461651" y="385820"/>
                  </a:lnTo>
                  <a:lnTo>
                    <a:pt x="503813" y="353722"/>
                  </a:lnTo>
                  <a:lnTo>
                    <a:pt x="548044" y="325905"/>
                  </a:lnTo>
                  <a:lnTo>
                    <a:pt x="594051" y="302369"/>
                  </a:lnTo>
                  <a:lnTo>
                    <a:pt x="641537" y="283113"/>
                  </a:lnTo>
                  <a:lnTo>
                    <a:pt x="690209" y="268136"/>
                  </a:lnTo>
                  <a:lnTo>
                    <a:pt x="739771" y="257439"/>
                  </a:lnTo>
                  <a:lnTo>
                    <a:pt x="789928" y="251021"/>
                  </a:lnTo>
                  <a:lnTo>
                    <a:pt x="840384" y="248881"/>
                  </a:lnTo>
                  <a:lnTo>
                    <a:pt x="890823" y="251021"/>
                  </a:lnTo>
                  <a:lnTo>
                    <a:pt x="940970" y="257439"/>
                  </a:lnTo>
                  <a:lnTo>
                    <a:pt x="990527" y="268136"/>
                  </a:lnTo>
                  <a:lnTo>
                    <a:pt x="1039199" y="283113"/>
                  </a:lnTo>
                  <a:lnTo>
                    <a:pt x="1086689" y="302369"/>
                  </a:lnTo>
                  <a:lnTo>
                    <a:pt x="1132700" y="325905"/>
                  </a:lnTo>
                  <a:lnTo>
                    <a:pt x="1176937" y="353722"/>
                  </a:lnTo>
                  <a:lnTo>
                    <a:pt x="1219102" y="385820"/>
                  </a:lnTo>
                  <a:lnTo>
                    <a:pt x="1258900" y="422198"/>
                  </a:lnTo>
                  <a:lnTo>
                    <a:pt x="1433576" y="245668"/>
                  </a:lnTo>
                  <a:lnTo>
                    <a:pt x="1394897" y="209324"/>
                  </a:lnTo>
                  <a:lnTo>
                    <a:pt x="1354533" y="175888"/>
                  </a:lnTo>
                  <a:lnTo>
                    <a:pt x="1312624" y="145360"/>
                  </a:lnTo>
                  <a:lnTo>
                    <a:pt x="1269311" y="117740"/>
                  </a:lnTo>
                  <a:lnTo>
                    <a:pt x="1224733" y="93028"/>
                  </a:lnTo>
                  <a:lnTo>
                    <a:pt x="1179032" y="71224"/>
                  </a:lnTo>
                  <a:lnTo>
                    <a:pt x="1132348" y="52327"/>
                  </a:lnTo>
                  <a:lnTo>
                    <a:pt x="1084821" y="36338"/>
                  </a:lnTo>
                  <a:lnTo>
                    <a:pt x="1036591" y="23256"/>
                  </a:lnTo>
                  <a:lnTo>
                    <a:pt x="987800" y="13081"/>
                  </a:lnTo>
                  <a:lnTo>
                    <a:pt x="938587" y="5813"/>
                  </a:lnTo>
                  <a:lnTo>
                    <a:pt x="889092" y="1453"/>
                  </a:lnTo>
                  <a:lnTo>
                    <a:pt x="839457" y="0"/>
                  </a:lnTo>
                  <a:close/>
                </a:path>
              </a:pathLst>
            </a:custGeom>
            <a:solidFill>
              <a:srgbClr val="5BC4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829116" y="2492785"/>
              <a:ext cx="1435100" cy="1680210"/>
            </a:xfrm>
            <a:custGeom>
              <a:avLst/>
              <a:gdLst/>
              <a:ahLst/>
              <a:cxnLst/>
              <a:rect l="l" t="t" r="r" b="b"/>
              <a:pathLst>
                <a:path w="1435100" h="1680210">
                  <a:moveTo>
                    <a:pt x="593826" y="0"/>
                  </a:moveTo>
                  <a:lnTo>
                    <a:pt x="544215" y="1453"/>
                  </a:lnTo>
                  <a:lnTo>
                    <a:pt x="494751" y="5815"/>
                  </a:lnTo>
                  <a:lnTo>
                    <a:pt x="445573" y="13085"/>
                  </a:lnTo>
                  <a:lnTo>
                    <a:pt x="396819" y="23264"/>
                  </a:lnTo>
                  <a:lnTo>
                    <a:pt x="348628" y="36351"/>
                  </a:lnTo>
                  <a:lnTo>
                    <a:pt x="301139" y="52347"/>
                  </a:lnTo>
                  <a:lnTo>
                    <a:pt x="254490" y="71252"/>
                  </a:lnTo>
                  <a:lnTo>
                    <a:pt x="208820" y="93066"/>
                  </a:lnTo>
                  <a:lnTo>
                    <a:pt x="164267" y="117790"/>
                  </a:lnTo>
                  <a:lnTo>
                    <a:pt x="120969" y="145423"/>
                  </a:lnTo>
                  <a:lnTo>
                    <a:pt x="79067" y="175966"/>
                  </a:lnTo>
                  <a:lnTo>
                    <a:pt x="38697" y="209419"/>
                  </a:lnTo>
                  <a:lnTo>
                    <a:pt x="0" y="245783"/>
                  </a:lnTo>
                  <a:lnTo>
                    <a:pt x="174790" y="422287"/>
                  </a:lnTo>
                  <a:lnTo>
                    <a:pt x="214612" y="385898"/>
                  </a:lnTo>
                  <a:lnTo>
                    <a:pt x="256801" y="353793"/>
                  </a:lnTo>
                  <a:lnTo>
                    <a:pt x="301061" y="325971"/>
                  </a:lnTo>
                  <a:lnTo>
                    <a:pt x="347098" y="302432"/>
                  </a:lnTo>
                  <a:lnTo>
                    <a:pt x="394616" y="283174"/>
                  </a:lnTo>
                  <a:lnTo>
                    <a:pt x="443318" y="268198"/>
                  </a:lnTo>
                  <a:lnTo>
                    <a:pt x="492911" y="257501"/>
                  </a:lnTo>
                  <a:lnTo>
                    <a:pt x="543098" y="251084"/>
                  </a:lnTo>
                  <a:lnTo>
                    <a:pt x="593585" y="248945"/>
                  </a:lnTo>
                  <a:lnTo>
                    <a:pt x="644062" y="251084"/>
                  </a:lnTo>
                  <a:lnTo>
                    <a:pt x="694245" y="257501"/>
                  </a:lnTo>
                  <a:lnTo>
                    <a:pt x="743838" y="268198"/>
                  </a:lnTo>
                  <a:lnTo>
                    <a:pt x="792544" y="283174"/>
                  </a:lnTo>
                  <a:lnTo>
                    <a:pt x="840066" y="302432"/>
                  </a:lnTo>
                  <a:lnTo>
                    <a:pt x="886109" y="325971"/>
                  </a:lnTo>
                  <a:lnTo>
                    <a:pt x="930375" y="353793"/>
                  </a:lnTo>
                  <a:lnTo>
                    <a:pt x="972569" y="385898"/>
                  </a:lnTo>
                  <a:lnTo>
                    <a:pt x="1012393" y="422287"/>
                  </a:lnTo>
                  <a:lnTo>
                    <a:pt x="1045346" y="457992"/>
                  </a:lnTo>
                  <a:lnTo>
                    <a:pt x="1074831" y="495614"/>
                  </a:lnTo>
                  <a:lnTo>
                    <a:pt x="1100847" y="534940"/>
                  </a:lnTo>
                  <a:lnTo>
                    <a:pt x="1123395" y="575758"/>
                  </a:lnTo>
                  <a:lnTo>
                    <a:pt x="1142473" y="617854"/>
                  </a:lnTo>
                  <a:lnTo>
                    <a:pt x="1158083" y="661015"/>
                  </a:lnTo>
                  <a:lnTo>
                    <a:pt x="1170224" y="705028"/>
                  </a:lnTo>
                  <a:lnTo>
                    <a:pt x="1178896" y="749679"/>
                  </a:lnTo>
                  <a:lnTo>
                    <a:pt x="1184099" y="794757"/>
                  </a:lnTo>
                  <a:lnTo>
                    <a:pt x="1185833" y="840047"/>
                  </a:lnTo>
                  <a:lnTo>
                    <a:pt x="1184099" y="885337"/>
                  </a:lnTo>
                  <a:lnTo>
                    <a:pt x="1178896" y="930414"/>
                  </a:lnTo>
                  <a:lnTo>
                    <a:pt x="1170224" y="975064"/>
                  </a:lnTo>
                  <a:lnTo>
                    <a:pt x="1158083" y="1019074"/>
                  </a:lnTo>
                  <a:lnTo>
                    <a:pt x="1142473" y="1062231"/>
                  </a:lnTo>
                  <a:lnTo>
                    <a:pt x="1123395" y="1104323"/>
                  </a:lnTo>
                  <a:lnTo>
                    <a:pt x="1100847" y="1145136"/>
                  </a:lnTo>
                  <a:lnTo>
                    <a:pt x="1074831" y="1184457"/>
                  </a:lnTo>
                  <a:lnTo>
                    <a:pt x="1045346" y="1222072"/>
                  </a:lnTo>
                  <a:lnTo>
                    <a:pt x="1012393" y="1257769"/>
                  </a:lnTo>
                  <a:lnTo>
                    <a:pt x="972569" y="1294161"/>
                  </a:lnTo>
                  <a:lnTo>
                    <a:pt x="930375" y="1326272"/>
                  </a:lnTo>
                  <a:lnTo>
                    <a:pt x="886109" y="1354102"/>
                  </a:lnTo>
                  <a:lnTo>
                    <a:pt x="840066" y="1377651"/>
                  </a:lnTo>
                  <a:lnTo>
                    <a:pt x="792544" y="1396919"/>
                  </a:lnTo>
                  <a:lnTo>
                    <a:pt x="743838" y="1411906"/>
                  </a:lnTo>
                  <a:lnTo>
                    <a:pt x="694245" y="1422611"/>
                  </a:lnTo>
                  <a:lnTo>
                    <a:pt x="644062" y="1429034"/>
                  </a:lnTo>
                  <a:lnTo>
                    <a:pt x="593585" y="1431175"/>
                  </a:lnTo>
                  <a:lnTo>
                    <a:pt x="543098" y="1429034"/>
                  </a:lnTo>
                  <a:lnTo>
                    <a:pt x="492911" y="1422611"/>
                  </a:lnTo>
                  <a:lnTo>
                    <a:pt x="443318" y="1411906"/>
                  </a:lnTo>
                  <a:lnTo>
                    <a:pt x="394616" y="1396919"/>
                  </a:lnTo>
                  <a:lnTo>
                    <a:pt x="347098" y="1377651"/>
                  </a:lnTo>
                  <a:lnTo>
                    <a:pt x="301061" y="1354102"/>
                  </a:lnTo>
                  <a:lnTo>
                    <a:pt x="256801" y="1326272"/>
                  </a:lnTo>
                  <a:lnTo>
                    <a:pt x="214612" y="1294161"/>
                  </a:lnTo>
                  <a:lnTo>
                    <a:pt x="174790" y="1257769"/>
                  </a:lnTo>
                  <a:lnTo>
                    <a:pt x="0" y="1434338"/>
                  </a:lnTo>
                  <a:lnTo>
                    <a:pt x="38697" y="1470701"/>
                  </a:lnTo>
                  <a:lnTo>
                    <a:pt x="79067" y="1504154"/>
                  </a:lnTo>
                  <a:lnTo>
                    <a:pt x="120969" y="1534697"/>
                  </a:lnTo>
                  <a:lnTo>
                    <a:pt x="164267" y="1562330"/>
                  </a:lnTo>
                  <a:lnTo>
                    <a:pt x="208820" y="1587054"/>
                  </a:lnTo>
                  <a:lnTo>
                    <a:pt x="254490" y="1608868"/>
                  </a:lnTo>
                  <a:lnTo>
                    <a:pt x="301139" y="1627773"/>
                  </a:lnTo>
                  <a:lnTo>
                    <a:pt x="348628" y="1643769"/>
                  </a:lnTo>
                  <a:lnTo>
                    <a:pt x="396819" y="1656856"/>
                  </a:lnTo>
                  <a:lnTo>
                    <a:pt x="445573" y="1667035"/>
                  </a:lnTo>
                  <a:lnTo>
                    <a:pt x="494751" y="1674305"/>
                  </a:lnTo>
                  <a:lnTo>
                    <a:pt x="544215" y="1678667"/>
                  </a:lnTo>
                  <a:lnTo>
                    <a:pt x="593826" y="1680121"/>
                  </a:lnTo>
                  <a:lnTo>
                    <a:pt x="643445" y="1678667"/>
                  </a:lnTo>
                  <a:lnTo>
                    <a:pt x="692934" y="1674305"/>
                  </a:lnTo>
                  <a:lnTo>
                    <a:pt x="742152" y="1667035"/>
                  </a:lnTo>
                  <a:lnTo>
                    <a:pt x="790963" y="1656856"/>
                  </a:lnTo>
                  <a:lnTo>
                    <a:pt x="839227" y="1643769"/>
                  </a:lnTo>
                  <a:lnTo>
                    <a:pt x="886805" y="1627773"/>
                  </a:lnTo>
                  <a:lnTo>
                    <a:pt x="933560" y="1608868"/>
                  </a:lnTo>
                  <a:lnTo>
                    <a:pt x="979352" y="1587054"/>
                  </a:lnTo>
                  <a:lnTo>
                    <a:pt x="1024043" y="1562330"/>
                  </a:lnTo>
                  <a:lnTo>
                    <a:pt x="1067494" y="1534697"/>
                  </a:lnTo>
                  <a:lnTo>
                    <a:pt x="1109567" y="1504154"/>
                  </a:lnTo>
                  <a:lnTo>
                    <a:pt x="1150124" y="1470701"/>
                  </a:lnTo>
                  <a:lnTo>
                    <a:pt x="1189024" y="1434338"/>
                  </a:lnTo>
                  <a:lnTo>
                    <a:pt x="1221758" y="1399730"/>
                  </a:lnTo>
                  <a:lnTo>
                    <a:pt x="1252153" y="1363756"/>
                  </a:lnTo>
                  <a:lnTo>
                    <a:pt x="1280210" y="1326516"/>
                  </a:lnTo>
                  <a:lnTo>
                    <a:pt x="1305929" y="1288113"/>
                  </a:lnTo>
                  <a:lnTo>
                    <a:pt x="1329310" y="1248647"/>
                  </a:lnTo>
                  <a:lnTo>
                    <a:pt x="1350353" y="1208219"/>
                  </a:lnTo>
                  <a:lnTo>
                    <a:pt x="1369058" y="1166930"/>
                  </a:lnTo>
                  <a:lnTo>
                    <a:pt x="1385425" y="1124883"/>
                  </a:lnTo>
                  <a:lnTo>
                    <a:pt x="1399453" y="1082177"/>
                  </a:lnTo>
                  <a:lnTo>
                    <a:pt x="1411144" y="1038915"/>
                  </a:lnTo>
                  <a:lnTo>
                    <a:pt x="1420496" y="995198"/>
                  </a:lnTo>
                  <a:lnTo>
                    <a:pt x="1427510" y="951126"/>
                  </a:lnTo>
                  <a:lnTo>
                    <a:pt x="1432187" y="906801"/>
                  </a:lnTo>
                  <a:lnTo>
                    <a:pt x="1434525" y="862324"/>
                  </a:lnTo>
                  <a:lnTo>
                    <a:pt x="1434525" y="817796"/>
                  </a:lnTo>
                  <a:lnTo>
                    <a:pt x="1432187" y="773319"/>
                  </a:lnTo>
                  <a:lnTo>
                    <a:pt x="1427510" y="728994"/>
                  </a:lnTo>
                  <a:lnTo>
                    <a:pt x="1420496" y="684923"/>
                  </a:lnTo>
                  <a:lnTo>
                    <a:pt x="1411144" y="641205"/>
                  </a:lnTo>
                  <a:lnTo>
                    <a:pt x="1399453" y="597943"/>
                  </a:lnTo>
                  <a:lnTo>
                    <a:pt x="1385425" y="555237"/>
                  </a:lnTo>
                  <a:lnTo>
                    <a:pt x="1369058" y="513190"/>
                  </a:lnTo>
                  <a:lnTo>
                    <a:pt x="1350353" y="471901"/>
                  </a:lnTo>
                  <a:lnTo>
                    <a:pt x="1329310" y="431473"/>
                  </a:lnTo>
                  <a:lnTo>
                    <a:pt x="1305929" y="392007"/>
                  </a:lnTo>
                  <a:lnTo>
                    <a:pt x="1280210" y="353604"/>
                  </a:lnTo>
                  <a:lnTo>
                    <a:pt x="1252153" y="316364"/>
                  </a:lnTo>
                  <a:lnTo>
                    <a:pt x="1221758" y="280390"/>
                  </a:lnTo>
                  <a:lnTo>
                    <a:pt x="1189024" y="245783"/>
                  </a:lnTo>
                  <a:lnTo>
                    <a:pt x="1150124" y="209419"/>
                  </a:lnTo>
                  <a:lnTo>
                    <a:pt x="1109567" y="175966"/>
                  </a:lnTo>
                  <a:lnTo>
                    <a:pt x="1067494" y="145423"/>
                  </a:lnTo>
                  <a:lnTo>
                    <a:pt x="1024043" y="117790"/>
                  </a:lnTo>
                  <a:lnTo>
                    <a:pt x="979352" y="93066"/>
                  </a:lnTo>
                  <a:lnTo>
                    <a:pt x="933560" y="71252"/>
                  </a:lnTo>
                  <a:lnTo>
                    <a:pt x="886805" y="52347"/>
                  </a:lnTo>
                  <a:lnTo>
                    <a:pt x="839227" y="36351"/>
                  </a:lnTo>
                  <a:lnTo>
                    <a:pt x="790963" y="23264"/>
                  </a:lnTo>
                  <a:lnTo>
                    <a:pt x="742152" y="13085"/>
                  </a:lnTo>
                  <a:lnTo>
                    <a:pt x="692934" y="5815"/>
                  </a:lnTo>
                  <a:lnTo>
                    <a:pt x="643445" y="1453"/>
                  </a:lnTo>
                  <a:lnTo>
                    <a:pt x="593826" y="0"/>
                  </a:lnTo>
                  <a:close/>
                </a:path>
              </a:pathLst>
            </a:custGeom>
            <a:solidFill>
              <a:srgbClr val="FED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827998" y="4518521"/>
              <a:ext cx="1435735" cy="1680210"/>
            </a:xfrm>
            <a:custGeom>
              <a:avLst/>
              <a:gdLst/>
              <a:ahLst/>
              <a:cxnLst/>
              <a:rect l="l" t="t" r="r" b="b"/>
              <a:pathLst>
                <a:path w="1435735" h="1680210">
                  <a:moveTo>
                    <a:pt x="594918" y="0"/>
                  </a:moveTo>
                  <a:lnTo>
                    <a:pt x="545325" y="1453"/>
                  </a:lnTo>
                  <a:lnTo>
                    <a:pt x="495862" y="5814"/>
                  </a:lnTo>
                  <a:lnTo>
                    <a:pt x="446667" y="13083"/>
                  </a:lnTo>
                  <a:lnTo>
                    <a:pt x="397880" y="23259"/>
                  </a:lnTo>
                  <a:lnTo>
                    <a:pt x="349639" y="36343"/>
                  </a:lnTo>
                  <a:lnTo>
                    <a:pt x="302082" y="52335"/>
                  </a:lnTo>
                  <a:lnTo>
                    <a:pt x="255349" y="71235"/>
                  </a:lnTo>
                  <a:lnTo>
                    <a:pt x="209577" y="93043"/>
                  </a:lnTo>
                  <a:lnTo>
                    <a:pt x="164906" y="117759"/>
                  </a:lnTo>
                  <a:lnTo>
                    <a:pt x="121474" y="145383"/>
                  </a:lnTo>
                  <a:lnTo>
                    <a:pt x="79420" y="175916"/>
                  </a:lnTo>
                  <a:lnTo>
                    <a:pt x="38882" y="209357"/>
                  </a:lnTo>
                  <a:lnTo>
                    <a:pt x="0" y="245706"/>
                  </a:lnTo>
                  <a:lnTo>
                    <a:pt x="176542" y="420420"/>
                  </a:lnTo>
                  <a:lnTo>
                    <a:pt x="216347" y="384038"/>
                  </a:lnTo>
                  <a:lnTo>
                    <a:pt x="258516" y="351936"/>
                  </a:lnTo>
                  <a:lnTo>
                    <a:pt x="302756" y="324115"/>
                  </a:lnTo>
                  <a:lnTo>
                    <a:pt x="348771" y="300575"/>
                  </a:lnTo>
                  <a:lnTo>
                    <a:pt x="396267" y="281316"/>
                  </a:lnTo>
                  <a:lnTo>
                    <a:pt x="444947" y="266336"/>
                  </a:lnTo>
                  <a:lnTo>
                    <a:pt x="494517" y="255637"/>
                  </a:lnTo>
                  <a:lnTo>
                    <a:pt x="544682" y="249218"/>
                  </a:lnTo>
                  <a:lnTo>
                    <a:pt x="595147" y="247078"/>
                  </a:lnTo>
                  <a:lnTo>
                    <a:pt x="645595" y="249218"/>
                  </a:lnTo>
                  <a:lnTo>
                    <a:pt x="695751" y="255637"/>
                  </a:lnTo>
                  <a:lnTo>
                    <a:pt x="745319" y="266336"/>
                  </a:lnTo>
                  <a:lnTo>
                    <a:pt x="794001" y="281316"/>
                  </a:lnTo>
                  <a:lnTo>
                    <a:pt x="841502" y="300575"/>
                  </a:lnTo>
                  <a:lnTo>
                    <a:pt x="887523" y="324115"/>
                  </a:lnTo>
                  <a:lnTo>
                    <a:pt x="931770" y="351936"/>
                  </a:lnTo>
                  <a:lnTo>
                    <a:pt x="973945" y="384038"/>
                  </a:lnTo>
                  <a:lnTo>
                    <a:pt x="1013752" y="420420"/>
                  </a:lnTo>
                  <a:lnTo>
                    <a:pt x="1046689" y="456139"/>
                  </a:lnTo>
                  <a:lnTo>
                    <a:pt x="1076159" y="493799"/>
                  </a:lnTo>
                  <a:lnTo>
                    <a:pt x="1102163" y="533185"/>
                  </a:lnTo>
                  <a:lnTo>
                    <a:pt x="1124699" y="574080"/>
                  </a:lnTo>
                  <a:lnTo>
                    <a:pt x="1143768" y="616269"/>
                  </a:lnTo>
                  <a:lnTo>
                    <a:pt x="1159370" y="659536"/>
                  </a:lnTo>
                  <a:lnTo>
                    <a:pt x="1171505" y="703666"/>
                  </a:lnTo>
                  <a:lnTo>
                    <a:pt x="1180172" y="748443"/>
                  </a:lnTo>
                  <a:lnTo>
                    <a:pt x="1185373" y="793651"/>
                  </a:lnTo>
                  <a:lnTo>
                    <a:pt x="1187107" y="839074"/>
                  </a:lnTo>
                  <a:lnTo>
                    <a:pt x="1185373" y="884498"/>
                  </a:lnTo>
                  <a:lnTo>
                    <a:pt x="1180172" y="929705"/>
                  </a:lnTo>
                  <a:lnTo>
                    <a:pt x="1171505" y="974482"/>
                  </a:lnTo>
                  <a:lnTo>
                    <a:pt x="1159370" y="1018611"/>
                  </a:lnTo>
                  <a:lnTo>
                    <a:pt x="1143768" y="1061877"/>
                  </a:lnTo>
                  <a:lnTo>
                    <a:pt x="1124699" y="1104065"/>
                  </a:lnTo>
                  <a:lnTo>
                    <a:pt x="1102163" y="1144959"/>
                  </a:lnTo>
                  <a:lnTo>
                    <a:pt x="1076159" y="1184343"/>
                  </a:lnTo>
                  <a:lnTo>
                    <a:pt x="1046689" y="1222001"/>
                  </a:lnTo>
                  <a:lnTo>
                    <a:pt x="1013752" y="1257719"/>
                  </a:lnTo>
                  <a:lnTo>
                    <a:pt x="973945" y="1294108"/>
                  </a:lnTo>
                  <a:lnTo>
                    <a:pt x="931770" y="1326215"/>
                  </a:lnTo>
                  <a:lnTo>
                    <a:pt x="887523" y="1354038"/>
                  </a:lnTo>
                  <a:lnTo>
                    <a:pt x="841502" y="1377579"/>
                  </a:lnTo>
                  <a:lnTo>
                    <a:pt x="794001" y="1396839"/>
                  </a:lnTo>
                  <a:lnTo>
                    <a:pt x="745319" y="1411818"/>
                  </a:lnTo>
                  <a:lnTo>
                    <a:pt x="695751" y="1422516"/>
                  </a:lnTo>
                  <a:lnTo>
                    <a:pt x="645595" y="1428934"/>
                  </a:lnTo>
                  <a:lnTo>
                    <a:pt x="595147" y="1431074"/>
                  </a:lnTo>
                  <a:lnTo>
                    <a:pt x="544682" y="1428934"/>
                  </a:lnTo>
                  <a:lnTo>
                    <a:pt x="494517" y="1422516"/>
                  </a:lnTo>
                  <a:lnTo>
                    <a:pt x="444947" y="1411818"/>
                  </a:lnTo>
                  <a:lnTo>
                    <a:pt x="396267" y="1396839"/>
                  </a:lnTo>
                  <a:lnTo>
                    <a:pt x="348771" y="1377579"/>
                  </a:lnTo>
                  <a:lnTo>
                    <a:pt x="302756" y="1354038"/>
                  </a:lnTo>
                  <a:lnTo>
                    <a:pt x="258516" y="1326215"/>
                  </a:lnTo>
                  <a:lnTo>
                    <a:pt x="216347" y="1294108"/>
                  </a:lnTo>
                  <a:lnTo>
                    <a:pt x="176542" y="1257719"/>
                  </a:lnTo>
                  <a:lnTo>
                    <a:pt x="0" y="1434287"/>
                  </a:lnTo>
                  <a:lnTo>
                    <a:pt x="38882" y="1470634"/>
                  </a:lnTo>
                  <a:lnTo>
                    <a:pt x="79420" y="1504072"/>
                  </a:lnTo>
                  <a:lnTo>
                    <a:pt x="121474" y="1534603"/>
                  </a:lnTo>
                  <a:lnTo>
                    <a:pt x="164906" y="1562226"/>
                  </a:lnTo>
                  <a:lnTo>
                    <a:pt x="209577" y="1586941"/>
                  </a:lnTo>
                  <a:lnTo>
                    <a:pt x="255349" y="1608748"/>
                  </a:lnTo>
                  <a:lnTo>
                    <a:pt x="302082" y="1627647"/>
                  </a:lnTo>
                  <a:lnTo>
                    <a:pt x="349639" y="1643638"/>
                  </a:lnTo>
                  <a:lnTo>
                    <a:pt x="397880" y="1656722"/>
                  </a:lnTo>
                  <a:lnTo>
                    <a:pt x="446667" y="1666898"/>
                  </a:lnTo>
                  <a:lnTo>
                    <a:pt x="495862" y="1674166"/>
                  </a:lnTo>
                  <a:lnTo>
                    <a:pt x="545325" y="1678527"/>
                  </a:lnTo>
                  <a:lnTo>
                    <a:pt x="594918" y="1679981"/>
                  </a:lnTo>
                  <a:lnTo>
                    <a:pt x="644506" y="1678527"/>
                  </a:lnTo>
                  <a:lnTo>
                    <a:pt x="693946" y="1674166"/>
                  </a:lnTo>
                  <a:lnTo>
                    <a:pt x="743101" y="1666898"/>
                  </a:lnTo>
                  <a:lnTo>
                    <a:pt x="791832" y="1656722"/>
                  </a:lnTo>
                  <a:lnTo>
                    <a:pt x="839999" y="1643638"/>
                  </a:lnTo>
                  <a:lnTo>
                    <a:pt x="887466" y="1627647"/>
                  </a:lnTo>
                  <a:lnTo>
                    <a:pt x="934092" y="1608748"/>
                  </a:lnTo>
                  <a:lnTo>
                    <a:pt x="979740" y="1586941"/>
                  </a:lnTo>
                  <a:lnTo>
                    <a:pt x="1024271" y="1562226"/>
                  </a:lnTo>
                  <a:lnTo>
                    <a:pt x="1067546" y="1534603"/>
                  </a:lnTo>
                  <a:lnTo>
                    <a:pt x="1109427" y="1504072"/>
                  </a:lnTo>
                  <a:lnTo>
                    <a:pt x="1149776" y="1470634"/>
                  </a:lnTo>
                  <a:lnTo>
                    <a:pt x="1188453" y="1434287"/>
                  </a:lnTo>
                  <a:lnTo>
                    <a:pt x="1221355" y="1399501"/>
                  </a:lnTo>
                  <a:lnTo>
                    <a:pt x="1251907" y="1363374"/>
                  </a:lnTo>
                  <a:lnTo>
                    <a:pt x="1280109" y="1326005"/>
                  </a:lnTo>
                  <a:lnTo>
                    <a:pt x="1305960" y="1287495"/>
                  </a:lnTo>
                  <a:lnTo>
                    <a:pt x="1329462" y="1247941"/>
                  </a:lnTo>
                  <a:lnTo>
                    <a:pt x="1350613" y="1207446"/>
                  </a:lnTo>
                  <a:lnTo>
                    <a:pt x="1369414" y="1166108"/>
                  </a:lnTo>
                  <a:lnTo>
                    <a:pt x="1385865" y="1124028"/>
                  </a:lnTo>
                  <a:lnTo>
                    <a:pt x="1399966" y="1081305"/>
                  </a:lnTo>
                  <a:lnTo>
                    <a:pt x="1411717" y="1038040"/>
                  </a:lnTo>
                  <a:lnTo>
                    <a:pt x="1421118" y="994331"/>
                  </a:lnTo>
                  <a:lnTo>
                    <a:pt x="1428168" y="950280"/>
                  </a:lnTo>
                  <a:lnTo>
                    <a:pt x="1432868" y="905985"/>
                  </a:lnTo>
                  <a:lnTo>
                    <a:pt x="1435218" y="861547"/>
                  </a:lnTo>
                  <a:lnTo>
                    <a:pt x="1435218" y="817066"/>
                  </a:lnTo>
                  <a:lnTo>
                    <a:pt x="1432868" y="772642"/>
                  </a:lnTo>
                  <a:lnTo>
                    <a:pt x="1428168" y="728373"/>
                  </a:lnTo>
                  <a:lnTo>
                    <a:pt x="1421118" y="684361"/>
                  </a:lnTo>
                  <a:lnTo>
                    <a:pt x="1411717" y="640705"/>
                  </a:lnTo>
                  <a:lnTo>
                    <a:pt x="1399966" y="597505"/>
                  </a:lnTo>
                  <a:lnTo>
                    <a:pt x="1385865" y="554861"/>
                  </a:lnTo>
                  <a:lnTo>
                    <a:pt x="1369414" y="512873"/>
                  </a:lnTo>
                  <a:lnTo>
                    <a:pt x="1350613" y="471640"/>
                  </a:lnTo>
                  <a:lnTo>
                    <a:pt x="1329462" y="431263"/>
                  </a:lnTo>
                  <a:lnTo>
                    <a:pt x="1305960" y="391842"/>
                  </a:lnTo>
                  <a:lnTo>
                    <a:pt x="1280109" y="353475"/>
                  </a:lnTo>
                  <a:lnTo>
                    <a:pt x="1251907" y="316264"/>
                  </a:lnTo>
                  <a:lnTo>
                    <a:pt x="1221355" y="280308"/>
                  </a:lnTo>
                  <a:lnTo>
                    <a:pt x="1188453" y="245706"/>
                  </a:lnTo>
                  <a:lnTo>
                    <a:pt x="1149776" y="209357"/>
                  </a:lnTo>
                  <a:lnTo>
                    <a:pt x="1109427" y="175916"/>
                  </a:lnTo>
                  <a:lnTo>
                    <a:pt x="1067546" y="145383"/>
                  </a:lnTo>
                  <a:lnTo>
                    <a:pt x="1024271" y="117759"/>
                  </a:lnTo>
                  <a:lnTo>
                    <a:pt x="979740" y="93043"/>
                  </a:lnTo>
                  <a:lnTo>
                    <a:pt x="934092" y="71235"/>
                  </a:lnTo>
                  <a:lnTo>
                    <a:pt x="887466" y="52335"/>
                  </a:lnTo>
                  <a:lnTo>
                    <a:pt x="839999" y="36343"/>
                  </a:lnTo>
                  <a:lnTo>
                    <a:pt x="791832" y="23259"/>
                  </a:lnTo>
                  <a:lnTo>
                    <a:pt x="743101" y="13083"/>
                  </a:lnTo>
                  <a:lnTo>
                    <a:pt x="693946" y="5814"/>
                  </a:lnTo>
                  <a:lnTo>
                    <a:pt x="644506" y="1453"/>
                  </a:lnTo>
                  <a:lnTo>
                    <a:pt x="594918" y="0"/>
                  </a:lnTo>
                  <a:close/>
                </a:path>
              </a:pathLst>
            </a:custGeom>
            <a:solidFill>
              <a:srgbClr val="F278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3480" y="208137"/>
              <a:ext cx="7579359" cy="755015"/>
            </a:xfrm>
            <a:custGeom>
              <a:avLst/>
              <a:gdLst/>
              <a:ahLst/>
              <a:cxnLst/>
              <a:rect l="l" t="t" r="r" b="b"/>
              <a:pathLst>
                <a:path w="7579359" h="755015">
                  <a:moveTo>
                    <a:pt x="7275677" y="0"/>
                  </a:moveTo>
                  <a:lnTo>
                    <a:pt x="303085" y="0"/>
                  </a:lnTo>
                  <a:lnTo>
                    <a:pt x="253921" y="3966"/>
                  </a:lnTo>
                  <a:lnTo>
                    <a:pt x="207283" y="15450"/>
                  </a:lnTo>
                  <a:lnTo>
                    <a:pt x="163796" y="33827"/>
                  </a:lnTo>
                  <a:lnTo>
                    <a:pt x="124083" y="58474"/>
                  </a:lnTo>
                  <a:lnTo>
                    <a:pt x="88768" y="88766"/>
                  </a:lnTo>
                  <a:lnTo>
                    <a:pt x="58475" y="124080"/>
                  </a:lnTo>
                  <a:lnTo>
                    <a:pt x="33828" y="163791"/>
                  </a:lnTo>
                  <a:lnTo>
                    <a:pt x="15450" y="207277"/>
                  </a:lnTo>
                  <a:lnTo>
                    <a:pt x="3966" y="253911"/>
                  </a:lnTo>
                  <a:lnTo>
                    <a:pt x="0" y="303072"/>
                  </a:lnTo>
                  <a:lnTo>
                    <a:pt x="0" y="451446"/>
                  </a:lnTo>
                  <a:lnTo>
                    <a:pt x="3966" y="500604"/>
                  </a:lnTo>
                  <a:lnTo>
                    <a:pt x="15450" y="547237"/>
                  </a:lnTo>
                  <a:lnTo>
                    <a:pt x="33828" y="590722"/>
                  </a:lnTo>
                  <a:lnTo>
                    <a:pt x="58475" y="630433"/>
                  </a:lnTo>
                  <a:lnTo>
                    <a:pt x="88768" y="665748"/>
                  </a:lnTo>
                  <a:lnTo>
                    <a:pt x="124083" y="696041"/>
                  </a:lnTo>
                  <a:lnTo>
                    <a:pt x="163796" y="720689"/>
                  </a:lnTo>
                  <a:lnTo>
                    <a:pt x="207283" y="739067"/>
                  </a:lnTo>
                  <a:lnTo>
                    <a:pt x="253921" y="750552"/>
                  </a:lnTo>
                  <a:lnTo>
                    <a:pt x="303085" y="754519"/>
                  </a:lnTo>
                  <a:lnTo>
                    <a:pt x="7275677" y="754519"/>
                  </a:lnTo>
                  <a:lnTo>
                    <a:pt x="7324838" y="750552"/>
                  </a:lnTo>
                  <a:lnTo>
                    <a:pt x="7371474" y="739067"/>
                  </a:lnTo>
                  <a:lnTo>
                    <a:pt x="7414961" y="720689"/>
                  </a:lnTo>
                  <a:lnTo>
                    <a:pt x="7454674" y="696041"/>
                  </a:lnTo>
                  <a:lnTo>
                    <a:pt x="7489990" y="665748"/>
                  </a:lnTo>
                  <a:lnTo>
                    <a:pt x="7520284" y="630433"/>
                  </a:lnTo>
                  <a:lnTo>
                    <a:pt x="7544932" y="590722"/>
                  </a:lnTo>
                  <a:lnTo>
                    <a:pt x="7563311" y="547237"/>
                  </a:lnTo>
                  <a:lnTo>
                    <a:pt x="7574796" y="500604"/>
                  </a:lnTo>
                  <a:lnTo>
                    <a:pt x="7578763" y="451446"/>
                  </a:lnTo>
                  <a:lnTo>
                    <a:pt x="7578763" y="303072"/>
                  </a:lnTo>
                  <a:lnTo>
                    <a:pt x="7574796" y="253911"/>
                  </a:lnTo>
                  <a:lnTo>
                    <a:pt x="7563311" y="207277"/>
                  </a:lnTo>
                  <a:lnTo>
                    <a:pt x="7544932" y="163791"/>
                  </a:lnTo>
                  <a:lnTo>
                    <a:pt x="7520284" y="124080"/>
                  </a:lnTo>
                  <a:lnTo>
                    <a:pt x="7489990" y="88766"/>
                  </a:lnTo>
                  <a:lnTo>
                    <a:pt x="7454674" y="58474"/>
                  </a:lnTo>
                  <a:lnTo>
                    <a:pt x="7414961" y="33827"/>
                  </a:lnTo>
                  <a:lnTo>
                    <a:pt x="7371474" y="15450"/>
                  </a:lnTo>
                  <a:lnTo>
                    <a:pt x="7324838" y="3966"/>
                  </a:lnTo>
                  <a:lnTo>
                    <a:pt x="7275677" y="0"/>
                  </a:lnTo>
                  <a:close/>
                </a:path>
              </a:pathLst>
            </a:custGeom>
            <a:solidFill>
              <a:srgbClr val="00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3944" y="272948"/>
              <a:ext cx="624903" cy="62489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92568" y="351772"/>
              <a:ext cx="78740" cy="270510"/>
            </a:xfrm>
            <a:custGeom>
              <a:avLst/>
              <a:gdLst/>
              <a:ahLst/>
              <a:cxnLst/>
              <a:rect l="l" t="t" r="r" b="b"/>
              <a:pathLst>
                <a:path w="78740" h="270509">
                  <a:moveTo>
                    <a:pt x="49022" y="0"/>
                  </a:moveTo>
                  <a:lnTo>
                    <a:pt x="29565" y="0"/>
                  </a:lnTo>
                  <a:lnTo>
                    <a:pt x="19850" y="3365"/>
                  </a:lnTo>
                  <a:lnTo>
                    <a:pt x="19443" y="7429"/>
                  </a:lnTo>
                  <a:lnTo>
                    <a:pt x="18984" y="34253"/>
                  </a:lnTo>
                  <a:lnTo>
                    <a:pt x="16763" y="54697"/>
                  </a:lnTo>
                  <a:lnTo>
                    <a:pt x="10934" y="76288"/>
                  </a:lnTo>
                  <a:lnTo>
                    <a:pt x="4670" y="95315"/>
                  </a:lnTo>
                  <a:lnTo>
                    <a:pt x="1519" y="110880"/>
                  </a:lnTo>
                  <a:lnTo>
                    <a:pt x="342" y="124544"/>
                  </a:lnTo>
                  <a:lnTo>
                    <a:pt x="0" y="137871"/>
                  </a:lnTo>
                  <a:lnTo>
                    <a:pt x="1067" y="151951"/>
                  </a:lnTo>
                  <a:lnTo>
                    <a:pt x="6093" y="180255"/>
                  </a:lnTo>
                  <a:lnTo>
                    <a:pt x="6489" y="192963"/>
                  </a:lnTo>
                  <a:lnTo>
                    <a:pt x="5149" y="210389"/>
                  </a:lnTo>
                  <a:lnTo>
                    <a:pt x="4303" y="233627"/>
                  </a:lnTo>
                  <a:lnTo>
                    <a:pt x="5055" y="254662"/>
                  </a:lnTo>
                  <a:lnTo>
                    <a:pt x="39306" y="270344"/>
                  </a:lnTo>
                  <a:lnTo>
                    <a:pt x="47074" y="270154"/>
                  </a:lnTo>
                  <a:lnTo>
                    <a:pt x="74287" y="233627"/>
                  </a:lnTo>
                  <a:lnTo>
                    <a:pt x="73447" y="210389"/>
                  </a:lnTo>
                  <a:lnTo>
                    <a:pt x="72110" y="192963"/>
                  </a:lnTo>
                  <a:lnTo>
                    <a:pt x="72494" y="180255"/>
                  </a:lnTo>
                  <a:lnTo>
                    <a:pt x="77523" y="151951"/>
                  </a:lnTo>
                  <a:lnTo>
                    <a:pt x="78600" y="137871"/>
                  </a:lnTo>
                  <a:lnTo>
                    <a:pt x="78257" y="124544"/>
                  </a:lnTo>
                  <a:lnTo>
                    <a:pt x="77079" y="110880"/>
                  </a:lnTo>
                  <a:lnTo>
                    <a:pt x="73924" y="95315"/>
                  </a:lnTo>
                  <a:lnTo>
                    <a:pt x="67652" y="76288"/>
                  </a:lnTo>
                  <a:lnTo>
                    <a:pt x="61824" y="54697"/>
                  </a:lnTo>
                  <a:lnTo>
                    <a:pt x="59602" y="34253"/>
                  </a:lnTo>
                  <a:lnTo>
                    <a:pt x="59143" y="7429"/>
                  </a:lnTo>
                  <a:lnTo>
                    <a:pt x="58737" y="3365"/>
                  </a:lnTo>
                  <a:lnTo>
                    <a:pt x="490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8102" y="388485"/>
              <a:ext cx="353047" cy="14911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391579" y="797013"/>
              <a:ext cx="469265" cy="45720"/>
            </a:xfrm>
            <a:custGeom>
              <a:avLst/>
              <a:gdLst/>
              <a:ahLst/>
              <a:cxnLst/>
              <a:rect l="l" t="t" r="r" b="b"/>
              <a:pathLst>
                <a:path w="469265" h="45719">
                  <a:moveTo>
                    <a:pt x="35128" y="45148"/>
                  </a:moveTo>
                  <a:lnTo>
                    <a:pt x="25234" y="30797"/>
                  </a:lnTo>
                  <a:lnTo>
                    <a:pt x="24574" y="29845"/>
                  </a:lnTo>
                  <a:lnTo>
                    <a:pt x="31038" y="27800"/>
                  </a:lnTo>
                  <a:lnTo>
                    <a:pt x="32194" y="26200"/>
                  </a:lnTo>
                  <a:lnTo>
                    <a:pt x="34683" y="22745"/>
                  </a:lnTo>
                  <a:lnTo>
                    <a:pt x="34683" y="5829"/>
                  </a:lnTo>
                  <a:lnTo>
                    <a:pt x="33782" y="5067"/>
                  </a:lnTo>
                  <a:lnTo>
                    <a:pt x="29743" y="1638"/>
                  </a:lnTo>
                  <a:lnTo>
                    <a:pt x="29743" y="8648"/>
                  </a:lnTo>
                  <a:lnTo>
                    <a:pt x="29743" y="22542"/>
                  </a:lnTo>
                  <a:lnTo>
                    <a:pt x="25146" y="26200"/>
                  </a:lnTo>
                  <a:lnTo>
                    <a:pt x="5118" y="26200"/>
                  </a:lnTo>
                  <a:lnTo>
                    <a:pt x="5118" y="5067"/>
                  </a:lnTo>
                  <a:lnTo>
                    <a:pt x="25146" y="5067"/>
                  </a:lnTo>
                  <a:lnTo>
                    <a:pt x="29743" y="8648"/>
                  </a:lnTo>
                  <a:lnTo>
                    <a:pt x="29743" y="1638"/>
                  </a:lnTo>
                  <a:lnTo>
                    <a:pt x="28219" y="330"/>
                  </a:lnTo>
                  <a:lnTo>
                    <a:pt x="0" y="330"/>
                  </a:lnTo>
                  <a:lnTo>
                    <a:pt x="0" y="45148"/>
                  </a:lnTo>
                  <a:lnTo>
                    <a:pt x="5118" y="45148"/>
                  </a:lnTo>
                  <a:lnTo>
                    <a:pt x="5118" y="30937"/>
                  </a:lnTo>
                  <a:lnTo>
                    <a:pt x="18046" y="30937"/>
                  </a:lnTo>
                  <a:lnTo>
                    <a:pt x="19900" y="30797"/>
                  </a:lnTo>
                  <a:lnTo>
                    <a:pt x="29298" y="45148"/>
                  </a:lnTo>
                  <a:lnTo>
                    <a:pt x="35128" y="45148"/>
                  </a:lnTo>
                  <a:close/>
                </a:path>
                <a:path w="469265" h="45719">
                  <a:moveTo>
                    <a:pt x="74333" y="40411"/>
                  </a:moveTo>
                  <a:lnTo>
                    <a:pt x="48234" y="40411"/>
                  </a:lnTo>
                  <a:lnTo>
                    <a:pt x="48234" y="24790"/>
                  </a:lnTo>
                  <a:lnTo>
                    <a:pt x="70815" y="24790"/>
                  </a:lnTo>
                  <a:lnTo>
                    <a:pt x="70815" y="20116"/>
                  </a:lnTo>
                  <a:lnTo>
                    <a:pt x="48234" y="20116"/>
                  </a:lnTo>
                  <a:lnTo>
                    <a:pt x="48234" y="5067"/>
                  </a:lnTo>
                  <a:lnTo>
                    <a:pt x="73507" y="5067"/>
                  </a:lnTo>
                  <a:lnTo>
                    <a:pt x="73507" y="330"/>
                  </a:lnTo>
                  <a:lnTo>
                    <a:pt x="43116" y="330"/>
                  </a:lnTo>
                  <a:lnTo>
                    <a:pt x="43116" y="45161"/>
                  </a:lnTo>
                  <a:lnTo>
                    <a:pt x="74333" y="45161"/>
                  </a:lnTo>
                  <a:lnTo>
                    <a:pt x="74333" y="40411"/>
                  </a:lnTo>
                  <a:close/>
                </a:path>
                <a:path w="469265" h="45719">
                  <a:moveTo>
                    <a:pt x="100965" y="18440"/>
                  </a:moveTo>
                  <a:lnTo>
                    <a:pt x="80886" y="18440"/>
                  </a:lnTo>
                  <a:lnTo>
                    <a:pt x="80886" y="26822"/>
                  </a:lnTo>
                  <a:lnTo>
                    <a:pt x="100965" y="26822"/>
                  </a:lnTo>
                  <a:lnTo>
                    <a:pt x="100965" y="18440"/>
                  </a:lnTo>
                  <a:close/>
                </a:path>
                <a:path w="469265" h="45719">
                  <a:moveTo>
                    <a:pt x="143764" y="36766"/>
                  </a:moveTo>
                  <a:lnTo>
                    <a:pt x="119062" y="36766"/>
                  </a:lnTo>
                  <a:lnTo>
                    <a:pt x="119062" y="26835"/>
                  </a:lnTo>
                  <a:lnTo>
                    <a:pt x="140627" y="26835"/>
                  </a:lnTo>
                  <a:lnTo>
                    <a:pt x="140627" y="18453"/>
                  </a:lnTo>
                  <a:lnTo>
                    <a:pt x="119062" y="18453"/>
                  </a:lnTo>
                  <a:lnTo>
                    <a:pt x="119062" y="8712"/>
                  </a:lnTo>
                  <a:lnTo>
                    <a:pt x="143052" y="8712"/>
                  </a:lnTo>
                  <a:lnTo>
                    <a:pt x="143052" y="330"/>
                  </a:lnTo>
                  <a:lnTo>
                    <a:pt x="108953" y="330"/>
                  </a:lnTo>
                  <a:lnTo>
                    <a:pt x="108953" y="45148"/>
                  </a:lnTo>
                  <a:lnTo>
                    <a:pt x="143764" y="45148"/>
                  </a:lnTo>
                  <a:lnTo>
                    <a:pt x="143764" y="36766"/>
                  </a:lnTo>
                  <a:close/>
                </a:path>
                <a:path w="469265" h="45719">
                  <a:moveTo>
                    <a:pt x="191287" y="330"/>
                  </a:moveTo>
                  <a:lnTo>
                    <a:pt x="180860" y="330"/>
                  </a:lnTo>
                  <a:lnTo>
                    <a:pt x="168579" y="34137"/>
                  </a:lnTo>
                  <a:lnTo>
                    <a:pt x="156362" y="330"/>
                  </a:lnTo>
                  <a:lnTo>
                    <a:pt x="145478" y="330"/>
                  </a:lnTo>
                  <a:lnTo>
                    <a:pt x="163080" y="45148"/>
                  </a:lnTo>
                  <a:lnTo>
                    <a:pt x="173507" y="45148"/>
                  </a:lnTo>
                  <a:lnTo>
                    <a:pt x="191287" y="330"/>
                  </a:lnTo>
                  <a:close/>
                </a:path>
                <a:path w="469265" h="45719">
                  <a:moveTo>
                    <a:pt x="237858" y="22745"/>
                  </a:moveTo>
                  <a:lnTo>
                    <a:pt x="236029" y="13703"/>
                  </a:lnTo>
                  <a:lnTo>
                    <a:pt x="232613" y="8839"/>
                  </a:lnTo>
                  <a:lnTo>
                    <a:pt x="230962" y="6489"/>
                  </a:lnTo>
                  <a:lnTo>
                    <a:pt x="227495" y="4330"/>
                  </a:lnTo>
                  <a:lnTo>
                    <a:pt x="227495" y="14859"/>
                  </a:lnTo>
                  <a:lnTo>
                    <a:pt x="227495" y="30619"/>
                  </a:lnTo>
                  <a:lnTo>
                    <a:pt x="221411" y="36766"/>
                  </a:lnTo>
                  <a:lnTo>
                    <a:pt x="206451" y="36766"/>
                  </a:lnTo>
                  <a:lnTo>
                    <a:pt x="200113" y="30619"/>
                  </a:lnTo>
                  <a:lnTo>
                    <a:pt x="200113" y="14859"/>
                  </a:lnTo>
                  <a:lnTo>
                    <a:pt x="206387" y="8839"/>
                  </a:lnTo>
                  <a:lnTo>
                    <a:pt x="221411" y="8839"/>
                  </a:lnTo>
                  <a:lnTo>
                    <a:pt x="227495" y="14859"/>
                  </a:lnTo>
                  <a:lnTo>
                    <a:pt x="227495" y="4330"/>
                  </a:lnTo>
                  <a:lnTo>
                    <a:pt x="223342" y="1727"/>
                  </a:lnTo>
                  <a:lnTo>
                    <a:pt x="213804" y="0"/>
                  </a:lnTo>
                  <a:lnTo>
                    <a:pt x="204254" y="1727"/>
                  </a:lnTo>
                  <a:lnTo>
                    <a:pt x="196634" y="6489"/>
                  </a:lnTo>
                  <a:lnTo>
                    <a:pt x="191579" y="13703"/>
                  </a:lnTo>
                  <a:lnTo>
                    <a:pt x="189750" y="22745"/>
                  </a:lnTo>
                  <a:lnTo>
                    <a:pt x="191592" y="31800"/>
                  </a:lnTo>
                  <a:lnTo>
                    <a:pt x="196646" y="39039"/>
                  </a:lnTo>
                  <a:lnTo>
                    <a:pt x="204266" y="43853"/>
                  </a:lnTo>
                  <a:lnTo>
                    <a:pt x="213804" y="45593"/>
                  </a:lnTo>
                  <a:lnTo>
                    <a:pt x="223342" y="43840"/>
                  </a:lnTo>
                  <a:lnTo>
                    <a:pt x="230962" y="39014"/>
                  </a:lnTo>
                  <a:lnTo>
                    <a:pt x="232537" y="36766"/>
                  </a:lnTo>
                  <a:lnTo>
                    <a:pt x="236029" y="31762"/>
                  </a:lnTo>
                  <a:lnTo>
                    <a:pt x="237858" y="22745"/>
                  </a:lnTo>
                  <a:close/>
                </a:path>
                <a:path w="469265" h="45719">
                  <a:moveTo>
                    <a:pt x="272605" y="36309"/>
                  </a:moveTo>
                  <a:lnTo>
                    <a:pt x="253415" y="36309"/>
                  </a:lnTo>
                  <a:lnTo>
                    <a:pt x="253415" y="330"/>
                  </a:lnTo>
                  <a:lnTo>
                    <a:pt x="243306" y="330"/>
                  </a:lnTo>
                  <a:lnTo>
                    <a:pt x="243306" y="45148"/>
                  </a:lnTo>
                  <a:lnTo>
                    <a:pt x="272605" y="45148"/>
                  </a:lnTo>
                  <a:lnTo>
                    <a:pt x="272605" y="36309"/>
                  </a:lnTo>
                  <a:close/>
                </a:path>
                <a:path w="469265" h="45719">
                  <a:moveTo>
                    <a:pt x="316293" y="317"/>
                  </a:moveTo>
                  <a:lnTo>
                    <a:pt x="306184" y="317"/>
                  </a:lnTo>
                  <a:lnTo>
                    <a:pt x="306184" y="26377"/>
                  </a:lnTo>
                  <a:lnTo>
                    <a:pt x="306184" y="32854"/>
                  </a:lnTo>
                  <a:lnTo>
                    <a:pt x="302221" y="36753"/>
                  </a:lnTo>
                  <a:lnTo>
                    <a:pt x="290195" y="36753"/>
                  </a:lnTo>
                  <a:lnTo>
                    <a:pt x="285965" y="32854"/>
                  </a:lnTo>
                  <a:lnTo>
                    <a:pt x="285965" y="317"/>
                  </a:lnTo>
                  <a:lnTo>
                    <a:pt x="275856" y="317"/>
                  </a:lnTo>
                  <a:lnTo>
                    <a:pt x="275856" y="26377"/>
                  </a:lnTo>
                  <a:lnTo>
                    <a:pt x="277291" y="34391"/>
                  </a:lnTo>
                  <a:lnTo>
                    <a:pt x="281381" y="40436"/>
                  </a:lnTo>
                  <a:lnTo>
                    <a:pt x="287794" y="44259"/>
                  </a:lnTo>
                  <a:lnTo>
                    <a:pt x="296202" y="45593"/>
                  </a:lnTo>
                  <a:lnTo>
                    <a:pt x="304558" y="44259"/>
                  </a:lnTo>
                  <a:lnTo>
                    <a:pt x="310883" y="40436"/>
                  </a:lnTo>
                  <a:lnTo>
                    <a:pt x="314896" y="34391"/>
                  </a:lnTo>
                  <a:lnTo>
                    <a:pt x="316293" y="26377"/>
                  </a:lnTo>
                  <a:lnTo>
                    <a:pt x="316293" y="317"/>
                  </a:lnTo>
                  <a:close/>
                </a:path>
                <a:path w="469265" h="45719">
                  <a:moveTo>
                    <a:pt x="356285" y="330"/>
                  </a:moveTo>
                  <a:lnTo>
                    <a:pt x="318858" y="330"/>
                  </a:lnTo>
                  <a:lnTo>
                    <a:pt x="318858" y="8915"/>
                  </a:lnTo>
                  <a:lnTo>
                    <a:pt x="332486" y="8915"/>
                  </a:lnTo>
                  <a:lnTo>
                    <a:pt x="332486" y="45161"/>
                  </a:lnTo>
                  <a:lnTo>
                    <a:pt x="342595" y="45161"/>
                  </a:lnTo>
                  <a:lnTo>
                    <a:pt x="342595" y="8915"/>
                  </a:lnTo>
                  <a:lnTo>
                    <a:pt x="356285" y="8915"/>
                  </a:lnTo>
                  <a:lnTo>
                    <a:pt x="356285" y="330"/>
                  </a:lnTo>
                  <a:close/>
                </a:path>
                <a:path w="469265" h="45719">
                  <a:moveTo>
                    <a:pt x="370624" y="330"/>
                  </a:moveTo>
                  <a:lnTo>
                    <a:pt x="360514" y="330"/>
                  </a:lnTo>
                  <a:lnTo>
                    <a:pt x="360514" y="45148"/>
                  </a:lnTo>
                  <a:lnTo>
                    <a:pt x="370624" y="45148"/>
                  </a:lnTo>
                  <a:lnTo>
                    <a:pt x="370624" y="330"/>
                  </a:lnTo>
                  <a:close/>
                </a:path>
                <a:path w="469265" h="45719">
                  <a:moveTo>
                    <a:pt x="424040" y="22745"/>
                  </a:moveTo>
                  <a:lnTo>
                    <a:pt x="422211" y="13703"/>
                  </a:lnTo>
                  <a:lnTo>
                    <a:pt x="418795" y="8839"/>
                  </a:lnTo>
                  <a:lnTo>
                    <a:pt x="417144" y="6489"/>
                  </a:lnTo>
                  <a:lnTo>
                    <a:pt x="413677" y="4330"/>
                  </a:lnTo>
                  <a:lnTo>
                    <a:pt x="413677" y="14859"/>
                  </a:lnTo>
                  <a:lnTo>
                    <a:pt x="413677" y="30619"/>
                  </a:lnTo>
                  <a:lnTo>
                    <a:pt x="407593" y="36766"/>
                  </a:lnTo>
                  <a:lnTo>
                    <a:pt x="392633" y="36766"/>
                  </a:lnTo>
                  <a:lnTo>
                    <a:pt x="386295" y="30619"/>
                  </a:lnTo>
                  <a:lnTo>
                    <a:pt x="386295" y="14859"/>
                  </a:lnTo>
                  <a:lnTo>
                    <a:pt x="392557" y="8839"/>
                  </a:lnTo>
                  <a:lnTo>
                    <a:pt x="407593" y="8839"/>
                  </a:lnTo>
                  <a:lnTo>
                    <a:pt x="413677" y="14859"/>
                  </a:lnTo>
                  <a:lnTo>
                    <a:pt x="413677" y="4330"/>
                  </a:lnTo>
                  <a:lnTo>
                    <a:pt x="409524" y="1727"/>
                  </a:lnTo>
                  <a:lnTo>
                    <a:pt x="399986" y="0"/>
                  </a:lnTo>
                  <a:lnTo>
                    <a:pt x="390436" y="1727"/>
                  </a:lnTo>
                  <a:lnTo>
                    <a:pt x="382803" y="6489"/>
                  </a:lnTo>
                  <a:lnTo>
                    <a:pt x="377761" y="13703"/>
                  </a:lnTo>
                  <a:lnTo>
                    <a:pt x="375932" y="22745"/>
                  </a:lnTo>
                  <a:lnTo>
                    <a:pt x="377761" y="31800"/>
                  </a:lnTo>
                  <a:lnTo>
                    <a:pt x="382828" y="39039"/>
                  </a:lnTo>
                  <a:lnTo>
                    <a:pt x="390448" y="43853"/>
                  </a:lnTo>
                  <a:lnTo>
                    <a:pt x="399986" y="45593"/>
                  </a:lnTo>
                  <a:lnTo>
                    <a:pt x="409524" y="43840"/>
                  </a:lnTo>
                  <a:lnTo>
                    <a:pt x="417144" y="39014"/>
                  </a:lnTo>
                  <a:lnTo>
                    <a:pt x="418719" y="36766"/>
                  </a:lnTo>
                  <a:lnTo>
                    <a:pt x="422211" y="31762"/>
                  </a:lnTo>
                  <a:lnTo>
                    <a:pt x="424040" y="22745"/>
                  </a:lnTo>
                  <a:close/>
                </a:path>
                <a:path w="469265" h="45719">
                  <a:moveTo>
                    <a:pt x="468947" y="330"/>
                  </a:moveTo>
                  <a:lnTo>
                    <a:pt x="459346" y="330"/>
                  </a:lnTo>
                  <a:lnTo>
                    <a:pt x="459346" y="29146"/>
                  </a:lnTo>
                  <a:lnTo>
                    <a:pt x="437591" y="330"/>
                  </a:lnTo>
                  <a:lnTo>
                    <a:pt x="428383" y="330"/>
                  </a:lnTo>
                  <a:lnTo>
                    <a:pt x="428383" y="45148"/>
                  </a:lnTo>
                  <a:lnTo>
                    <a:pt x="438035" y="45148"/>
                  </a:lnTo>
                  <a:lnTo>
                    <a:pt x="438035" y="16408"/>
                  </a:lnTo>
                  <a:lnTo>
                    <a:pt x="459727" y="45148"/>
                  </a:lnTo>
                  <a:lnTo>
                    <a:pt x="468947" y="45148"/>
                  </a:lnTo>
                  <a:lnTo>
                    <a:pt x="468947" y="3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698064" y="645945"/>
              <a:ext cx="3798570" cy="116839"/>
            </a:xfrm>
            <a:custGeom>
              <a:avLst/>
              <a:gdLst/>
              <a:ahLst/>
              <a:cxnLst/>
              <a:rect l="l" t="t" r="r" b="b"/>
              <a:pathLst>
                <a:path w="3798570" h="116840">
                  <a:moveTo>
                    <a:pt x="3744010" y="0"/>
                  </a:moveTo>
                  <a:lnTo>
                    <a:pt x="54000" y="0"/>
                  </a:lnTo>
                  <a:lnTo>
                    <a:pt x="32982" y="4244"/>
                  </a:lnTo>
                  <a:lnTo>
                    <a:pt x="15817" y="15817"/>
                  </a:lnTo>
                  <a:lnTo>
                    <a:pt x="4244" y="32982"/>
                  </a:lnTo>
                  <a:lnTo>
                    <a:pt x="0" y="54000"/>
                  </a:lnTo>
                  <a:lnTo>
                    <a:pt x="0" y="62738"/>
                  </a:lnTo>
                  <a:lnTo>
                    <a:pt x="4244" y="83761"/>
                  </a:lnTo>
                  <a:lnTo>
                    <a:pt x="15817" y="100925"/>
                  </a:lnTo>
                  <a:lnTo>
                    <a:pt x="32982" y="112496"/>
                  </a:lnTo>
                  <a:lnTo>
                    <a:pt x="54000" y="116738"/>
                  </a:lnTo>
                  <a:lnTo>
                    <a:pt x="3744010" y="116738"/>
                  </a:lnTo>
                  <a:lnTo>
                    <a:pt x="3765033" y="112496"/>
                  </a:lnTo>
                  <a:lnTo>
                    <a:pt x="3782198" y="100925"/>
                  </a:lnTo>
                  <a:lnTo>
                    <a:pt x="3793768" y="83761"/>
                  </a:lnTo>
                  <a:lnTo>
                    <a:pt x="3798011" y="62738"/>
                  </a:lnTo>
                  <a:lnTo>
                    <a:pt x="3798011" y="54000"/>
                  </a:lnTo>
                  <a:lnTo>
                    <a:pt x="3793768" y="32982"/>
                  </a:lnTo>
                  <a:lnTo>
                    <a:pt x="3782198" y="15817"/>
                  </a:lnTo>
                  <a:lnTo>
                    <a:pt x="3765033" y="4244"/>
                  </a:lnTo>
                  <a:lnTo>
                    <a:pt x="3744010" y="0"/>
                  </a:lnTo>
                  <a:close/>
                </a:path>
              </a:pathLst>
            </a:custGeom>
            <a:solidFill>
              <a:srgbClr val="1A2E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8948" y="7383361"/>
              <a:ext cx="7772400" cy="276225"/>
            </a:xfrm>
            <a:custGeom>
              <a:avLst/>
              <a:gdLst/>
              <a:ahLst/>
              <a:cxnLst/>
              <a:rect l="l" t="t" r="r" b="b"/>
              <a:pathLst>
                <a:path w="7772400" h="276225">
                  <a:moveTo>
                    <a:pt x="7772387" y="0"/>
                  </a:moveTo>
                  <a:lnTo>
                    <a:pt x="0" y="0"/>
                  </a:lnTo>
                  <a:lnTo>
                    <a:pt x="0" y="275691"/>
                  </a:lnTo>
                  <a:lnTo>
                    <a:pt x="7772387" y="275691"/>
                  </a:lnTo>
                  <a:lnTo>
                    <a:pt x="7772387" y="0"/>
                  </a:lnTo>
                  <a:close/>
                </a:path>
              </a:pathLst>
            </a:custGeom>
            <a:solidFill>
              <a:srgbClr val="00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99113" y="325990"/>
              <a:ext cx="907550" cy="518816"/>
            </a:xfrm>
            <a:prstGeom prst="rect">
              <a:avLst/>
            </a:prstGeom>
          </p:spPr>
        </p:pic>
      </p:grp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1094475" y="308989"/>
            <a:ext cx="3048000" cy="51371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360"/>
              </a:spcBef>
            </a:pPr>
            <a:r>
              <a:rPr spc="-50" dirty="0"/>
              <a:t>Requisi</a:t>
            </a:r>
            <a:r>
              <a:rPr spc="-65" dirty="0"/>
              <a:t>t</a:t>
            </a:r>
            <a:r>
              <a:rPr spc="-60" dirty="0"/>
              <a:t>os</a:t>
            </a:r>
            <a:r>
              <a:rPr spc="-90" dirty="0"/>
              <a:t> </a:t>
            </a:r>
            <a:r>
              <a:rPr spc="-114" dirty="0"/>
              <a:t>(R</a:t>
            </a:r>
            <a:r>
              <a:rPr spc="-145" dirty="0"/>
              <a:t>Q</a:t>
            </a:r>
            <a:r>
              <a:rPr spc="-300" dirty="0"/>
              <a:t>)</a:t>
            </a:r>
            <a:r>
              <a:rPr spc="-90" dirty="0"/>
              <a:t> </a:t>
            </a:r>
            <a:r>
              <a:rPr spc="-80" dirty="0"/>
              <a:t>K</a:t>
            </a:r>
            <a:r>
              <a:rPr spc="-35" dirty="0"/>
              <a:t>ORE</a:t>
            </a:r>
            <a:r>
              <a:rPr spc="-90" dirty="0"/>
              <a:t> </a:t>
            </a:r>
            <a:r>
              <a:rPr spc="-210" dirty="0"/>
              <a:t>3</a:t>
            </a:r>
            <a:r>
              <a:rPr spc="-135" dirty="0"/>
              <a:t>.</a:t>
            </a:r>
            <a:r>
              <a:rPr spc="-45" dirty="0"/>
              <a:t>0</a:t>
            </a:r>
            <a:r>
              <a:rPr spc="-90" dirty="0"/>
              <a:t> </a:t>
            </a:r>
            <a:r>
              <a:rPr spc="-130" dirty="0"/>
              <a:t>-  </a:t>
            </a:r>
            <a:r>
              <a:rPr spc="-25" dirty="0"/>
              <a:t>Me</a:t>
            </a:r>
            <a:r>
              <a:rPr lang="pt-BR" spc="-25" dirty="0" err="1"/>
              <a:t>io</a:t>
            </a:r>
            <a:r>
              <a:rPr spc="-95" dirty="0"/>
              <a:t> </a:t>
            </a:r>
            <a:r>
              <a:rPr lang="pt-BR" spc="-25" dirty="0"/>
              <a:t>A</a:t>
            </a:r>
            <a:r>
              <a:rPr spc="-25" dirty="0" err="1"/>
              <a:t>mbiente</a:t>
            </a:r>
            <a:endParaRPr spc="-25" dirty="0"/>
          </a:p>
        </p:txBody>
      </p:sp>
      <p:sp>
        <p:nvSpPr>
          <p:cNvPr id="43" name="object 43"/>
          <p:cNvSpPr txBox="1"/>
          <p:nvPr/>
        </p:nvSpPr>
        <p:spPr>
          <a:xfrm>
            <a:off x="299175" y="1514999"/>
            <a:ext cx="2291080" cy="167161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60"/>
              </a:lnSpc>
              <a:spcBef>
                <a:spcPts val="95"/>
              </a:spcBef>
            </a:pPr>
            <a:r>
              <a:rPr lang="pt-BR" sz="850" spc="-60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KORE 3.0 estabelece as especificações</a:t>
            </a:r>
          </a:p>
          <a:p>
            <a:pPr marL="12700">
              <a:lnSpc>
                <a:spcPts val="960"/>
              </a:lnSpc>
              <a:spcBef>
                <a:spcPts val="95"/>
              </a:spcBef>
            </a:pPr>
            <a:r>
              <a:rPr lang="pt-BR" sz="850" spc="-60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requisitos para uma fabricação sustentável</a:t>
            </a:r>
            <a:r>
              <a:rPr lang="es-419" sz="850" spc="-2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419" sz="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lang="es-419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marR="247650">
              <a:lnSpc>
                <a:spcPts val="900"/>
              </a:lnSpc>
            </a:pPr>
            <a:r>
              <a:rPr lang="pt-BR" sz="850" spc="-2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novo marco de requisitos foi projetado para entregar mais</a:t>
            </a:r>
            <a:endParaRPr lang="es-419" sz="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marR="58419">
              <a:lnSpc>
                <a:spcPts val="900"/>
              </a:lnSpc>
              <a:spcBef>
                <a:spcPts val="894"/>
              </a:spcBef>
            </a:pPr>
            <a:r>
              <a:rPr lang="pt-BR" sz="850" spc="-2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Fornecer maior clareza em termos de resultados esperados, qualidade esperada, prioridades, datas de emissão e prazos de entrega</a:t>
            </a:r>
            <a:endParaRPr lang="es-419" sz="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marR="115570">
              <a:lnSpc>
                <a:spcPts val="900"/>
              </a:lnSpc>
              <a:spcBef>
                <a:spcPts val="894"/>
              </a:spcBef>
            </a:pPr>
            <a:r>
              <a:rPr lang="pt-BR" sz="850" spc="-2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Fechar lacunas críticas nos requisitos atuais</a:t>
            </a:r>
          </a:p>
          <a:p>
            <a:pPr marL="137160" marR="115570">
              <a:lnSpc>
                <a:spcPts val="900"/>
              </a:lnSpc>
              <a:spcBef>
                <a:spcPts val="894"/>
              </a:spcBef>
            </a:pPr>
            <a:r>
              <a:rPr lang="pt-BR" sz="850" spc="-2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Minimizar a redundância e a duplicação</a:t>
            </a:r>
            <a:endParaRPr lang="es-419" sz="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298538" y="1948338"/>
            <a:ext cx="7421880" cy="3770629"/>
            <a:chOff x="298538" y="1948338"/>
            <a:chExt cx="7421880" cy="3770629"/>
          </a:xfrm>
        </p:grpSpPr>
        <p:pic>
          <p:nvPicPr>
            <p:cNvPr id="45" name="object 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69886" y="2423299"/>
              <a:ext cx="273570" cy="273583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84592" y="2442705"/>
              <a:ext cx="215963" cy="22277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8538" y="3806647"/>
              <a:ext cx="271894" cy="27189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4987" y="3836806"/>
              <a:ext cx="219002" cy="22900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68743" y="5096637"/>
              <a:ext cx="287235" cy="28724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93588" y="5125123"/>
              <a:ext cx="237534" cy="23027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309076" y="1948338"/>
              <a:ext cx="388987" cy="358421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090418" y="2207996"/>
              <a:ext cx="446808" cy="44679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019987" y="2922071"/>
              <a:ext cx="781000" cy="78100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299637" y="3963035"/>
              <a:ext cx="407873" cy="40786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092389" y="4193517"/>
              <a:ext cx="494151" cy="49309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21412" y="5023660"/>
              <a:ext cx="802274" cy="695108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6218190" y="4573482"/>
              <a:ext cx="1502410" cy="125095"/>
            </a:xfrm>
            <a:custGeom>
              <a:avLst/>
              <a:gdLst/>
              <a:ahLst/>
              <a:cxnLst/>
              <a:rect l="l" t="t" r="r" b="b"/>
              <a:pathLst>
                <a:path w="1502409" h="125095">
                  <a:moveTo>
                    <a:pt x="1439748" y="0"/>
                  </a:moveTo>
                  <a:lnTo>
                    <a:pt x="62331" y="0"/>
                  </a:lnTo>
                  <a:lnTo>
                    <a:pt x="38067" y="4897"/>
                  </a:lnTo>
                  <a:lnTo>
                    <a:pt x="18254" y="18254"/>
                  </a:lnTo>
                  <a:lnTo>
                    <a:pt x="4897" y="38067"/>
                  </a:lnTo>
                  <a:lnTo>
                    <a:pt x="0" y="62331"/>
                  </a:lnTo>
                  <a:lnTo>
                    <a:pt x="4897" y="86595"/>
                  </a:lnTo>
                  <a:lnTo>
                    <a:pt x="18254" y="106408"/>
                  </a:lnTo>
                  <a:lnTo>
                    <a:pt x="38067" y="119765"/>
                  </a:lnTo>
                  <a:lnTo>
                    <a:pt x="62331" y="124663"/>
                  </a:lnTo>
                  <a:lnTo>
                    <a:pt x="1439748" y="124663"/>
                  </a:lnTo>
                  <a:lnTo>
                    <a:pt x="1464007" y="119765"/>
                  </a:lnTo>
                  <a:lnTo>
                    <a:pt x="1483820" y="106408"/>
                  </a:lnTo>
                  <a:lnTo>
                    <a:pt x="1497180" y="86595"/>
                  </a:lnTo>
                  <a:lnTo>
                    <a:pt x="1502079" y="62331"/>
                  </a:lnTo>
                  <a:lnTo>
                    <a:pt x="1497180" y="38067"/>
                  </a:lnTo>
                  <a:lnTo>
                    <a:pt x="1483820" y="18254"/>
                  </a:lnTo>
                  <a:lnTo>
                    <a:pt x="1464007" y="4897"/>
                  </a:lnTo>
                  <a:lnTo>
                    <a:pt x="1439748" y="0"/>
                  </a:lnTo>
                  <a:close/>
                </a:path>
              </a:pathLst>
            </a:custGeom>
            <a:solidFill>
              <a:srgbClr val="00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5377959" y="2754696"/>
            <a:ext cx="2314912" cy="1734449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r>
              <a:rPr sz="800" b="1" spc="-1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ENV-RQ-125</a:t>
            </a:r>
            <a:r>
              <a:rPr sz="800" b="1" spc="-2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1" dirty="0" err="1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</a:t>
            </a:r>
            <a:r>
              <a:rPr lang="pt-BR" sz="800" b="1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</a:t>
            </a:r>
            <a:r>
              <a:rPr sz="800" b="1" dirty="0" err="1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ncia</a:t>
            </a:r>
            <a:r>
              <a:rPr sz="800" b="1" spc="-20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1" spc="-25" dirty="0" err="1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Energética</a:t>
            </a:r>
            <a:r>
              <a:rPr sz="800" b="1" spc="-2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endParaRPr lang="es-ES" sz="800" b="1" spc="-25" dirty="0">
              <a:solidFill>
                <a:srgbClr val="0015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133350"/>
            <a:r>
              <a:rPr lang="pt-BR" sz="700" spc="-10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de desempenho: implementação de processos para monitorar e gerenciar o uso eficiente de energia + objetivos de eficiência energética a longo prazo</a:t>
            </a:r>
            <a:r>
              <a:rPr sz="700" spc="-1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700" spc="-15" dirty="0">
              <a:solidFill>
                <a:srgbClr val="0015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133350"/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sz="800" b="1" spc="10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ENV-RQ-200</a:t>
            </a:r>
            <a:r>
              <a:rPr sz="800" b="1" spc="-1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1" dirty="0" err="1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</a:t>
            </a:r>
            <a:r>
              <a:rPr lang="pt-BR" sz="800" b="1" dirty="0" err="1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ção</a:t>
            </a:r>
            <a:r>
              <a:rPr sz="800" b="1" spc="-10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800" b="1" spc="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Climática</a:t>
            </a:r>
            <a:r>
              <a:rPr sz="800" b="1" spc="-15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endParaRPr lang="es-ES" sz="800" b="1" spc="-155" dirty="0">
              <a:solidFill>
                <a:srgbClr val="0015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133985" indent="-171450">
              <a:buFont typeface="Wingdings" pitchFamily="2" charset="2"/>
              <a:buChar char="ü"/>
            </a:pPr>
            <a:r>
              <a:rPr lang="pt-BR" sz="700" spc="-10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Compra e instalação de equipamento de Potencial de Aquecimento Global (PAG) ultra baixo.</a:t>
            </a:r>
          </a:p>
          <a:p>
            <a:pPr marL="171450" marR="133985" indent="-171450">
              <a:buFont typeface="Wingdings" pitchFamily="2" charset="2"/>
              <a:buChar char="ü"/>
            </a:pPr>
            <a:r>
              <a:rPr lang="pt-BR" sz="700" spc="-10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Uso, recuperação e eliminação</a:t>
            </a:r>
          </a:p>
          <a:p>
            <a:pPr marL="171450" marR="133985" indent="-171450">
              <a:buFont typeface="Wingdings" pitchFamily="2" charset="2"/>
              <a:buChar char="ü"/>
            </a:pPr>
            <a:r>
              <a:rPr lang="pt-BR" sz="700" spc="-10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Manutenção de registros: medir e documentar quantidades de refrigerantes (usados, armazenados e descartados).</a:t>
            </a:r>
          </a:p>
          <a:p>
            <a:pPr marL="171450" marR="133985" indent="-171450">
              <a:buFont typeface="Wingdings" pitchFamily="2" charset="2"/>
              <a:buChar char="ü"/>
            </a:pPr>
            <a:r>
              <a:rPr lang="pt-BR" sz="700" spc="-10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Treinamento</a:t>
            </a:r>
            <a:r>
              <a:rPr sz="400" b="1" spc="-20" dirty="0">
                <a:solidFill>
                  <a:srgbClr val="FFFFFF"/>
                </a:solidFill>
                <a:latin typeface="Tahoma"/>
                <a:cs typeface="Tahoma"/>
              </a:rPr>
              <a:t>PRP-RQ-130</a:t>
            </a:r>
            <a:r>
              <a:rPr sz="4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" b="1" spc="-5" dirty="0">
                <a:solidFill>
                  <a:srgbClr val="FFFFFF"/>
                </a:solidFill>
                <a:latin typeface="Tahoma"/>
                <a:cs typeface="Tahoma"/>
              </a:rPr>
              <a:t>Mediciones </a:t>
            </a:r>
            <a:r>
              <a:rPr sz="400" b="1" spc="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4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" b="1" spc="-10" dirty="0">
                <a:solidFill>
                  <a:srgbClr val="FFFFFF"/>
                </a:solidFill>
                <a:latin typeface="Tahoma"/>
                <a:cs typeface="Tahoma"/>
              </a:rPr>
              <a:t>rendimiento</a:t>
            </a:r>
            <a:r>
              <a:rPr sz="4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" b="1" spc="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4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" b="1" dirty="0">
                <a:solidFill>
                  <a:srgbClr val="FFFFFF"/>
                </a:solidFill>
                <a:latin typeface="Tahoma"/>
                <a:cs typeface="Tahoma"/>
              </a:rPr>
              <a:t>EOSH</a:t>
            </a:r>
            <a:endParaRPr sz="400" dirty="0">
              <a:latin typeface="Tahoma"/>
              <a:cs typeface="Tahoma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6218190" y="7136538"/>
            <a:ext cx="1502410" cy="125095"/>
          </a:xfrm>
          <a:custGeom>
            <a:avLst/>
            <a:gdLst/>
            <a:ahLst/>
            <a:cxnLst/>
            <a:rect l="l" t="t" r="r" b="b"/>
            <a:pathLst>
              <a:path w="1502409" h="125095">
                <a:moveTo>
                  <a:pt x="1439748" y="0"/>
                </a:moveTo>
                <a:lnTo>
                  <a:pt x="62331" y="0"/>
                </a:lnTo>
                <a:lnTo>
                  <a:pt x="38067" y="4897"/>
                </a:lnTo>
                <a:lnTo>
                  <a:pt x="18254" y="18254"/>
                </a:lnTo>
                <a:lnTo>
                  <a:pt x="4897" y="38067"/>
                </a:lnTo>
                <a:lnTo>
                  <a:pt x="0" y="62331"/>
                </a:lnTo>
                <a:lnTo>
                  <a:pt x="4897" y="86590"/>
                </a:lnTo>
                <a:lnTo>
                  <a:pt x="18254" y="106403"/>
                </a:lnTo>
                <a:lnTo>
                  <a:pt x="38067" y="119763"/>
                </a:lnTo>
                <a:lnTo>
                  <a:pt x="62331" y="124663"/>
                </a:lnTo>
                <a:lnTo>
                  <a:pt x="1439748" y="124663"/>
                </a:lnTo>
                <a:lnTo>
                  <a:pt x="1464007" y="119763"/>
                </a:lnTo>
                <a:lnTo>
                  <a:pt x="1483820" y="106403"/>
                </a:lnTo>
                <a:lnTo>
                  <a:pt x="1497180" y="86590"/>
                </a:lnTo>
                <a:lnTo>
                  <a:pt x="1502079" y="62331"/>
                </a:lnTo>
                <a:lnTo>
                  <a:pt x="1497180" y="38067"/>
                </a:lnTo>
                <a:lnTo>
                  <a:pt x="1483820" y="18254"/>
                </a:lnTo>
                <a:lnTo>
                  <a:pt x="1464007" y="4897"/>
                </a:lnTo>
                <a:lnTo>
                  <a:pt x="1439748" y="0"/>
                </a:lnTo>
                <a:close/>
              </a:path>
            </a:pathLst>
          </a:custGeom>
          <a:solidFill>
            <a:srgbClr val="0015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6333002" y="7152501"/>
            <a:ext cx="1251585" cy="737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b="1" spc="-20" dirty="0">
                <a:solidFill>
                  <a:srgbClr val="FFFFFF"/>
                </a:solidFill>
                <a:latin typeface="Tahoma"/>
                <a:cs typeface="Tahoma"/>
              </a:rPr>
              <a:t>PRP-RQ-130</a:t>
            </a:r>
            <a:r>
              <a:rPr sz="4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" b="1" spc="-5" dirty="0">
                <a:solidFill>
                  <a:srgbClr val="FFFFFF"/>
                </a:solidFill>
                <a:latin typeface="Tahoma"/>
                <a:cs typeface="Tahoma"/>
              </a:rPr>
              <a:t>Medi</a:t>
            </a:r>
            <a:r>
              <a:rPr lang="pt-BR" sz="400" b="1" spc="-5" dirty="0" err="1">
                <a:solidFill>
                  <a:srgbClr val="FFFFFF"/>
                </a:solidFill>
                <a:latin typeface="Tahoma"/>
                <a:cs typeface="Tahoma"/>
              </a:rPr>
              <a:t>ções</a:t>
            </a:r>
            <a:r>
              <a:rPr lang="pt-BR" sz="4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" b="1" spc="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4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400" b="1" spc="-10" dirty="0">
                <a:solidFill>
                  <a:srgbClr val="FFFFFF"/>
                </a:solidFill>
                <a:latin typeface="Tahoma"/>
                <a:cs typeface="Tahoma"/>
              </a:rPr>
              <a:t>desempenho</a:t>
            </a:r>
            <a:r>
              <a:rPr sz="4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" b="1" spc="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4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" b="1" dirty="0">
                <a:solidFill>
                  <a:srgbClr val="FFFFFF"/>
                </a:solidFill>
                <a:latin typeface="Tahoma"/>
                <a:cs typeface="Tahoma"/>
              </a:rPr>
              <a:t>EOSH</a:t>
            </a:r>
            <a:endParaRPr sz="400" dirty="0">
              <a:latin typeface="Tahoma"/>
              <a:cs typeface="Tahoma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38071" y="5766736"/>
            <a:ext cx="1502410" cy="125095"/>
          </a:xfrm>
          <a:custGeom>
            <a:avLst/>
            <a:gdLst/>
            <a:ahLst/>
            <a:cxnLst/>
            <a:rect l="l" t="t" r="r" b="b"/>
            <a:pathLst>
              <a:path w="1502410" h="125095">
                <a:moveTo>
                  <a:pt x="1439748" y="0"/>
                </a:moveTo>
                <a:lnTo>
                  <a:pt x="62331" y="0"/>
                </a:lnTo>
                <a:lnTo>
                  <a:pt x="38072" y="4897"/>
                </a:lnTo>
                <a:lnTo>
                  <a:pt x="18259" y="18254"/>
                </a:lnTo>
                <a:lnTo>
                  <a:pt x="4899" y="38067"/>
                </a:lnTo>
                <a:lnTo>
                  <a:pt x="0" y="62331"/>
                </a:lnTo>
                <a:lnTo>
                  <a:pt x="4899" y="86595"/>
                </a:lnTo>
                <a:lnTo>
                  <a:pt x="18259" y="106408"/>
                </a:lnTo>
                <a:lnTo>
                  <a:pt x="38072" y="119765"/>
                </a:lnTo>
                <a:lnTo>
                  <a:pt x="62331" y="124663"/>
                </a:lnTo>
                <a:lnTo>
                  <a:pt x="1439748" y="124663"/>
                </a:lnTo>
                <a:lnTo>
                  <a:pt x="1464007" y="119765"/>
                </a:lnTo>
                <a:lnTo>
                  <a:pt x="1483820" y="106408"/>
                </a:lnTo>
                <a:lnTo>
                  <a:pt x="1497180" y="86595"/>
                </a:lnTo>
                <a:lnTo>
                  <a:pt x="1502079" y="62331"/>
                </a:lnTo>
                <a:lnTo>
                  <a:pt x="1497180" y="38067"/>
                </a:lnTo>
                <a:lnTo>
                  <a:pt x="1483820" y="18254"/>
                </a:lnTo>
                <a:lnTo>
                  <a:pt x="1464007" y="4897"/>
                </a:lnTo>
                <a:lnTo>
                  <a:pt x="1439748" y="0"/>
                </a:lnTo>
                <a:close/>
              </a:path>
            </a:pathLst>
          </a:custGeom>
          <a:solidFill>
            <a:srgbClr val="0015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352883" y="5782700"/>
            <a:ext cx="1251585" cy="737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b="1" spc="-20" dirty="0">
                <a:solidFill>
                  <a:srgbClr val="FFFFFF"/>
                </a:solidFill>
                <a:latin typeface="Tahoma"/>
                <a:cs typeface="Tahoma"/>
              </a:rPr>
              <a:t>PRP-RQ-130</a:t>
            </a:r>
            <a:r>
              <a:rPr sz="4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" b="1" spc="-5" dirty="0">
                <a:solidFill>
                  <a:srgbClr val="FFFFFF"/>
                </a:solidFill>
                <a:latin typeface="Tahoma"/>
                <a:cs typeface="Tahoma"/>
              </a:rPr>
              <a:t>Medi</a:t>
            </a:r>
            <a:r>
              <a:rPr lang="pt-BR" sz="400" b="1" spc="-5" dirty="0" err="1">
                <a:solidFill>
                  <a:srgbClr val="FFFFFF"/>
                </a:solidFill>
                <a:latin typeface="Tahoma"/>
                <a:cs typeface="Tahoma"/>
              </a:rPr>
              <a:t>ções</a:t>
            </a:r>
            <a:r>
              <a:rPr sz="4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" b="1" spc="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4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400" b="1" spc="-10" dirty="0">
                <a:solidFill>
                  <a:srgbClr val="FFFFFF"/>
                </a:solidFill>
                <a:latin typeface="Tahoma"/>
                <a:cs typeface="Tahoma"/>
              </a:rPr>
              <a:t>desempenho</a:t>
            </a:r>
            <a:r>
              <a:rPr sz="4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" b="1" spc="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4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" b="1" dirty="0">
                <a:solidFill>
                  <a:srgbClr val="FFFFFF"/>
                </a:solidFill>
                <a:latin typeface="Tahoma"/>
                <a:cs typeface="Tahoma"/>
              </a:rPr>
              <a:t>EOSH</a:t>
            </a:r>
            <a:endParaRPr sz="400" dirty="0">
              <a:latin typeface="Tahoma"/>
              <a:cs typeface="Tahoma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29412" y="1924075"/>
            <a:ext cx="41275" cy="1294765"/>
          </a:xfrm>
          <a:custGeom>
            <a:avLst/>
            <a:gdLst/>
            <a:ahLst/>
            <a:cxnLst/>
            <a:rect l="l" t="t" r="r" b="b"/>
            <a:pathLst>
              <a:path w="41275" h="1294764">
                <a:moveTo>
                  <a:pt x="41097" y="1274203"/>
                </a:moveTo>
                <a:lnTo>
                  <a:pt x="39484" y="1266202"/>
                </a:lnTo>
                <a:lnTo>
                  <a:pt x="35090" y="1259674"/>
                </a:lnTo>
                <a:lnTo>
                  <a:pt x="28549" y="1255280"/>
                </a:lnTo>
                <a:lnTo>
                  <a:pt x="20548" y="1253667"/>
                </a:lnTo>
                <a:lnTo>
                  <a:pt x="12560" y="1255280"/>
                </a:lnTo>
                <a:lnTo>
                  <a:pt x="6019" y="1259674"/>
                </a:lnTo>
                <a:lnTo>
                  <a:pt x="1625" y="1266202"/>
                </a:lnTo>
                <a:lnTo>
                  <a:pt x="0" y="1274203"/>
                </a:lnTo>
                <a:lnTo>
                  <a:pt x="1625" y="1282204"/>
                </a:lnTo>
                <a:lnTo>
                  <a:pt x="6019" y="1288732"/>
                </a:lnTo>
                <a:lnTo>
                  <a:pt x="12560" y="1293139"/>
                </a:lnTo>
                <a:lnTo>
                  <a:pt x="20548" y="1294752"/>
                </a:lnTo>
                <a:lnTo>
                  <a:pt x="28549" y="1293139"/>
                </a:lnTo>
                <a:lnTo>
                  <a:pt x="35090" y="1288732"/>
                </a:lnTo>
                <a:lnTo>
                  <a:pt x="39484" y="1282204"/>
                </a:lnTo>
                <a:lnTo>
                  <a:pt x="41097" y="1274203"/>
                </a:lnTo>
                <a:close/>
              </a:path>
              <a:path w="41275" h="1294764">
                <a:moveTo>
                  <a:pt x="41097" y="935558"/>
                </a:moveTo>
                <a:lnTo>
                  <a:pt x="39484" y="927569"/>
                </a:lnTo>
                <a:lnTo>
                  <a:pt x="35090" y="921042"/>
                </a:lnTo>
                <a:lnTo>
                  <a:pt x="28549" y="916635"/>
                </a:lnTo>
                <a:lnTo>
                  <a:pt x="20548" y="915022"/>
                </a:lnTo>
                <a:lnTo>
                  <a:pt x="12560" y="916635"/>
                </a:lnTo>
                <a:lnTo>
                  <a:pt x="6019" y="921042"/>
                </a:lnTo>
                <a:lnTo>
                  <a:pt x="1625" y="927569"/>
                </a:lnTo>
                <a:lnTo>
                  <a:pt x="0" y="935558"/>
                </a:lnTo>
                <a:lnTo>
                  <a:pt x="1625" y="943571"/>
                </a:lnTo>
                <a:lnTo>
                  <a:pt x="6019" y="950099"/>
                </a:lnTo>
                <a:lnTo>
                  <a:pt x="12560" y="954506"/>
                </a:lnTo>
                <a:lnTo>
                  <a:pt x="20548" y="956106"/>
                </a:lnTo>
                <a:lnTo>
                  <a:pt x="28549" y="954506"/>
                </a:lnTo>
                <a:lnTo>
                  <a:pt x="35090" y="950099"/>
                </a:lnTo>
                <a:lnTo>
                  <a:pt x="39484" y="943571"/>
                </a:lnTo>
                <a:lnTo>
                  <a:pt x="41097" y="935558"/>
                </a:lnTo>
                <a:close/>
              </a:path>
              <a:path w="41275" h="1294764">
                <a:moveTo>
                  <a:pt x="41097" y="362153"/>
                </a:moveTo>
                <a:lnTo>
                  <a:pt x="39484" y="354152"/>
                </a:lnTo>
                <a:lnTo>
                  <a:pt x="35090" y="347624"/>
                </a:lnTo>
                <a:lnTo>
                  <a:pt x="28549" y="343217"/>
                </a:lnTo>
                <a:lnTo>
                  <a:pt x="20548" y="341604"/>
                </a:lnTo>
                <a:lnTo>
                  <a:pt x="12560" y="343217"/>
                </a:lnTo>
                <a:lnTo>
                  <a:pt x="6019" y="347624"/>
                </a:lnTo>
                <a:lnTo>
                  <a:pt x="1625" y="354152"/>
                </a:lnTo>
                <a:lnTo>
                  <a:pt x="0" y="362153"/>
                </a:lnTo>
                <a:lnTo>
                  <a:pt x="1625" y="370154"/>
                </a:lnTo>
                <a:lnTo>
                  <a:pt x="6019" y="376682"/>
                </a:lnTo>
                <a:lnTo>
                  <a:pt x="12560" y="381088"/>
                </a:lnTo>
                <a:lnTo>
                  <a:pt x="20548" y="382701"/>
                </a:lnTo>
                <a:lnTo>
                  <a:pt x="28549" y="381088"/>
                </a:lnTo>
                <a:lnTo>
                  <a:pt x="35090" y="376682"/>
                </a:lnTo>
                <a:lnTo>
                  <a:pt x="39484" y="370154"/>
                </a:lnTo>
                <a:lnTo>
                  <a:pt x="41097" y="362153"/>
                </a:lnTo>
                <a:close/>
              </a:path>
              <a:path w="41275" h="1294764">
                <a:moveTo>
                  <a:pt x="41097" y="20548"/>
                </a:moveTo>
                <a:lnTo>
                  <a:pt x="39484" y="12547"/>
                </a:lnTo>
                <a:lnTo>
                  <a:pt x="35090" y="6007"/>
                </a:lnTo>
                <a:lnTo>
                  <a:pt x="28549" y="1612"/>
                </a:lnTo>
                <a:lnTo>
                  <a:pt x="20548" y="0"/>
                </a:lnTo>
                <a:lnTo>
                  <a:pt x="12560" y="1612"/>
                </a:lnTo>
                <a:lnTo>
                  <a:pt x="6019" y="6007"/>
                </a:lnTo>
                <a:lnTo>
                  <a:pt x="1625" y="12547"/>
                </a:lnTo>
                <a:lnTo>
                  <a:pt x="0" y="20548"/>
                </a:lnTo>
                <a:lnTo>
                  <a:pt x="1625" y="28549"/>
                </a:lnTo>
                <a:lnTo>
                  <a:pt x="6019" y="35077"/>
                </a:lnTo>
                <a:lnTo>
                  <a:pt x="12560" y="39484"/>
                </a:lnTo>
                <a:lnTo>
                  <a:pt x="20548" y="41097"/>
                </a:lnTo>
                <a:lnTo>
                  <a:pt x="28549" y="39484"/>
                </a:lnTo>
                <a:lnTo>
                  <a:pt x="35090" y="35077"/>
                </a:lnTo>
                <a:lnTo>
                  <a:pt x="39484" y="28549"/>
                </a:lnTo>
                <a:lnTo>
                  <a:pt x="41097" y="20548"/>
                </a:lnTo>
                <a:close/>
              </a:path>
            </a:pathLst>
          </a:custGeom>
          <a:solidFill>
            <a:srgbClr val="0015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5352832" y="5476250"/>
            <a:ext cx="2284730" cy="1549783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650" b="1" spc="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ENV-RQ-220</a:t>
            </a:r>
            <a:r>
              <a:rPr sz="650" b="1" spc="-1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650" b="1" spc="-5" dirty="0" err="1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</a:t>
            </a:r>
            <a:r>
              <a:rPr lang="es-419" sz="650" b="1" spc="-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419" sz="650" b="1" spc="-5" dirty="0" err="1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Resíduos</a:t>
            </a:r>
            <a:endParaRPr sz="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650"/>
              </a:lnSpc>
            </a:pPr>
            <a:r>
              <a:rPr lang="pt-BR" sz="600" spc="10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mínimas de controle necessárias para minimizar o impacto ambiental e proteger os trabalhadores dos riscos de saúde e segurança do trabalho decorrentes dos resíduos gerados por nossas operações</a:t>
            </a:r>
            <a:r>
              <a:rPr sz="600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635" marR="1463675">
              <a:lnSpc>
                <a:spcPct val="149600"/>
              </a:lnSpc>
            </a:pPr>
            <a:r>
              <a:rPr lang="es-419" sz="600" spc="-15" dirty="0" err="1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Resíduos</a:t>
            </a:r>
            <a:r>
              <a:rPr lang="es-419" sz="600" spc="-3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600" spc="-15" dirty="0" err="1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perigosos</a:t>
            </a:r>
            <a:r>
              <a:rPr lang="es-419" sz="600" spc="-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600" spc="-5" dirty="0" err="1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Aplicação</a:t>
            </a:r>
            <a:r>
              <a:rPr lang="es-419" sz="600" spc="-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solo </a:t>
            </a:r>
            <a:r>
              <a:rPr lang="es-419" sz="600" spc="-10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Biosólidos </a:t>
            </a:r>
            <a:r>
              <a:rPr lang="es-419" sz="600" spc="-10" dirty="0" err="1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Sanitários</a:t>
            </a:r>
            <a:endParaRPr lang="es-419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635" marR="1023619">
              <a:lnSpc>
                <a:spcPct val="149500"/>
              </a:lnSpc>
            </a:pPr>
            <a:r>
              <a:rPr lang="es-419" sz="600" spc="-15" dirty="0" err="1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Resíduos</a:t>
            </a:r>
            <a:r>
              <a:rPr lang="es-419" sz="600" spc="-1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600" spc="-15" dirty="0" err="1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elétricos</a:t>
            </a:r>
            <a:r>
              <a:rPr lang="es-419" sz="600" spc="-1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s-419" sz="600" spc="-15" dirty="0" err="1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eletrônicos</a:t>
            </a:r>
            <a:r>
              <a:rPr lang="es-419" sz="600" spc="-1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600" spc="-20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Auxiliares de filtragem de resíduos </a:t>
            </a:r>
            <a:r>
              <a:rPr lang="es-419" sz="600" spc="-15" dirty="0" err="1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Resíduos</a:t>
            </a:r>
            <a:r>
              <a:rPr lang="es-419" sz="600" spc="-1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risco biológico </a:t>
            </a:r>
            <a:r>
              <a:rPr lang="es-419" sz="600" spc="-15" dirty="0" err="1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Resíduos</a:t>
            </a:r>
            <a:r>
              <a:rPr lang="es-419" sz="600" spc="-1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419" sz="600" spc="-15" dirty="0" err="1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meios</a:t>
            </a:r>
            <a:r>
              <a:rPr lang="es-419" sz="600" spc="-15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filtrantes</a:t>
            </a:r>
            <a:endParaRPr lang="es-419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400">
              <a:lnSpc>
                <a:spcPct val="100000"/>
              </a:lnSpc>
            </a:pPr>
            <a:r>
              <a:rPr sz="600" b="1" spc="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lang="pt-BR" sz="600" b="1" spc="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sz="600" b="1" spc="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duos</a:t>
            </a:r>
            <a:r>
              <a:rPr sz="600" b="1" spc="-10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00" b="1" spc="2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600" b="1" spc="-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00" b="1" spc="10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gases</a:t>
            </a:r>
            <a:r>
              <a:rPr sz="600" b="1" spc="-10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00" b="1" spc="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refrigerantes</a:t>
            </a:r>
            <a:endParaRPr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339</Words>
  <Application>Microsoft Office PowerPoint</Application>
  <PresentationFormat>Personalizar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Tahoma</vt:lpstr>
      <vt:lpstr>Verdana</vt:lpstr>
      <vt:lpstr>Wingdings</vt:lpstr>
      <vt:lpstr>Office Theme</vt:lpstr>
      <vt:lpstr>Requisitos (RQ) KORE 3.0 -  Meio Ambiente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KOF Revolution Info04a</dc:title>
  <dc:creator>Jose Veroneze, Thiago</dc:creator>
  <cp:lastModifiedBy>Jose Veroneze, Thiago</cp:lastModifiedBy>
  <cp:revision>4</cp:revision>
  <dcterms:created xsi:type="dcterms:W3CDTF">2022-08-08T14:19:16Z</dcterms:created>
  <dcterms:modified xsi:type="dcterms:W3CDTF">2022-08-19T11:14:47Z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2022-07-20T00:00:00Z</vt:filetime>
  </property>
  <property fmtid="{D5CDD505-2E9C-101B-9397-08002B2CF9AE}" pid="3" name="Creator">
    <vt:lpwstr>Adobe Illustrator 24.1 (Windows)</vt:lpwstr>
  </property>
  <property fmtid="{D5CDD505-2E9C-101B-9397-08002B2CF9AE}" pid="4" name="LastSaved">
    <vt:filetime>2022-08-08T00:00:00Z</vt:filetime>
  </property>
</Properties>
</file>