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912100" cy="9753600"/>
  <p:notesSz cx="7912100" cy="97536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5"/>
    <p:restoredTop sz="94716"/>
  </p:normalViewPr>
  <p:slideViewPr>
    <p:cSldViewPr>
      <p:cViewPr>
        <p:scale>
          <a:sx n="100" d="100"/>
          <a:sy n="100" d="100"/>
        </p:scale>
        <p:origin x="7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3883" y="3023616"/>
            <a:ext cx="6730682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7767" y="5462016"/>
            <a:ext cx="5542915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5922" y="2243328"/>
            <a:ext cx="344452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78001" y="2243328"/>
            <a:ext cx="344452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95" y="67246"/>
            <a:ext cx="7772400" cy="960945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1996" y="67258"/>
            <a:ext cx="7772400" cy="6374765"/>
          </a:xfrm>
          <a:custGeom>
            <a:avLst/>
            <a:gdLst/>
            <a:ahLst/>
            <a:cxnLst/>
            <a:rect l="l" t="t" r="r" b="b"/>
            <a:pathLst>
              <a:path w="7772400" h="6374765">
                <a:moveTo>
                  <a:pt x="4044429" y="377101"/>
                </a:moveTo>
                <a:lnTo>
                  <a:pt x="4042867" y="329336"/>
                </a:lnTo>
                <a:lnTo>
                  <a:pt x="4038955" y="281635"/>
                </a:lnTo>
                <a:lnTo>
                  <a:pt x="4032770" y="234048"/>
                </a:lnTo>
                <a:lnTo>
                  <a:pt x="4024312" y="186639"/>
                </a:lnTo>
                <a:lnTo>
                  <a:pt x="4013644" y="139471"/>
                </a:lnTo>
                <a:lnTo>
                  <a:pt x="4000779" y="92595"/>
                </a:lnTo>
                <a:lnTo>
                  <a:pt x="3985768" y="46088"/>
                </a:lnTo>
                <a:lnTo>
                  <a:pt x="3968635" y="0"/>
                </a:lnTo>
                <a:lnTo>
                  <a:pt x="0" y="0"/>
                </a:lnTo>
                <a:lnTo>
                  <a:pt x="0" y="4650410"/>
                </a:lnTo>
                <a:lnTo>
                  <a:pt x="6032" y="4649419"/>
                </a:lnTo>
                <a:lnTo>
                  <a:pt x="54051" y="4640770"/>
                </a:lnTo>
                <a:lnTo>
                  <a:pt x="101892" y="4631436"/>
                </a:lnTo>
                <a:lnTo>
                  <a:pt x="149529" y="4621403"/>
                </a:lnTo>
                <a:lnTo>
                  <a:pt x="196964" y="4610659"/>
                </a:lnTo>
                <a:lnTo>
                  <a:pt x="244182" y="4599216"/>
                </a:lnTo>
                <a:lnTo>
                  <a:pt x="295567" y="4585868"/>
                </a:lnTo>
                <a:lnTo>
                  <a:pt x="346557" y="4571657"/>
                </a:lnTo>
                <a:lnTo>
                  <a:pt x="397129" y="4556582"/>
                </a:lnTo>
                <a:lnTo>
                  <a:pt x="447268" y="4540656"/>
                </a:lnTo>
                <a:lnTo>
                  <a:pt x="496951" y="4523905"/>
                </a:lnTo>
                <a:lnTo>
                  <a:pt x="546163" y="4506315"/>
                </a:lnTo>
                <a:lnTo>
                  <a:pt x="594893" y="4487926"/>
                </a:lnTo>
                <a:lnTo>
                  <a:pt x="643089" y="4468749"/>
                </a:lnTo>
                <a:lnTo>
                  <a:pt x="690778" y="4448784"/>
                </a:lnTo>
                <a:lnTo>
                  <a:pt x="737895" y="4428045"/>
                </a:lnTo>
                <a:lnTo>
                  <a:pt x="784453" y="4406557"/>
                </a:lnTo>
                <a:lnTo>
                  <a:pt x="830427" y="4384319"/>
                </a:lnTo>
                <a:lnTo>
                  <a:pt x="875792" y="4361358"/>
                </a:lnTo>
                <a:lnTo>
                  <a:pt x="920521" y="4337685"/>
                </a:lnTo>
                <a:lnTo>
                  <a:pt x="964615" y="4313301"/>
                </a:lnTo>
                <a:lnTo>
                  <a:pt x="1008037" y="4288231"/>
                </a:lnTo>
                <a:lnTo>
                  <a:pt x="1050772" y="4262475"/>
                </a:lnTo>
                <a:lnTo>
                  <a:pt x="1092809" y="4236059"/>
                </a:lnTo>
                <a:lnTo>
                  <a:pt x="1134110" y="4208996"/>
                </a:lnTo>
                <a:lnTo>
                  <a:pt x="1174686" y="4181297"/>
                </a:lnTo>
                <a:lnTo>
                  <a:pt x="1214488" y="4152976"/>
                </a:lnTo>
                <a:lnTo>
                  <a:pt x="1253515" y="4124033"/>
                </a:lnTo>
                <a:lnTo>
                  <a:pt x="1291742" y="4094492"/>
                </a:lnTo>
                <a:lnTo>
                  <a:pt x="1329143" y="4064368"/>
                </a:lnTo>
                <a:lnTo>
                  <a:pt x="1365719" y="4033672"/>
                </a:lnTo>
                <a:lnTo>
                  <a:pt x="1401419" y="4002430"/>
                </a:lnTo>
                <a:lnTo>
                  <a:pt x="1436255" y="3970629"/>
                </a:lnTo>
                <a:lnTo>
                  <a:pt x="1470190" y="3938295"/>
                </a:lnTo>
                <a:lnTo>
                  <a:pt x="1503210" y="3905440"/>
                </a:lnTo>
                <a:lnTo>
                  <a:pt x="1535303" y="3872090"/>
                </a:lnTo>
                <a:lnTo>
                  <a:pt x="1566430" y="3838232"/>
                </a:lnTo>
                <a:lnTo>
                  <a:pt x="1596593" y="3803904"/>
                </a:lnTo>
                <a:lnTo>
                  <a:pt x="1625752" y="3769106"/>
                </a:lnTo>
                <a:lnTo>
                  <a:pt x="1653908" y="3733850"/>
                </a:lnTo>
                <a:lnTo>
                  <a:pt x="1686293" y="3691051"/>
                </a:lnTo>
                <a:lnTo>
                  <a:pt x="1717179" y="3647630"/>
                </a:lnTo>
                <a:lnTo>
                  <a:pt x="1746516" y="3603625"/>
                </a:lnTo>
                <a:lnTo>
                  <a:pt x="1774266" y="3559060"/>
                </a:lnTo>
                <a:lnTo>
                  <a:pt x="1800415" y="3513937"/>
                </a:lnTo>
                <a:lnTo>
                  <a:pt x="1824913" y="3468306"/>
                </a:lnTo>
                <a:lnTo>
                  <a:pt x="1847735" y="3422167"/>
                </a:lnTo>
                <a:lnTo>
                  <a:pt x="1868843" y="3375558"/>
                </a:lnTo>
                <a:lnTo>
                  <a:pt x="1888210" y="3328492"/>
                </a:lnTo>
                <a:lnTo>
                  <a:pt x="1905800" y="3280994"/>
                </a:lnTo>
                <a:lnTo>
                  <a:pt x="1921573" y="3233089"/>
                </a:lnTo>
                <a:lnTo>
                  <a:pt x="1935492" y="3184804"/>
                </a:lnTo>
                <a:lnTo>
                  <a:pt x="1947532" y="3136163"/>
                </a:lnTo>
                <a:lnTo>
                  <a:pt x="1957666" y="3087166"/>
                </a:lnTo>
                <a:lnTo>
                  <a:pt x="1965845" y="3037865"/>
                </a:lnTo>
                <a:lnTo>
                  <a:pt x="1971903" y="2991612"/>
                </a:lnTo>
                <a:lnTo>
                  <a:pt x="1976831" y="2944888"/>
                </a:lnTo>
                <a:lnTo>
                  <a:pt x="1980907" y="2897822"/>
                </a:lnTo>
                <a:lnTo>
                  <a:pt x="1984413" y="2850489"/>
                </a:lnTo>
                <a:lnTo>
                  <a:pt x="1990826" y="2755481"/>
                </a:lnTo>
                <a:lnTo>
                  <a:pt x="1994293" y="2707995"/>
                </a:lnTo>
                <a:lnTo>
                  <a:pt x="1998319" y="2660650"/>
                </a:lnTo>
                <a:lnTo>
                  <a:pt x="2003171" y="2613571"/>
                </a:lnTo>
                <a:lnTo>
                  <a:pt x="2009127" y="2566822"/>
                </a:lnTo>
                <a:lnTo>
                  <a:pt x="2016480" y="2520543"/>
                </a:lnTo>
                <a:lnTo>
                  <a:pt x="2025497" y="2474811"/>
                </a:lnTo>
                <a:lnTo>
                  <a:pt x="2036470" y="2429726"/>
                </a:lnTo>
                <a:lnTo>
                  <a:pt x="2049678" y="2385403"/>
                </a:lnTo>
                <a:lnTo>
                  <a:pt x="2065388" y="2341930"/>
                </a:lnTo>
                <a:lnTo>
                  <a:pt x="2083892" y="2299424"/>
                </a:lnTo>
                <a:lnTo>
                  <a:pt x="2105469" y="2257958"/>
                </a:lnTo>
                <a:lnTo>
                  <a:pt x="2130387" y="2217661"/>
                </a:lnTo>
                <a:lnTo>
                  <a:pt x="2158949" y="2178621"/>
                </a:lnTo>
                <a:lnTo>
                  <a:pt x="2191410" y="2140953"/>
                </a:lnTo>
                <a:lnTo>
                  <a:pt x="2228075" y="2104732"/>
                </a:lnTo>
                <a:lnTo>
                  <a:pt x="2264422" y="2073884"/>
                </a:lnTo>
                <a:lnTo>
                  <a:pt x="2303170" y="2045169"/>
                </a:lnTo>
                <a:lnTo>
                  <a:pt x="2344051" y="2018385"/>
                </a:lnTo>
                <a:lnTo>
                  <a:pt x="2386850" y="1993315"/>
                </a:lnTo>
                <a:lnTo>
                  <a:pt x="2431288" y="1969731"/>
                </a:lnTo>
                <a:lnTo>
                  <a:pt x="2477147" y="1947443"/>
                </a:lnTo>
                <a:lnTo>
                  <a:pt x="2524175" y="1926234"/>
                </a:lnTo>
                <a:lnTo>
                  <a:pt x="2572118" y="1905876"/>
                </a:lnTo>
                <a:lnTo>
                  <a:pt x="2620734" y="1886165"/>
                </a:lnTo>
                <a:lnTo>
                  <a:pt x="2817025" y="1809572"/>
                </a:lnTo>
                <a:lnTo>
                  <a:pt x="2865323" y="1789912"/>
                </a:lnTo>
                <a:lnTo>
                  <a:pt x="2915259" y="1768513"/>
                </a:lnTo>
                <a:lnTo>
                  <a:pt x="2964548" y="1746161"/>
                </a:lnTo>
                <a:lnTo>
                  <a:pt x="3013164" y="1722869"/>
                </a:lnTo>
                <a:lnTo>
                  <a:pt x="3061055" y="1698663"/>
                </a:lnTo>
                <a:lnTo>
                  <a:pt x="3108198" y="1673567"/>
                </a:lnTo>
                <a:lnTo>
                  <a:pt x="3154565" y="1647609"/>
                </a:lnTo>
                <a:lnTo>
                  <a:pt x="3200133" y="1620774"/>
                </a:lnTo>
                <a:lnTo>
                  <a:pt x="3244850" y="1593126"/>
                </a:lnTo>
                <a:lnTo>
                  <a:pt x="3288703" y="1564640"/>
                </a:lnTo>
                <a:lnTo>
                  <a:pt x="3331654" y="1535379"/>
                </a:lnTo>
                <a:lnTo>
                  <a:pt x="3373666" y="1505331"/>
                </a:lnTo>
                <a:lnTo>
                  <a:pt x="3414712" y="1474520"/>
                </a:lnTo>
                <a:lnTo>
                  <a:pt x="3454768" y="1442986"/>
                </a:lnTo>
                <a:lnTo>
                  <a:pt x="3493795" y="1410728"/>
                </a:lnTo>
                <a:lnTo>
                  <a:pt x="3531755" y="1377772"/>
                </a:lnTo>
                <a:lnTo>
                  <a:pt x="3568623" y="1344142"/>
                </a:lnTo>
                <a:lnTo>
                  <a:pt x="3604374" y="1309852"/>
                </a:lnTo>
                <a:lnTo>
                  <a:pt x="3638981" y="1274927"/>
                </a:lnTo>
                <a:lnTo>
                  <a:pt x="3672395" y="1239380"/>
                </a:lnTo>
                <a:lnTo>
                  <a:pt x="3704590" y="1203223"/>
                </a:lnTo>
                <a:lnTo>
                  <a:pt x="3735540" y="1166507"/>
                </a:lnTo>
                <a:lnTo>
                  <a:pt x="3765207" y="1129220"/>
                </a:lnTo>
                <a:lnTo>
                  <a:pt x="3793566" y="1091387"/>
                </a:lnTo>
                <a:lnTo>
                  <a:pt x="3820591" y="1053045"/>
                </a:lnTo>
                <a:lnTo>
                  <a:pt x="3846233" y="1014196"/>
                </a:lnTo>
                <a:lnTo>
                  <a:pt x="3870477" y="974864"/>
                </a:lnTo>
                <a:lnTo>
                  <a:pt x="3893286" y="935075"/>
                </a:lnTo>
                <a:lnTo>
                  <a:pt x="3914622" y="894842"/>
                </a:lnTo>
                <a:lnTo>
                  <a:pt x="3934460" y="854189"/>
                </a:lnTo>
                <a:lnTo>
                  <a:pt x="3952773" y="813130"/>
                </a:lnTo>
                <a:lnTo>
                  <a:pt x="3969524" y="771690"/>
                </a:lnTo>
                <a:lnTo>
                  <a:pt x="3984688" y="729881"/>
                </a:lnTo>
                <a:lnTo>
                  <a:pt x="3998214" y="687730"/>
                </a:lnTo>
                <a:lnTo>
                  <a:pt x="4010101" y="645261"/>
                </a:lnTo>
                <a:lnTo>
                  <a:pt x="4020286" y="602488"/>
                </a:lnTo>
                <a:lnTo>
                  <a:pt x="4028757" y="559422"/>
                </a:lnTo>
                <a:lnTo>
                  <a:pt x="4035488" y="516102"/>
                </a:lnTo>
                <a:lnTo>
                  <a:pt x="4040428" y="472528"/>
                </a:lnTo>
                <a:lnTo>
                  <a:pt x="4043629" y="424853"/>
                </a:lnTo>
                <a:lnTo>
                  <a:pt x="4044429" y="377101"/>
                </a:lnTo>
                <a:close/>
              </a:path>
              <a:path w="7772400" h="6374765">
                <a:moveTo>
                  <a:pt x="7772387" y="2286660"/>
                </a:moveTo>
                <a:lnTo>
                  <a:pt x="7751661" y="2348674"/>
                </a:lnTo>
                <a:lnTo>
                  <a:pt x="7736040" y="2393619"/>
                </a:lnTo>
                <a:lnTo>
                  <a:pt x="7719352" y="2438158"/>
                </a:lnTo>
                <a:lnTo>
                  <a:pt x="7701051" y="2482138"/>
                </a:lnTo>
                <a:lnTo>
                  <a:pt x="7680617" y="2525357"/>
                </a:lnTo>
                <a:lnTo>
                  <a:pt x="7657490" y="2567648"/>
                </a:lnTo>
                <a:lnTo>
                  <a:pt x="7631150" y="2608834"/>
                </a:lnTo>
                <a:lnTo>
                  <a:pt x="7601039" y="2648737"/>
                </a:lnTo>
                <a:lnTo>
                  <a:pt x="7572261" y="2681427"/>
                </a:lnTo>
                <a:lnTo>
                  <a:pt x="7541069" y="2712377"/>
                </a:lnTo>
                <a:lnTo>
                  <a:pt x="7507618" y="2741625"/>
                </a:lnTo>
                <a:lnTo>
                  <a:pt x="7472045" y="2769247"/>
                </a:lnTo>
                <a:lnTo>
                  <a:pt x="7434491" y="2795282"/>
                </a:lnTo>
                <a:lnTo>
                  <a:pt x="7395096" y="2819793"/>
                </a:lnTo>
                <a:lnTo>
                  <a:pt x="7353986" y="2842844"/>
                </a:lnTo>
                <a:lnTo>
                  <a:pt x="7311301" y="2864459"/>
                </a:lnTo>
                <a:lnTo>
                  <a:pt x="7267194" y="2884716"/>
                </a:lnTo>
                <a:lnTo>
                  <a:pt x="7221791" y="2903664"/>
                </a:lnTo>
                <a:lnTo>
                  <a:pt x="7175233" y="2921355"/>
                </a:lnTo>
                <a:lnTo>
                  <a:pt x="7127672" y="2937853"/>
                </a:lnTo>
                <a:lnTo>
                  <a:pt x="7079234" y="2953194"/>
                </a:lnTo>
                <a:lnTo>
                  <a:pt x="7030059" y="2967444"/>
                </a:lnTo>
                <a:lnTo>
                  <a:pt x="6980288" y="2980652"/>
                </a:lnTo>
                <a:lnTo>
                  <a:pt x="6930047" y="2992869"/>
                </a:lnTo>
                <a:lnTo>
                  <a:pt x="6879501" y="3004159"/>
                </a:lnTo>
                <a:lnTo>
                  <a:pt x="6828764" y="3014586"/>
                </a:lnTo>
                <a:lnTo>
                  <a:pt x="6777990" y="3024174"/>
                </a:lnTo>
                <a:lnTo>
                  <a:pt x="6727317" y="3032988"/>
                </a:lnTo>
                <a:lnTo>
                  <a:pt x="6676593" y="3041218"/>
                </a:lnTo>
                <a:lnTo>
                  <a:pt x="6625666" y="3049079"/>
                </a:lnTo>
                <a:lnTo>
                  <a:pt x="6369761" y="3086468"/>
                </a:lnTo>
                <a:lnTo>
                  <a:pt x="6318694" y="3094253"/>
                </a:lnTo>
                <a:lnTo>
                  <a:pt x="6267793" y="3102381"/>
                </a:lnTo>
                <a:lnTo>
                  <a:pt x="6217082" y="3110928"/>
                </a:lnTo>
                <a:lnTo>
                  <a:pt x="6166637" y="3120009"/>
                </a:lnTo>
                <a:lnTo>
                  <a:pt x="6116510" y="3129737"/>
                </a:lnTo>
                <a:lnTo>
                  <a:pt x="6066752" y="3140176"/>
                </a:lnTo>
                <a:lnTo>
                  <a:pt x="6017399" y="3151454"/>
                </a:lnTo>
                <a:lnTo>
                  <a:pt x="5968530" y="3163659"/>
                </a:lnTo>
                <a:lnTo>
                  <a:pt x="5920168" y="3176892"/>
                </a:lnTo>
                <a:lnTo>
                  <a:pt x="5872378" y="3191256"/>
                </a:lnTo>
                <a:lnTo>
                  <a:pt x="5825210" y="3206851"/>
                </a:lnTo>
                <a:lnTo>
                  <a:pt x="5778728" y="3223755"/>
                </a:lnTo>
                <a:lnTo>
                  <a:pt x="5732958" y="3242094"/>
                </a:lnTo>
                <a:lnTo>
                  <a:pt x="5684253" y="3263722"/>
                </a:lnTo>
                <a:lnTo>
                  <a:pt x="5637276" y="3286912"/>
                </a:lnTo>
                <a:lnTo>
                  <a:pt x="5592000" y="3311614"/>
                </a:lnTo>
                <a:lnTo>
                  <a:pt x="5548452" y="3337776"/>
                </a:lnTo>
                <a:lnTo>
                  <a:pt x="5506631" y="3365335"/>
                </a:lnTo>
                <a:lnTo>
                  <a:pt x="5466550" y="3394240"/>
                </a:lnTo>
                <a:lnTo>
                  <a:pt x="5428183" y="3424415"/>
                </a:lnTo>
                <a:lnTo>
                  <a:pt x="5391556" y="3455822"/>
                </a:lnTo>
                <a:lnTo>
                  <a:pt x="5356669" y="3488398"/>
                </a:lnTo>
                <a:lnTo>
                  <a:pt x="5323522" y="3522078"/>
                </a:lnTo>
                <a:lnTo>
                  <a:pt x="5292128" y="3556812"/>
                </a:lnTo>
                <a:lnTo>
                  <a:pt x="5262486" y="3592538"/>
                </a:lnTo>
                <a:lnTo>
                  <a:pt x="5234584" y="3629202"/>
                </a:lnTo>
                <a:lnTo>
                  <a:pt x="5208448" y="3666744"/>
                </a:lnTo>
                <a:lnTo>
                  <a:pt x="5184064" y="3705110"/>
                </a:lnTo>
                <a:lnTo>
                  <a:pt x="5161445" y="3744226"/>
                </a:lnTo>
                <a:lnTo>
                  <a:pt x="5140604" y="3784066"/>
                </a:lnTo>
                <a:lnTo>
                  <a:pt x="5121516" y="3824541"/>
                </a:lnTo>
                <a:lnTo>
                  <a:pt x="5104219" y="3865600"/>
                </a:lnTo>
                <a:lnTo>
                  <a:pt x="5088687" y="3907205"/>
                </a:lnTo>
                <a:lnTo>
                  <a:pt x="5074932" y="3949281"/>
                </a:lnTo>
                <a:lnTo>
                  <a:pt x="5062969" y="3991775"/>
                </a:lnTo>
                <a:lnTo>
                  <a:pt x="5052796" y="4034625"/>
                </a:lnTo>
                <a:lnTo>
                  <a:pt x="5044402" y="4077779"/>
                </a:lnTo>
                <a:lnTo>
                  <a:pt x="5037810" y="4121162"/>
                </a:lnTo>
                <a:lnTo>
                  <a:pt x="5033022" y="4164749"/>
                </a:lnTo>
                <a:lnTo>
                  <a:pt x="5030025" y="4208462"/>
                </a:lnTo>
                <a:lnTo>
                  <a:pt x="5028831" y="4252239"/>
                </a:lnTo>
                <a:lnTo>
                  <a:pt x="5029454" y="4296029"/>
                </a:lnTo>
                <a:lnTo>
                  <a:pt x="5031879" y="4339780"/>
                </a:lnTo>
                <a:lnTo>
                  <a:pt x="5036134" y="4383417"/>
                </a:lnTo>
                <a:lnTo>
                  <a:pt x="5042192" y="4426902"/>
                </a:lnTo>
                <a:lnTo>
                  <a:pt x="5050079" y="4470171"/>
                </a:lnTo>
                <a:lnTo>
                  <a:pt x="5059794" y="4513161"/>
                </a:lnTo>
                <a:lnTo>
                  <a:pt x="5071326" y="4555820"/>
                </a:lnTo>
                <a:lnTo>
                  <a:pt x="5084699" y="4598086"/>
                </a:lnTo>
                <a:lnTo>
                  <a:pt x="5099913" y="4639907"/>
                </a:lnTo>
                <a:lnTo>
                  <a:pt x="5116957" y="4681207"/>
                </a:lnTo>
                <a:lnTo>
                  <a:pt x="5136705" y="4724171"/>
                </a:lnTo>
                <a:lnTo>
                  <a:pt x="5158016" y="4766538"/>
                </a:lnTo>
                <a:lnTo>
                  <a:pt x="5180863" y="4808321"/>
                </a:lnTo>
                <a:lnTo>
                  <a:pt x="5205196" y="4849495"/>
                </a:lnTo>
                <a:lnTo>
                  <a:pt x="5230977" y="4890084"/>
                </a:lnTo>
                <a:lnTo>
                  <a:pt x="5258168" y="4930089"/>
                </a:lnTo>
                <a:lnTo>
                  <a:pt x="5286743" y="4969497"/>
                </a:lnTo>
                <a:lnTo>
                  <a:pt x="5316664" y="5008308"/>
                </a:lnTo>
                <a:lnTo>
                  <a:pt x="5347881" y="5046535"/>
                </a:lnTo>
                <a:lnTo>
                  <a:pt x="5380355" y="5084178"/>
                </a:lnTo>
                <a:lnTo>
                  <a:pt x="5414061" y="5121224"/>
                </a:lnTo>
                <a:lnTo>
                  <a:pt x="5448947" y="5157673"/>
                </a:lnTo>
                <a:lnTo>
                  <a:pt x="5484990" y="5193550"/>
                </a:lnTo>
                <a:lnTo>
                  <a:pt x="5522138" y="5228831"/>
                </a:lnTo>
                <a:lnTo>
                  <a:pt x="5560365" y="5263515"/>
                </a:lnTo>
                <a:lnTo>
                  <a:pt x="5599633" y="5297627"/>
                </a:lnTo>
                <a:lnTo>
                  <a:pt x="5639892" y="5331142"/>
                </a:lnTo>
                <a:lnTo>
                  <a:pt x="5681116" y="5364073"/>
                </a:lnTo>
                <a:lnTo>
                  <a:pt x="5723255" y="5396420"/>
                </a:lnTo>
                <a:lnTo>
                  <a:pt x="5766282" y="5428183"/>
                </a:lnTo>
                <a:lnTo>
                  <a:pt x="5810161" y="5459361"/>
                </a:lnTo>
                <a:lnTo>
                  <a:pt x="5854839" y="5489956"/>
                </a:lnTo>
                <a:lnTo>
                  <a:pt x="5900293" y="5519966"/>
                </a:lnTo>
                <a:lnTo>
                  <a:pt x="5946483" y="5549379"/>
                </a:lnTo>
                <a:lnTo>
                  <a:pt x="5989879" y="5576100"/>
                </a:lnTo>
                <a:lnTo>
                  <a:pt x="6033821" y="5602325"/>
                </a:lnTo>
                <a:lnTo>
                  <a:pt x="6078296" y="5628043"/>
                </a:lnTo>
                <a:lnTo>
                  <a:pt x="6123267" y="5653252"/>
                </a:lnTo>
                <a:lnTo>
                  <a:pt x="6168720" y="5677967"/>
                </a:lnTo>
                <a:lnTo>
                  <a:pt x="6214605" y="5702173"/>
                </a:lnTo>
                <a:lnTo>
                  <a:pt x="6260909" y="5725896"/>
                </a:lnTo>
                <a:lnTo>
                  <a:pt x="6307594" y="5749099"/>
                </a:lnTo>
                <a:lnTo>
                  <a:pt x="6354635" y="5771820"/>
                </a:lnTo>
                <a:lnTo>
                  <a:pt x="6402006" y="5794032"/>
                </a:lnTo>
                <a:lnTo>
                  <a:pt x="6449669" y="5815736"/>
                </a:lnTo>
                <a:lnTo>
                  <a:pt x="6497587" y="5836958"/>
                </a:lnTo>
                <a:lnTo>
                  <a:pt x="6545758" y="5857659"/>
                </a:lnTo>
                <a:lnTo>
                  <a:pt x="6593192" y="5877534"/>
                </a:lnTo>
                <a:lnTo>
                  <a:pt x="6640893" y="5897080"/>
                </a:lnTo>
                <a:lnTo>
                  <a:pt x="6688849" y="5916358"/>
                </a:lnTo>
                <a:lnTo>
                  <a:pt x="6785356" y="5954242"/>
                </a:lnTo>
                <a:lnTo>
                  <a:pt x="7125487" y="6084087"/>
                </a:lnTo>
                <a:lnTo>
                  <a:pt x="7222134" y="6121717"/>
                </a:lnTo>
                <a:lnTo>
                  <a:pt x="7270191" y="6140831"/>
                </a:lnTo>
                <a:lnTo>
                  <a:pt x="7318019" y="6160198"/>
                </a:lnTo>
                <a:lnTo>
                  <a:pt x="7365568" y="6179845"/>
                </a:lnTo>
                <a:lnTo>
                  <a:pt x="7412825" y="6199822"/>
                </a:lnTo>
                <a:lnTo>
                  <a:pt x="7459739" y="6220168"/>
                </a:lnTo>
                <a:lnTo>
                  <a:pt x="7506284" y="6240919"/>
                </a:lnTo>
                <a:lnTo>
                  <a:pt x="7552410" y="6262116"/>
                </a:lnTo>
                <a:lnTo>
                  <a:pt x="7598080" y="6283820"/>
                </a:lnTo>
                <a:lnTo>
                  <a:pt x="7643266" y="6306045"/>
                </a:lnTo>
                <a:lnTo>
                  <a:pt x="7687945" y="6328829"/>
                </a:lnTo>
                <a:lnTo>
                  <a:pt x="7732052" y="6352235"/>
                </a:lnTo>
                <a:lnTo>
                  <a:pt x="7772387" y="6374536"/>
                </a:lnTo>
                <a:lnTo>
                  <a:pt x="7772387" y="2286660"/>
                </a:lnTo>
                <a:close/>
              </a:path>
            </a:pathLst>
          </a:custGeom>
          <a:solidFill>
            <a:srgbClr val="F5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99" y="1420122"/>
            <a:ext cx="2089278" cy="61153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1788" y="1233717"/>
            <a:ext cx="195783" cy="14989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101967" y="4088827"/>
            <a:ext cx="2742565" cy="3318510"/>
          </a:xfrm>
          <a:custGeom>
            <a:avLst/>
            <a:gdLst/>
            <a:ahLst/>
            <a:cxnLst/>
            <a:rect l="l" t="t" r="r" b="b"/>
            <a:pathLst>
              <a:path w="2742565" h="3318509">
                <a:moveTo>
                  <a:pt x="2742419" y="3318079"/>
                </a:moveTo>
                <a:lnTo>
                  <a:pt x="2696959" y="3274552"/>
                </a:lnTo>
                <a:lnTo>
                  <a:pt x="2658416" y="3239803"/>
                </a:lnTo>
                <a:lnTo>
                  <a:pt x="2618743" y="3205808"/>
                </a:lnTo>
                <a:lnTo>
                  <a:pt x="2577957" y="3172592"/>
                </a:lnTo>
                <a:lnTo>
                  <a:pt x="2536072" y="3140182"/>
                </a:lnTo>
                <a:lnTo>
                  <a:pt x="2493103" y="3108601"/>
                </a:lnTo>
                <a:lnTo>
                  <a:pt x="2449067" y="3077876"/>
                </a:lnTo>
                <a:lnTo>
                  <a:pt x="2403978" y="3048032"/>
                </a:lnTo>
                <a:lnTo>
                  <a:pt x="2362934" y="3022157"/>
                </a:lnTo>
                <a:lnTo>
                  <a:pt x="2321258" y="2996993"/>
                </a:lnTo>
                <a:lnTo>
                  <a:pt x="2278984" y="2972502"/>
                </a:lnTo>
                <a:lnTo>
                  <a:pt x="2236144" y="2948648"/>
                </a:lnTo>
                <a:lnTo>
                  <a:pt x="2192770" y="2925392"/>
                </a:lnTo>
                <a:lnTo>
                  <a:pt x="2148896" y="2902696"/>
                </a:lnTo>
                <a:lnTo>
                  <a:pt x="2104555" y="2880524"/>
                </a:lnTo>
                <a:lnTo>
                  <a:pt x="2059779" y="2858838"/>
                </a:lnTo>
                <a:lnTo>
                  <a:pt x="2014600" y="2837599"/>
                </a:lnTo>
                <a:lnTo>
                  <a:pt x="1969052" y="2816771"/>
                </a:lnTo>
                <a:lnTo>
                  <a:pt x="1923168" y="2796316"/>
                </a:lnTo>
                <a:lnTo>
                  <a:pt x="1876980" y="2776196"/>
                </a:lnTo>
                <a:lnTo>
                  <a:pt x="1830520" y="2756374"/>
                </a:lnTo>
                <a:lnTo>
                  <a:pt x="1783823" y="2736811"/>
                </a:lnTo>
                <a:lnTo>
                  <a:pt x="1736920" y="2717472"/>
                </a:lnTo>
                <a:lnTo>
                  <a:pt x="1689844" y="2698317"/>
                </a:lnTo>
                <a:lnTo>
                  <a:pt x="1642628" y="2679309"/>
                </a:lnTo>
                <a:lnTo>
                  <a:pt x="1595304" y="2660412"/>
                </a:lnTo>
                <a:lnTo>
                  <a:pt x="1547907" y="2641586"/>
                </a:lnTo>
                <a:lnTo>
                  <a:pt x="1500467" y="2622795"/>
                </a:lnTo>
                <a:lnTo>
                  <a:pt x="1453019" y="2604001"/>
                </a:lnTo>
                <a:lnTo>
                  <a:pt x="1405594" y="2585166"/>
                </a:lnTo>
                <a:lnTo>
                  <a:pt x="1358225" y="2566254"/>
                </a:lnTo>
                <a:lnTo>
                  <a:pt x="1310946" y="2547225"/>
                </a:lnTo>
                <a:lnTo>
                  <a:pt x="1263789" y="2528043"/>
                </a:lnTo>
                <a:lnTo>
                  <a:pt x="1216787" y="2508671"/>
                </a:lnTo>
                <a:lnTo>
                  <a:pt x="1169973" y="2489069"/>
                </a:lnTo>
                <a:lnTo>
                  <a:pt x="1123378" y="2469202"/>
                </a:lnTo>
                <a:lnTo>
                  <a:pt x="1077037" y="2449031"/>
                </a:lnTo>
                <a:lnTo>
                  <a:pt x="1030981" y="2428519"/>
                </a:lnTo>
                <a:lnTo>
                  <a:pt x="985245" y="2407628"/>
                </a:lnTo>
                <a:lnTo>
                  <a:pt x="939859" y="2386320"/>
                </a:lnTo>
                <a:lnTo>
                  <a:pt x="894858" y="2364558"/>
                </a:lnTo>
                <a:lnTo>
                  <a:pt x="850273" y="2342305"/>
                </a:lnTo>
                <a:lnTo>
                  <a:pt x="803331" y="2317877"/>
                </a:lnTo>
                <a:lnTo>
                  <a:pt x="756841" y="2292446"/>
                </a:lnTo>
                <a:lnTo>
                  <a:pt x="710893" y="2266042"/>
                </a:lnTo>
                <a:lnTo>
                  <a:pt x="665575" y="2238691"/>
                </a:lnTo>
                <a:lnTo>
                  <a:pt x="620979" y="2210423"/>
                </a:lnTo>
                <a:lnTo>
                  <a:pt x="577193" y="2181265"/>
                </a:lnTo>
                <a:lnTo>
                  <a:pt x="534307" y="2151245"/>
                </a:lnTo>
                <a:lnTo>
                  <a:pt x="492411" y="2120390"/>
                </a:lnTo>
                <a:lnTo>
                  <a:pt x="451594" y="2088729"/>
                </a:lnTo>
                <a:lnTo>
                  <a:pt x="411946" y="2056290"/>
                </a:lnTo>
                <a:lnTo>
                  <a:pt x="373558" y="2023101"/>
                </a:lnTo>
                <a:lnTo>
                  <a:pt x="336517" y="1989189"/>
                </a:lnTo>
                <a:lnTo>
                  <a:pt x="300915" y="1954583"/>
                </a:lnTo>
                <a:lnTo>
                  <a:pt x="266840" y="1919310"/>
                </a:lnTo>
                <a:lnTo>
                  <a:pt x="234382" y="1883399"/>
                </a:lnTo>
                <a:lnTo>
                  <a:pt x="203632" y="1846877"/>
                </a:lnTo>
                <a:lnTo>
                  <a:pt x="174678" y="1809772"/>
                </a:lnTo>
                <a:lnTo>
                  <a:pt x="147610" y="1772113"/>
                </a:lnTo>
                <a:lnTo>
                  <a:pt x="122519" y="1733926"/>
                </a:lnTo>
                <a:lnTo>
                  <a:pt x="99493" y="1695241"/>
                </a:lnTo>
                <a:lnTo>
                  <a:pt x="78622" y="1656085"/>
                </a:lnTo>
                <a:lnTo>
                  <a:pt x="59996" y="1616486"/>
                </a:lnTo>
                <a:lnTo>
                  <a:pt x="43704" y="1576472"/>
                </a:lnTo>
                <a:lnTo>
                  <a:pt x="29837" y="1536071"/>
                </a:lnTo>
                <a:lnTo>
                  <a:pt x="18483" y="1495310"/>
                </a:lnTo>
                <a:lnTo>
                  <a:pt x="9733" y="1454218"/>
                </a:lnTo>
                <a:lnTo>
                  <a:pt x="3676" y="1412823"/>
                </a:lnTo>
                <a:lnTo>
                  <a:pt x="401" y="1371153"/>
                </a:lnTo>
                <a:lnTo>
                  <a:pt x="0" y="1329235"/>
                </a:lnTo>
                <a:lnTo>
                  <a:pt x="2560" y="1287098"/>
                </a:lnTo>
                <a:lnTo>
                  <a:pt x="8171" y="1244769"/>
                </a:lnTo>
                <a:lnTo>
                  <a:pt x="16925" y="1202277"/>
                </a:lnTo>
                <a:lnTo>
                  <a:pt x="28789" y="1160168"/>
                </a:lnTo>
                <a:lnTo>
                  <a:pt x="43622" y="1118872"/>
                </a:lnTo>
                <a:lnTo>
                  <a:pt x="61308" y="1078411"/>
                </a:lnTo>
                <a:lnTo>
                  <a:pt x="81731" y="1038806"/>
                </a:lnTo>
                <a:lnTo>
                  <a:pt x="104774" y="1000077"/>
                </a:lnTo>
                <a:lnTo>
                  <a:pt x="130321" y="962246"/>
                </a:lnTo>
                <a:lnTo>
                  <a:pt x="158255" y="925334"/>
                </a:lnTo>
                <a:lnTo>
                  <a:pt x="188462" y="889361"/>
                </a:lnTo>
                <a:lnTo>
                  <a:pt x="220823" y="854350"/>
                </a:lnTo>
                <a:lnTo>
                  <a:pt x="255223" y="820319"/>
                </a:lnTo>
                <a:lnTo>
                  <a:pt x="291546" y="787292"/>
                </a:lnTo>
                <a:lnTo>
                  <a:pt x="329675" y="755288"/>
                </a:lnTo>
                <a:lnTo>
                  <a:pt x="369494" y="724329"/>
                </a:lnTo>
                <a:lnTo>
                  <a:pt x="410887" y="694435"/>
                </a:lnTo>
                <a:lnTo>
                  <a:pt x="453737" y="665628"/>
                </a:lnTo>
                <a:lnTo>
                  <a:pt x="497929" y="637929"/>
                </a:lnTo>
                <a:lnTo>
                  <a:pt x="543345" y="611358"/>
                </a:lnTo>
                <a:lnTo>
                  <a:pt x="589870" y="585937"/>
                </a:lnTo>
                <a:lnTo>
                  <a:pt x="637387" y="561687"/>
                </a:lnTo>
                <a:lnTo>
                  <a:pt x="685780" y="538628"/>
                </a:lnTo>
                <a:lnTo>
                  <a:pt x="734932" y="516782"/>
                </a:lnTo>
                <a:lnTo>
                  <a:pt x="784728" y="496170"/>
                </a:lnTo>
                <a:lnTo>
                  <a:pt x="830864" y="478271"/>
                </a:lnTo>
                <a:lnTo>
                  <a:pt x="877443" y="461195"/>
                </a:lnTo>
                <a:lnTo>
                  <a:pt x="924441" y="444900"/>
                </a:lnTo>
                <a:lnTo>
                  <a:pt x="971833" y="429343"/>
                </a:lnTo>
                <a:lnTo>
                  <a:pt x="1019597" y="414482"/>
                </a:lnTo>
                <a:lnTo>
                  <a:pt x="1067707" y="400273"/>
                </a:lnTo>
                <a:lnTo>
                  <a:pt x="1116140" y="386674"/>
                </a:lnTo>
                <a:lnTo>
                  <a:pt x="1164870" y="373643"/>
                </a:lnTo>
                <a:lnTo>
                  <a:pt x="1213875" y="361137"/>
                </a:lnTo>
                <a:lnTo>
                  <a:pt x="1263130" y="349114"/>
                </a:lnTo>
                <a:lnTo>
                  <a:pt x="1312610" y="337530"/>
                </a:lnTo>
                <a:lnTo>
                  <a:pt x="1362291" y="326344"/>
                </a:lnTo>
                <a:lnTo>
                  <a:pt x="1412150" y="315512"/>
                </a:lnTo>
                <a:lnTo>
                  <a:pt x="1462161" y="304993"/>
                </a:lnTo>
                <a:lnTo>
                  <a:pt x="1512302" y="294743"/>
                </a:lnTo>
                <a:lnTo>
                  <a:pt x="1562547" y="284720"/>
                </a:lnTo>
                <a:lnTo>
                  <a:pt x="1612873" y="274882"/>
                </a:lnTo>
                <a:lnTo>
                  <a:pt x="1663254" y="265186"/>
                </a:lnTo>
                <a:lnTo>
                  <a:pt x="1713668" y="255588"/>
                </a:lnTo>
                <a:lnTo>
                  <a:pt x="1764090" y="246048"/>
                </a:lnTo>
                <a:lnTo>
                  <a:pt x="1814495" y="236521"/>
                </a:lnTo>
                <a:lnTo>
                  <a:pt x="1864860" y="226966"/>
                </a:lnTo>
                <a:lnTo>
                  <a:pt x="1915160" y="217340"/>
                </a:lnTo>
                <a:lnTo>
                  <a:pt x="1965371" y="207600"/>
                </a:lnTo>
                <a:lnTo>
                  <a:pt x="2015555" y="197672"/>
                </a:lnTo>
                <a:lnTo>
                  <a:pt x="2065761" y="187486"/>
                </a:lnTo>
                <a:lnTo>
                  <a:pt x="2115948" y="177009"/>
                </a:lnTo>
                <a:lnTo>
                  <a:pt x="2166075" y="166204"/>
                </a:lnTo>
                <a:lnTo>
                  <a:pt x="2216099" y="155035"/>
                </a:lnTo>
                <a:lnTo>
                  <a:pt x="2265981" y="143467"/>
                </a:lnTo>
                <a:lnTo>
                  <a:pt x="2315677" y="131463"/>
                </a:lnTo>
                <a:lnTo>
                  <a:pt x="2365147" y="118989"/>
                </a:lnTo>
                <a:lnTo>
                  <a:pt x="2414349" y="106009"/>
                </a:lnTo>
                <a:lnTo>
                  <a:pt x="2463242" y="92486"/>
                </a:lnTo>
                <a:lnTo>
                  <a:pt x="2511784" y="78385"/>
                </a:lnTo>
                <a:lnTo>
                  <a:pt x="2559934" y="63671"/>
                </a:lnTo>
                <a:lnTo>
                  <a:pt x="2607651" y="48308"/>
                </a:lnTo>
                <a:lnTo>
                  <a:pt x="2654892" y="32259"/>
                </a:lnTo>
                <a:lnTo>
                  <a:pt x="2701617" y="15490"/>
                </a:lnTo>
                <a:lnTo>
                  <a:pt x="2742423" y="0"/>
                </a:lnTo>
              </a:path>
            </a:pathLst>
          </a:custGeom>
          <a:ln w="12699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330986" y="4210479"/>
            <a:ext cx="2513965" cy="3035300"/>
          </a:xfrm>
          <a:custGeom>
            <a:avLst/>
            <a:gdLst/>
            <a:ahLst/>
            <a:cxnLst/>
            <a:rect l="l" t="t" r="r" b="b"/>
            <a:pathLst>
              <a:path w="2513965" h="3035300">
                <a:moveTo>
                  <a:pt x="2513400" y="3034693"/>
                </a:moveTo>
                <a:lnTo>
                  <a:pt x="2466379" y="2993329"/>
                </a:lnTo>
                <a:lnTo>
                  <a:pt x="2426129" y="2960091"/>
                </a:lnTo>
                <a:lnTo>
                  <a:pt x="2384716" y="2927695"/>
                </a:lnTo>
                <a:lnTo>
                  <a:pt x="2342157" y="2896169"/>
                </a:lnTo>
                <a:lnTo>
                  <a:pt x="2298471" y="2865542"/>
                </a:lnTo>
                <a:lnTo>
                  <a:pt x="2253674" y="2835842"/>
                </a:lnTo>
                <a:lnTo>
                  <a:pt x="2212774" y="2810094"/>
                </a:lnTo>
                <a:lnTo>
                  <a:pt x="2171207" y="2785095"/>
                </a:lnTo>
                <a:lnTo>
                  <a:pt x="2129012" y="2760804"/>
                </a:lnTo>
                <a:lnTo>
                  <a:pt x="2086224" y="2737178"/>
                </a:lnTo>
                <a:lnTo>
                  <a:pt x="2042880" y="2714176"/>
                </a:lnTo>
                <a:lnTo>
                  <a:pt x="1999018" y="2691754"/>
                </a:lnTo>
                <a:lnTo>
                  <a:pt x="1954674" y="2669871"/>
                </a:lnTo>
                <a:lnTo>
                  <a:pt x="1909886" y="2648485"/>
                </a:lnTo>
                <a:lnTo>
                  <a:pt x="1864688" y="2627553"/>
                </a:lnTo>
                <a:lnTo>
                  <a:pt x="1819120" y="2607032"/>
                </a:lnTo>
                <a:lnTo>
                  <a:pt x="1773217" y="2586882"/>
                </a:lnTo>
                <a:lnTo>
                  <a:pt x="1727016" y="2567058"/>
                </a:lnTo>
                <a:lnTo>
                  <a:pt x="1680555" y="2547520"/>
                </a:lnTo>
                <a:lnTo>
                  <a:pt x="1633869" y="2528225"/>
                </a:lnTo>
                <a:lnTo>
                  <a:pt x="1586997" y="2509130"/>
                </a:lnTo>
                <a:lnTo>
                  <a:pt x="1539974" y="2490194"/>
                </a:lnTo>
                <a:lnTo>
                  <a:pt x="1492837" y="2471374"/>
                </a:lnTo>
                <a:lnTo>
                  <a:pt x="1445624" y="2452628"/>
                </a:lnTo>
                <a:lnTo>
                  <a:pt x="1398371" y="2433913"/>
                </a:lnTo>
                <a:lnTo>
                  <a:pt x="1351115" y="2415188"/>
                </a:lnTo>
                <a:lnTo>
                  <a:pt x="1303892" y="2396410"/>
                </a:lnTo>
                <a:lnTo>
                  <a:pt x="1256741" y="2377537"/>
                </a:lnTo>
                <a:lnTo>
                  <a:pt x="1209696" y="2358526"/>
                </a:lnTo>
                <a:lnTo>
                  <a:pt x="1162796" y="2339336"/>
                </a:lnTo>
                <a:lnTo>
                  <a:pt x="1116078" y="2319923"/>
                </a:lnTo>
                <a:lnTo>
                  <a:pt x="1069577" y="2300247"/>
                </a:lnTo>
                <a:lnTo>
                  <a:pt x="1023331" y="2280264"/>
                </a:lnTo>
                <a:lnTo>
                  <a:pt x="977377" y="2259932"/>
                </a:lnTo>
                <a:lnTo>
                  <a:pt x="931751" y="2239210"/>
                </a:lnTo>
                <a:lnTo>
                  <a:pt x="886490" y="2218054"/>
                </a:lnTo>
                <a:lnTo>
                  <a:pt x="841632" y="2196423"/>
                </a:lnTo>
                <a:lnTo>
                  <a:pt x="797213" y="2174274"/>
                </a:lnTo>
                <a:lnTo>
                  <a:pt x="750288" y="2149815"/>
                </a:lnTo>
                <a:lnTo>
                  <a:pt x="703852" y="2124289"/>
                </a:lnTo>
                <a:lnTo>
                  <a:pt x="658006" y="2097728"/>
                </a:lnTo>
                <a:lnTo>
                  <a:pt x="612853" y="2070165"/>
                </a:lnTo>
                <a:lnTo>
                  <a:pt x="568494" y="2041630"/>
                </a:lnTo>
                <a:lnTo>
                  <a:pt x="525031" y="2012157"/>
                </a:lnTo>
                <a:lnTo>
                  <a:pt x="482567" y="1981775"/>
                </a:lnTo>
                <a:lnTo>
                  <a:pt x="441203" y="1950518"/>
                </a:lnTo>
                <a:lnTo>
                  <a:pt x="401041" y="1918416"/>
                </a:lnTo>
                <a:lnTo>
                  <a:pt x="362184" y="1885503"/>
                </a:lnTo>
                <a:lnTo>
                  <a:pt x="324733" y="1851809"/>
                </a:lnTo>
                <a:lnTo>
                  <a:pt x="288790" y="1817366"/>
                </a:lnTo>
                <a:lnTo>
                  <a:pt x="254458" y="1782206"/>
                </a:lnTo>
                <a:lnTo>
                  <a:pt x="221838" y="1746361"/>
                </a:lnTo>
                <a:lnTo>
                  <a:pt x="191032" y="1709863"/>
                </a:lnTo>
                <a:lnTo>
                  <a:pt x="162142" y="1672744"/>
                </a:lnTo>
                <a:lnTo>
                  <a:pt x="135271" y="1635034"/>
                </a:lnTo>
                <a:lnTo>
                  <a:pt x="110520" y="1596767"/>
                </a:lnTo>
                <a:lnTo>
                  <a:pt x="87991" y="1557974"/>
                </a:lnTo>
                <a:lnTo>
                  <a:pt x="67787" y="1518686"/>
                </a:lnTo>
                <a:lnTo>
                  <a:pt x="50008" y="1478935"/>
                </a:lnTo>
                <a:lnTo>
                  <a:pt x="34758" y="1438754"/>
                </a:lnTo>
                <a:lnTo>
                  <a:pt x="22138" y="1398173"/>
                </a:lnTo>
                <a:lnTo>
                  <a:pt x="12250" y="1357226"/>
                </a:lnTo>
                <a:lnTo>
                  <a:pt x="5196" y="1315943"/>
                </a:lnTo>
                <a:lnTo>
                  <a:pt x="1079" y="1274356"/>
                </a:lnTo>
                <a:lnTo>
                  <a:pt x="0" y="1232497"/>
                </a:lnTo>
                <a:lnTo>
                  <a:pt x="2060" y="1190398"/>
                </a:lnTo>
                <a:lnTo>
                  <a:pt x="7363" y="1148091"/>
                </a:lnTo>
                <a:lnTo>
                  <a:pt x="16010" y="1105607"/>
                </a:lnTo>
                <a:lnTo>
                  <a:pt x="27731" y="1064272"/>
                </a:lnTo>
                <a:lnTo>
                  <a:pt x="42501" y="1023775"/>
                </a:lnTo>
                <a:lnTo>
                  <a:pt x="60196" y="984139"/>
                </a:lnTo>
                <a:lnTo>
                  <a:pt x="80688" y="945386"/>
                </a:lnTo>
                <a:lnTo>
                  <a:pt x="103854" y="907539"/>
                </a:lnTo>
                <a:lnTo>
                  <a:pt x="129568" y="870621"/>
                </a:lnTo>
                <a:lnTo>
                  <a:pt x="157704" y="834655"/>
                </a:lnTo>
                <a:lnTo>
                  <a:pt x="188138" y="799662"/>
                </a:lnTo>
                <a:lnTo>
                  <a:pt x="220743" y="765666"/>
                </a:lnTo>
                <a:lnTo>
                  <a:pt x="255395" y="732689"/>
                </a:lnTo>
                <a:lnTo>
                  <a:pt x="291967" y="700754"/>
                </a:lnTo>
                <a:lnTo>
                  <a:pt x="330335" y="669884"/>
                </a:lnTo>
                <a:lnTo>
                  <a:pt x="370374" y="640100"/>
                </a:lnTo>
                <a:lnTo>
                  <a:pt x="411958" y="611426"/>
                </a:lnTo>
                <a:lnTo>
                  <a:pt x="454961" y="583885"/>
                </a:lnTo>
                <a:lnTo>
                  <a:pt x="499258" y="557499"/>
                </a:lnTo>
                <a:lnTo>
                  <a:pt x="544724" y="532290"/>
                </a:lnTo>
                <a:lnTo>
                  <a:pt x="591234" y="508281"/>
                </a:lnTo>
                <a:lnTo>
                  <a:pt x="638661" y="485495"/>
                </a:lnTo>
                <a:lnTo>
                  <a:pt x="686882" y="463955"/>
                </a:lnTo>
                <a:lnTo>
                  <a:pt x="735770" y="443683"/>
                </a:lnTo>
                <a:lnTo>
                  <a:pt x="780908" y="426192"/>
                </a:lnTo>
                <a:lnTo>
                  <a:pt x="826497" y="409540"/>
                </a:lnTo>
                <a:lnTo>
                  <a:pt x="872511" y="393680"/>
                </a:lnTo>
                <a:lnTo>
                  <a:pt x="918926" y="378569"/>
                </a:lnTo>
                <a:lnTo>
                  <a:pt x="965715" y="364160"/>
                </a:lnTo>
                <a:lnTo>
                  <a:pt x="1012852" y="350408"/>
                </a:lnTo>
                <a:lnTo>
                  <a:pt x="1060312" y="337267"/>
                </a:lnTo>
                <a:lnTo>
                  <a:pt x="1108069" y="324693"/>
                </a:lnTo>
                <a:lnTo>
                  <a:pt x="1156097" y="312639"/>
                </a:lnTo>
                <a:lnTo>
                  <a:pt x="1204370" y="301061"/>
                </a:lnTo>
                <a:lnTo>
                  <a:pt x="1252863" y="289914"/>
                </a:lnTo>
                <a:lnTo>
                  <a:pt x="1301550" y="279151"/>
                </a:lnTo>
                <a:lnTo>
                  <a:pt x="1350404" y="268727"/>
                </a:lnTo>
                <a:lnTo>
                  <a:pt x="1399401" y="258597"/>
                </a:lnTo>
                <a:lnTo>
                  <a:pt x="1448514" y="248716"/>
                </a:lnTo>
                <a:lnTo>
                  <a:pt x="1497719" y="239038"/>
                </a:lnTo>
                <a:lnTo>
                  <a:pt x="1546988" y="229518"/>
                </a:lnTo>
                <a:lnTo>
                  <a:pt x="1596296" y="220111"/>
                </a:lnTo>
                <a:lnTo>
                  <a:pt x="1645618" y="210771"/>
                </a:lnTo>
                <a:lnTo>
                  <a:pt x="1694927" y="201452"/>
                </a:lnTo>
                <a:lnTo>
                  <a:pt x="1744199" y="192110"/>
                </a:lnTo>
                <a:lnTo>
                  <a:pt x="1793406" y="182699"/>
                </a:lnTo>
                <a:lnTo>
                  <a:pt x="1842524" y="173173"/>
                </a:lnTo>
                <a:lnTo>
                  <a:pt x="1893844" y="163010"/>
                </a:lnTo>
                <a:lnTo>
                  <a:pt x="1945185" y="152557"/>
                </a:lnTo>
                <a:lnTo>
                  <a:pt x="1996497" y="141770"/>
                </a:lnTo>
                <a:lnTo>
                  <a:pt x="2047728" y="130606"/>
                </a:lnTo>
                <a:lnTo>
                  <a:pt x="2098829" y="119022"/>
                </a:lnTo>
                <a:lnTo>
                  <a:pt x="2149749" y="106974"/>
                </a:lnTo>
                <a:lnTo>
                  <a:pt x="2200438" y="94419"/>
                </a:lnTo>
                <a:lnTo>
                  <a:pt x="2250844" y="81313"/>
                </a:lnTo>
                <a:lnTo>
                  <a:pt x="2300919" y="67614"/>
                </a:lnTo>
                <a:lnTo>
                  <a:pt x="2350610" y="53276"/>
                </a:lnTo>
                <a:lnTo>
                  <a:pt x="2399868" y="38258"/>
                </a:lnTo>
                <a:lnTo>
                  <a:pt x="2448643" y="22515"/>
                </a:lnTo>
                <a:lnTo>
                  <a:pt x="2496883" y="6004"/>
                </a:lnTo>
                <a:lnTo>
                  <a:pt x="2513404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60139" y="4330478"/>
            <a:ext cx="2284730" cy="2757805"/>
          </a:xfrm>
          <a:custGeom>
            <a:avLst/>
            <a:gdLst/>
            <a:ahLst/>
            <a:cxnLst/>
            <a:rect l="l" t="t" r="r" b="b"/>
            <a:pathLst>
              <a:path w="2284729" h="2757804">
                <a:moveTo>
                  <a:pt x="2284246" y="2757808"/>
                </a:moveTo>
                <a:lnTo>
                  <a:pt x="2233086" y="2716813"/>
                </a:lnTo>
                <a:lnTo>
                  <a:pt x="2190988" y="2685353"/>
                </a:lnTo>
                <a:lnTo>
                  <a:pt x="2147696" y="2654841"/>
                </a:lnTo>
                <a:lnTo>
                  <a:pt x="2103227" y="2625306"/>
                </a:lnTo>
                <a:lnTo>
                  <a:pt x="2062490" y="2599700"/>
                </a:lnTo>
                <a:lnTo>
                  <a:pt x="2021049" y="2574888"/>
                </a:lnTo>
                <a:lnTo>
                  <a:pt x="1978945" y="2550821"/>
                </a:lnTo>
                <a:lnTo>
                  <a:pt x="1936219" y="2527451"/>
                </a:lnTo>
                <a:lnTo>
                  <a:pt x="1892915" y="2504731"/>
                </a:lnTo>
                <a:lnTo>
                  <a:pt x="1849072" y="2482613"/>
                </a:lnTo>
                <a:lnTo>
                  <a:pt x="1804734" y="2461049"/>
                </a:lnTo>
                <a:lnTo>
                  <a:pt x="1759941" y="2439992"/>
                </a:lnTo>
                <a:lnTo>
                  <a:pt x="1714736" y="2419392"/>
                </a:lnTo>
                <a:lnTo>
                  <a:pt x="1669160" y="2399203"/>
                </a:lnTo>
                <a:lnTo>
                  <a:pt x="1623255" y="2379377"/>
                </a:lnTo>
                <a:lnTo>
                  <a:pt x="1577062" y="2359865"/>
                </a:lnTo>
                <a:lnTo>
                  <a:pt x="1530624" y="2340621"/>
                </a:lnTo>
                <a:lnTo>
                  <a:pt x="1483982" y="2321595"/>
                </a:lnTo>
                <a:lnTo>
                  <a:pt x="1437177" y="2302741"/>
                </a:lnTo>
                <a:lnTo>
                  <a:pt x="1390253" y="2284009"/>
                </a:lnTo>
                <a:lnTo>
                  <a:pt x="1343249" y="2265354"/>
                </a:lnTo>
                <a:lnTo>
                  <a:pt x="1296208" y="2246725"/>
                </a:lnTo>
                <a:lnTo>
                  <a:pt x="1249172" y="2228077"/>
                </a:lnTo>
                <a:lnTo>
                  <a:pt x="1202182" y="2209361"/>
                </a:lnTo>
                <a:lnTo>
                  <a:pt x="1155280" y="2190528"/>
                </a:lnTo>
                <a:lnTo>
                  <a:pt x="1108508" y="2171532"/>
                </a:lnTo>
                <a:lnTo>
                  <a:pt x="1061908" y="2152324"/>
                </a:lnTo>
                <a:lnTo>
                  <a:pt x="1015521" y="2132856"/>
                </a:lnTo>
                <a:lnTo>
                  <a:pt x="969388" y="2113081"/>
                </a:lnTo>
                <a:lnTo>
                  <a:pt x="923552" y="2092951"/>
                </a:lnTo>
                <a:lnTo>
                  <a:pt x="878055" y="2072418"/>
                </a:lnTo>
                <a:lnTo>
                  <a:pt x="832938" y="2051434"/>
                </a:lnTo>
                <a:lnTo>
                  <a:pt x="788242" y="2029951"/>
                </a:lnTo>
                <a:lnTo>
                  <a:pt x="744010" y="2007921"/>
                </a:lnTo>
                <a:lnTo>
                  <a:pt x="697107" y="1983424"/>
                </a:lnTo>
                <a:lnTo>
                  <a:pt x="650735" y="1957788"/>
                </a:lnTo>
                <a:lnTo>
                  <a:pt x="605011" y="1931048"/>
                </a:lnTo>
                <a:lnTo>
                  <a:pt x="560052" y="1903240"/>
                </a:lnTo>
                <a:lnTo>
                  <a:pt x="515976" y="1874403"/>
                </a:lnTo>
                <a:lnTo>
                  <a:pt x="472899" y="1844571"/>
                </a:lnTo>
                <a:lnTo>
                  <a:pt x="430938" y="1813782"/>
                </a:lnTo>
                <a:lnTo>
                  <a:pt x="390211" y="1782071"/>
                </a:lnTo>
                <a:lnTo>
                  <a:pt x="350834" y="1749476"/>
                </a:lnTo>
                <a:lnTo>
                  <a:pt x="312925" y="1716033"/>
                </a:lnTo>
                <a:lnTo>
                  <a:pt x="276601" y="1681778"/>
                </a:lnTo>
                <a:lnTo>
                  <a:pt x="241978" y="1646748"/>
                </a:lnTo>
                <a:lnTo>
                  <a:pt x="209174" y="1610979"/>
                </a:lnTo>
                <a:lnTo>
                  <a:pt x="178306" y="1574508"/>
                </a:lnTo>
                <a:lnTo>
                  <a:pt x="149491" y="1537371"/>
                </a:lnTo>
                <a:lnTo>
                  <a:pt x="122845" y="1499605"/>
                </a:lnTo>
                <a:lnTo>
                  <a:pt x="98487" y="1461246"/>
                </a:lnTo>
                <a:lnTo>
                  <a:pt x="76533" y="1422331"/>
                </a:lnTo>
                <a:lnTo>
                  <a:pt x="57100" y="1382896"/>
                </a:lnTo>
                <a:lnTo>
                  <a:pt x="40305" y="1342977"/>
                </a:lnTo>
                <a:lnTo>
                  <a:pt x="26265" y="1302612"/>
                </a:lnTo>
                <a:lnTo>
                  <a:pt x="15097" y="1261836"/>
                </a:lnTo>
                <a:lnTo>
                  <a:pt x="6919" y="1220686"/>
                </a:lnTo>
                <a:lnTo>
                  <a:pt x="1848" y="1179198"/>
                </a:lnTo>
                <a:lnTo>
                  <a:pt x="0" y="1137410"/>
                </a:lnTo>
                <a:lnTo>
                  <a:pt x="1492" y="1095357"/>
                </a:lnTo>
                <a:lnTo>
                  <a:pt x="6442" y="1053076"/>
                </a:lnTo>
                <a:lnTo>
                  <a:pt x="14966" y="1010603"/>
                </a:lnTo>
                <a:lnTo>
                  <a:pt x="27223" y="968010"/>
                </a:lnTo>
                <a:lnTo>
                  <a:pt x="42942" y="926375"/>
                </a:lnTo>
                <a:lnTo>
                  <a:pt x="61963" y="885728"/>
                </a:lnTo>
                <a:lnTo>
                  <a:pt x="84130" y="846096"/>
                </a:lnTo>
                <a:lnTo>
                  <a:pt x="109285" y="807509"/>
                </a:lnTo>
                <a:lnTo>
                  <a:pt x="137269" y="769994"/>
                </a:lnTo>
                <a:lnTo>
                  <a:pt x="167925" y="733580"/>
                </a:lnTo>
                <a:lnTo>
                  <a:pt x="201094" y="698296"/>
                </a:lnTo>
                <a:lnTo>
                  <a:pt x="236619" y="664169"/>
                </a:lnTo>
                <a:lnTo>
                  <a:pt x="274342" y="631230"/>
                </a:lnTo>
                <a:lnTo>
                  <a:pt x="314104" y="599505"/>
                </a:lnTo>
                <a:lnTo>
                  <a:pt x="355747" y="569024"/>
                </a:lnTo>
                <a:lnTo>
                  <a:pt x="399115" y="539814"/>
                </a:lnTo>
                <a:lnTo>
                  <a:pt x="444048" y="511905"/>
                </a:lnTo>
                <a:lnTo>
                  <a:pt x="490389" y="485325"/>
                </a:lnTo>
                <a:lnTo>
                  <a:pt x="537979" y="460102"/>
                </a:lnTo>
                <a:lnTo>
                  <a:pt x="586661" y="436265"/>
                </a:lnTo>
                <a:lnTo>
                  <a:pt x="636278" y="413842"/>
                </a:lnTo>
                <a:lnTo>
                  <a:pt x="686669" y="392862"/>
                </a:lnTo>
                <a:lnTo>
                  <a:pt x="732827" y="375027"/>
                </a:lnTo>
                <a:lnTo>
                  <a:pt x="779488" y="358125"/>
                </a:lnTo>
                <a:lnTo>
                  <a:pt x="826619" y="342101"/>
                </a:lnTo>
                <a:lnTo>
                  <a:pt x="874191" y="326900"/>
                </a:lnTo>
                <a:lnTo>
                  <a:pt x="922170" y="312465"/>
                </a:lnTo>
                <a:lnTo>
                  <a:pt x="970525" y="298742"/>
                </a:lnTo>
                <a:lnTo>
                  <a:pt x="1019225" y="285674"/>
                </a:lnTo>
                <a:lnTo>
                  <a:pt x="1068238" y="273206"/>
                </a:lnTo>
                <a:lnTo>
                  <a:pt x="1117533" y="261282"/>
                </a:lnTo>
                <a:lnTo>
                  <a:pt x="1167078" y="249848"/>
                </a:lnTo>
                <a:lnTo>
                  <a:pt x="1216841" y="238846"/>
                </a:lnTo>
                <a:lnTo>
                  <a:pt x="1266791" y="228221"/>
                </a:lnTo>
                <a:lnTo>
                  <a:pt x="1316896" y="217919"/>
                </a:lnTo>
                <a:lnTo>
                  <a:pt x="1367125" y="207882"/>
                </a:lnTo>
                <a:lnTo>
                  <a:pt x="1417446" y="198057"/>
                </a:lnTo>
                <a:lnTo>
                  <a:pt x="1467827" y="188386"/>
                </a:lnTo>
                <a:lnTo>
                  <a:pt x="1518237" y="178815"/>
                </a:lnTo>
                <a:lnTo>
                  <a:pt x="1568645" y="169287"/>
                </a:lnTo>
                <a:lnTo>
                  <a:pt x="1619018" y="159748"/>
                </a:lnTo>
                <a:lnTo>
                  <a:pt x="1669325" y="150141"/>
                </a:lnTo>
                <a:lnTo>
                  <a:pt x="1719535" y="140412"/>
                </a:lnTo>
                <a:lnTo>
                  <a:pt x="1769711" y="130468"/>
                </a:lnTo>
                <a:lnTo>
                  <a:pt x="1819906" y="120225"/>
                </a:lnTo>
                <a:lnTo>
                  <a:pt x="1870066" y="109636"/>
                </a:lnTo>
                <a:lnTo>
                  <a:pt x="1920136" y="98655"/>
                </a:lnTo>
                <a:lnTo>
                  <a:pt x="1970062" y="87236"/>
                </a:lnTo>
                <a:lnTo>
                  <a:pt x="2019790" y="75330"/>
                </a:lnTo>
                <a:lnTo>
                  <a:pt x="2069267" y="62893"/>
                </a:lnTo>
                <a:lnTo>
                  <a:pt x="2118438" y="49877"/>
                </a:lnTo>
                <a:lnTo>
                  <a:pt x="2167248" y="36236"/>
                </a:lnTo>
                <a:lnTo>
                  <a:pt x="2215644" y="21922"/>
                </a:lnTo>
                <a:lnTo>
                  <a:pt x="2263572" y="6890"/>
                </a:lnTo>
                <a:lnTo>
                  <a:pt x="228425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789439" y="4448737"/>
            <a:ext cx="2055495" cy="2487930"/>
          </a:xfrm>
          <a:custGeom>
            <a:avLst/>
            <a:gdLst/>
            <a:ahLst/>
            <a:cxnLst/>
            <a:rect l="l" t="t" r="r" b="b"/>
            <a:pathLst>
              <a:path w="2055495" h="2487929">
                <a:moveTo>
                  <a:pt x="2054947" y="2487840"/>
                </a:moveTo>
                <a:lnTo>
                  <a:pt x="1996736" y="2445857"/>
                </a:lnTo>
                <a:lnTo>
                  <a:pt x="1952643" y="2416509"/>
                </a:lnTo>
                <a:lnTo>
                  <a:pt x="1912093" y="2391066"/>
                </a:lnTo>
                <a:lnTo>
                  <a:pt x="1870795" y="2366465"/>
                </a:lnTo>
                <a:lnTo>
                  <a:pt x="1828797" y="2342651"/>
                </a:lnTo>
                <a:lnTo>
                  <a:pt x="1786147" y="2319570"/>
                </a:lnTo>
                <a:lnTo>
                  <a:pt x="1742892" y="2297166"/>
                </a:lnTo>
                <a:lnTo>
                  <a:pt x="1699079" y="2275386"/>
                </a:lnTo>
                <a:lnTo>
                  <a:pt x="1654757" y="2254175"/>
                </a:lnTo>
                <a:lnTo>
                  <a:pt x="1609973" y="2233477"/>
                </a:lnTo>
                <a:lnTo>
                  <a:pt x="1564775" y="2213238"/>
                </a:lnTo>
                <a:lnTo>
                  <a:pt x="1519210" y="2193405"/>
                </a:lnTo>
                <a:lnTo>
                  <a:pt x="1473326" y="2173921"/>
                </a:lnTo>
                <a:lnTo>
                  <a:pt x="1427171" y="2154732"/>
                </a:lnTo>
                <a:lnTo>
                  <a:pt x="1380792" y="2135785"/>
                </a:lnTo>
                <a:lnTo>
                  <a:pt x="1334237" y="2117023"/>
                </a:lnTo>
                <a:lnTo>
                  <a:pt x="1287553" y="2098392"/>
                </a:lnTo>
                <a:lnTo>
                  <a:pt x="1240789" y="2079839"/>
                </a:lnTo>
                <a:lnTo>
                  <a:pt x="1193991" y="2061307"/>
                </a:lnTo>
                <a:lnTo>
                  <a:pt x="1147208" y="2042742"/>
                </a:lnTo>
                <a:lnTo>
                  <a:pt x="1100488" y="2024091"/>
                </a:lnTo>
                <a:lnTo>
                  <a:pt x="1053876" y="2005297"/>
                </a:lnTo>
                <a:lnTo>
                  <a:pt x="1007423" y="1986307"/>
                </a:lnTo>
                <a:lnTo>
                  <a:pt x="961174" y="1967066"/>
                </a:lnTo>
                <a:lnTo>
                  <a:pt x="915178" y="1947519"/>
                </a:lnTo>
                <a:lnTo>
                  <a:pt x="869483" y="1927611"/>
                </a:lnTo>
                <a:lnTo>
                  <a:pt x="824135" y="1907288"/>
                </a:lnTo>
                <a:lnTo>
                  <a:pt x="779183" y="1886496"/>
                </a:lnTo>
                <a:lnTo>
                  <a:pt x="734674" y="1865179"/>
                </a:lnTo>
                <a:lnTo>
                  <a:pt x="690656" y="1843282"/>
                </a:lnTo>
                <a:lnTo>
                  <a:pt x="643778" y="1818745"/>
                </a:lnTo>
                <a:lnTo>
                  <a:pt x="597481" y="1792983"/>
                </a:lnTo>
                <a:lnTo>
                  <a:pt x="551902" y="1766040"/>
                </a:lnTo>
                <a:lnTo>
                  <a:pt x="507176" y="1737956"/>
                </a:lnTo>
                <a:lnTo>
                  <a:pt x="463438" y="1708774"/>
                </a:lnTo>
                <a:lnTo>
                  <a:pt x="420825" y="1678537"/>
                </a:lnTo>
                <a:lnTo>
                  <a:pt x="379472" y="1647287"/>
                </a:lnTo>
                <a:lnTo>
                  <a:pt x="339516" y="1615066"/>
                </a:lnTo>
                <a:lnTo>
                  <a:pt x="301091" y="1581917"/>
                </a:lnTo>
                <a:lnTo>
                  <a:pt x="264333" y="1547881"/>
                </a:lnTo>
                <a:lnTo>
                  <a:pt x="229379" y="1513002"/>
                </a:lnTo>
                <a:lnTo>
                  <a:pt x="196364" y="1477321"/>
                </a:lnTo>
                <a:lnTo>
                  <a:pt x="165424" y="1440881"/>
                </a:lnTo>
                <a:lnTo>
                  <a:pt x="136694" y="1403724"/>
                </a:lnTo>
                <a:lnTo>
                  <a:pt x="110311" y="1365892"/>
                </a:lnTo>
                <a:lnTo>
                  <a:pt x="86410" y="1327428"/>
                </a:lnTo>
                <a:lnTo>
                  <a:pt x="65126" y="1288374"/>
                </a:lnTo>
                <a:lnTo>
                  <a:pt x="46596" y="1248772"/>
                </a:lnTo>
                <a:lnTo>
                  <a:pt x="30955" y="1208664"/>
                </a:lnTo>
                <a:lnTo>
                  <a:pt x="18339" y="1168094"/>
                </a:lnTo>
                <a:lnTo>
                  <a:pt x="8884" y="1127102"/>
                </a:lnTo>
                <a:lnTo>
                  <a:pt x="2726" y="1085732"/>
                </a:lnTo>
                <a:lnTo>
                  <a:pt x="0" y="1044026"/>
                </a:lnTo>
                <a:lnTo>
                  <a:pt x="841" y="1002026"/>
                </a:lnTo>
                <a:lnTo>
                  <a:pt x="5387" y="959774"/>
                </a:lnTo>
                <a:lnTo>
                  <a:pt x="13772" y="917312"/>
                </a:lnTo>
                <a:lnTo>
                  <a:pt x="25881" y="875599"/>
                </a:lnTo>
                <a:lnTo>
                  <a:pt x="41561" y="834877"/>
                </a:lnTo>
                <a:lnTo>
                  <a:pt x="60640" y="795180"/>
                </a:lnTo>
                <a:lnTo>
                  <a:pt x="82945" y="756538"/>
                </a:lnTo>
                <a:lnTo>
                  <a:pt x="108304" y="718982"/>
                </a:lnTo>
                <a:lnTo>
                  <a:pt x="136545" y="682544"/>
                </a:lnTo>
                <a:lnTo>
                  <a:pt x="167495" y="647253"/>
                </a:lnTo>
                <a:lnTo>
                  <a:pt x="200981" y="613143"/>
                </a:lnTo>
                <a:lnTo>
                  <a:pt x="236831" y="580243"/>
                </a:lnTo>
                <a:lnTo>
                  <a:pt x="274873" y="548586"/>
                </a:lnTo>
                <a:lnTo>
                  <a:pt x="314935" y="518201"/>
                </a:lnTo>
                <a:lnTo>
                  <a:pt x="356843" y="489120"/>
                </a:lnTo>
                <a:lnTo>
                  <a:pt x="400425" y="461375"/>
                </a:lnTo>
                <a:lnTo>
                  <a:pt x="445510" y="434996"/>
                </a:lnTo>
                <a:lnTo>
                  <a:pt x="491924" y="410015"/>
                </a:lnTo>
                <a:lnTo>
                  <a:pt x="539495" y="386462"/>
                </a:lnTo>
                <a:lnTo>
                  <a:pt x="588050" y="364370"/>
                </a:lnTo>
                <a:lnTo>
                  <a:pt x="637418" y="343768"/>
                </a:lnTo>
                <a:lnTo>
                  <a:pt x="682430" y="326405"/>
                </a:lnTo>
                <a:lnTo>
                  <a:pt x="727955" y="309994"/>
                </a:lnTo>
                <a:lnTo>
                  <a:pt x="773959" y="294477"/>
                </a:lnTo>
                <a:lnTo>
                  <a:pt x="820408" y="279793"/>
                </a:lnTo>
                <a:lnTo>
                  <a:pt x="867268" y="265882"/>
                </a:lnTo>
                <a:lnTo>
                  <a:pt x="914505" y="252685"/>
                </a:lnTo>
                <a:lnTo>
                  <a:pt x="962084" y="240142"/>
                </a:lnTo>
                <a:lnTo>
                  <a:pt x="1009973" y="228193"/>
                </a:lnTo>
                <a:lnTo>
                  <a:pt x="1058137" y="216778"/>
                </a:lnTo>
                <a:lnTo>
                  <a:pt x="1106542" y="205838"/>
                </a:lnTo>
                <a:lnTo>
                  <a:pt x="1155154" y="195313"/>
                </a:lnTo>
                <a:lnTo>
                  <a:pt x="1203939" y="185142"/>
                </a:lnTo>
                <a:lnTo>
                  <a:pt x="1252864" y="175267"/>
                </a:lnTo>
                <a:lnTo>
                  <a:pt x="1301893" y="165628"/>
                </a:lnTo>
                <a:lnTo>
                  <a:pt x="1350995" y="156164"/>
                </a:lnTo>
                <a:lnTo>
                  <a:pt x="1400133" y="146816"/>
                </a:lnTo>
                <a:lnTo>
                  <a:pt x="1449275" y="137525"/>
                </a:lnTo>
                <a:lnTo>
                  <a:pt x="1498387" y="128229"/>
                </a:lnTo>
                <a:lnTo>
                  <a:pt x="1547434" y="118871"/>
                </a:lnTo>
                <a:lnTo>
                  <a:pt x="1596382" y="109389"/>
                </a:lnTo>
                <a:lnTo>
                  <a:pt x="1647875" y="99170"/>
                </a:lnTo>
                <a:lnTo>
                  <a:pt x="1699383" y="88606"/>
                </a:lnTo>
                <a:lnTo>
                  <a:pt x="1750838" y="77638"/>
                </a:lnTo>
                <a:lnTo>
                  <a:pt x="1802173" y="66209"/>
                </a:lnTo>
                <a:lnTo>
                  <a:pt x="1853318" y="54260"/>
                </a:lnTo>
                <a:lnTo>
                  <a:pt x="1904207" y="41732"/>
                </a:lnTo>
                <a:lnTo>
                  <a:pt x="1954771" y="28567"/>
                </a:lnTo>
                <a:lnTo>
                  <a:pt x="2004943" y="14706"/>
                </a:lnTo>
                <a:lnTo>
                  <a:pt x="2054655" y="92"/>
                </a:lnTo>
                <a:lnTo>
                  <a:pt x="2054951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18941" y="4564852"/>
            <a:ext cx="1825625" cy="2225675"/>
          </a:xfrm>
          <a:custGeom>
            <a:avLst/>
            <a:gdLst/>
            <a:ahLst/>
            <a:cxnLst/>
            <a:rect l="l" t="t" r="r" b="b"/>
            <a:pathLst>
              <a:path w="1825625" h="2225675">
                <a:moveTo>
                  <a:pt x="1825445" y="2225615"/>
                </a:moveTo>
                <a:lnTo>
                  <a:pt x="1759891" y="2183609"/>
                </a:lnTo>
                <a:lnTo>
                  <a:pt x="1717068" y="2158328"/>
                </a:lnTo>
                <a:lnTo>
                  <a:pt x="1673448" y="2133943"/>
                </a:lnTo>
                <a:lnTo>
                  <a:pt x="1629092" y="2110384"/>
                </a:lnTo>
                <a:lnTo>
                  <a:pt x="1584062" y="2087579"/>
                </a:lnTo>
                <a:lnTo>
                  <a:pt x="1538421" y="2065458"/>
                </a:lnTo>
                <a:lnTo>
                  <a:pt x="1492229" y="2043950"/>
                </a:lnTo>
                <a:lnTo>
                  <a:pt x="1445548" y="2022983"/>
                </a:lnTo>
                <a:lnTo>
                  <a:pt x="1398441" y="2002488"/>
                </a:lnTo>
                <a:lnTo>
                  <a:pt x="1350969" y="1982393"/>
                </a:lnTo>
                <a:lnTo>
                  <a:pt x="1303194" y="1962627"/>
                </a:lnTo>
                <a:lnTo>
                  <a:pt x="1255177" y="1943120"/>
                </a:lnTo>
                <a:lnTo>
                  <a:pt x="1206981" y="1923800"/>
                </a:lnTo>
                <a:lnTo>
                  <a:pt x="1158667" y="1904597"/>
                </a:lnTo>
                <a:lnTo>
                  <a:pt x="1110297" y="1885440"/>
                </a:lnTo>
                <a:lnTo>
                  <a:pt x="1061932" y="1866258"/>
                </a:lnTo>
                <a:lnTo>
                  <a:pt x="1013635" y="1846980"/>
                </a:lnTo>
                <a:lnTo>
                  <a:pt x="965468" y="1827536"/>
                </a:lnTo>
                <a:lnTo>
                  <a:pt x="917491" y="1807853"/>
                </a:lnTo>
                <a:lnTo>
                  <a:pt x="869767" y="1787862"/>
                </a:lnTo>
                <a:lnTo>
                  <a:pt x="822357" y="1767492"/>
                </a:lnTo>
                <a:lnTo>
                  <a:pt x="775324" y="1746672"/>
                </a:lnTo>
                <a:lnTo>
                  <a:pt x="728729" y="1725330"/>
                </a:lnTo>
                <a:lnTo>
                  <a:pt x="682634" y="1703397"/>
                </a:lnTo>
                <a:lnTo>
                  <a:pt x="637100" y="1680800"/>
                </a:lnTo>
                <a:lnTo>
                  <a:pt x="590251" y="1656215"/>
                </a:lnTo>
                <a:lnTo>
                  <a:pt x="544044" y="1630307"/>
                </a:lnTo>
                <a:lnTo>
                  <a:pt x="498639" y="1603126"/>
                </a:lnTo>
                <a:lnTo>
                  <a:pt x="454195" y="1574721"/>
                </a:lnTo>
                <a:lnTo>
                  <a:pt x="410871" y="1545144"/>
                </a:lnTo>
                <a:lnTo>
                  <a:pt x="368826" y="1514442"/>
                </a:lnTo>
                <a:lnTo>
                  <a:pt x="328220" y="1482666"/>
                </a:lnTo>
                <a:lnTo>
                  <a:pt x="289212" y="1449865"/>
                </a:lnTo>
                <a:lnTo>
                  <a:pt x="251961" y="1416089"/>
                </a:lnTo>
                <a:lnTo>
                  <a:pt x="216627" y="1381387"/>
                </a:lnTo>
                <a:lnTo>
                  <a:pt x="183369" y="1345810"/>
                </a:lnTo>
                <a:lnTo>
                  <a:pt x="152346" y="1309406"/>
                </a:lnTo>
                <a:lnTo>
                  <a:pt x="123717" y="1272226"/>
                </a:lnTo>
                <a:lnTo>
                  <a:pt x="97642" y="1234319"/>
                </a:lnTo>
                <a:lnTo>
                  <a:pt x="74280" y="1195734"/>
                </a:lnTo>
                <a:lnTo>
                  <a:pt x="53790" y="1156522"/>
                </a:lnTo>
                <a:lnTo>
                  <a:pt x="36331" y="1116731"/>
                </a:lnTo>
                <a:lnTo>
                  <a:pt x="22064" y="1076412"/>
                </a:lnTo>
                <a:lnTo>
                  <a:pt x="11147" y="1035614"/>
                </a:lnTo>
                <a:lnTo>
                  <a:pt x="3739" y="994387"/>
                </a:lnTo>
                <a:lnTo>
                  <a:pt x="0" y="952780"/>
                </a:lnTo>
                <a:lnTo>
                  <a:pt x="88" y="910844"/>
                </a:lnTo>
                <a:lnTo>
                  <a:pt x="4164" y="868627"/>
                </a:lnTo>
                <a:lnTo>
                  <a:pt x="12387" y="826179"/>
                </a:lnTo>
                <a:lnTo>
                  <a:pt x="24322" y="785442"/>
                </a:lnTo>
                <a:lnTo>
                  <a:pt x="39942" y="745735"/>
                </a:lnTo>
                <a:lnTo>
                  <a:pt x="59059" y="707092"/>
                </a:lnTo>
                <a:lnTo>
                  <a:pt x="81483" y="669546"/>
                </a:lnTo>
                <a:lnTo>
                  <a:pt x="107025" y="633131"/>
                </a:lnTo>
                <a:lnTo>
                  <a:pt x="135497" y="597883"/>
                </a:lnTo>
                <a:lnTo>
                  <a:pt x="166709" y="563834"/>
                </a:lnTo>
                <a:lnTo>
                  <a:pt x="200473" y="531019"/>
                </a:lnTo>
                <a:lnTo>
                  <a:pt x="236599" y="499472"/>
                </a:lnTo>
                <a:lnTo>
                  <a:pt x="274898" y="469227"/>
                </a:lnTo>
                <a:lnTo>
                  <a:pt x="315182" y="440318"/>
                </a:lnTo>
                <a:lnTo>
                  <a:pt x="357262" y="412779"/>
                </a:lnTo>
                <a:lnTo>
                  <a:pt x="400948" y="386644"/>
                </a:lnTo>
                <a:lnTo>
                  <a:pt x="446051" y="361948"/>
                </a:lnTo>
                <a:lnTo>
                  <a:pt x="492383" y="338724"/>
                </a:lnTo>
                <a:lnTo>
                  <a:pt x="539754" y="317007"/>
                </a:lnTo>
                <a:lnTo>
                  <a:pt x="587976" y="296830"/>
                </a:lnTo>
                <a:lnTo>
                  <a:pt x="634166" y="279079"/>
                </a:lnTo>
                <a:lnTo>
                  <a:pt x="680935" y="262406"/>
                </a:lnTo>
                <a:lnTo>
                  <a:pt x="728242" y="246735"/>
                </a:lnTo>
                <a:lnTo>
                  <a:pt x="776042" y="231991"/>
                </a:lnTo>
                <a:lnTo>
                  <a:pt x="824294" y="218099"/>
                </a:lnTo>
                <a:lnTo>
                  <a:pt x="872953" y="204981"/>
                </a:lnTo>
                <a:lnTo>
                  <a:pt x="921978" y="192563"/>
                </a:lnTo>
                <a:lnTo>
                  <a:pt x="971325" y="180769"/>
                </a:lnTo>
                <a:lnTo>
                  <a:pt x="1020951" y="169524"/>
                </a:lnTo>
                <a:lnTo>
                  <a:pt x="1070813" y="158751"/>
                </a:lnTo>
                <a:lnTo>
                  <a:pt x="1120868" y="148375"/>
                </a:lnTo>
                <a:lnTo>
                  <a:pt x="1171074" y="138320"/>
                </a:lnTo>
                <a:lnTo>
                  <a:pt x="1221386" y="128511"/>
                </a:lnTo>
                <a:lnTo>
                  <a:pt x="1271763" y="118872"/>
                </a:lnTo>
                <a:lnTo>
                  <a:pt x="1322161" y="109326"/>
                </a:lnTo>
                <a:lnTo>
                  <a:pt x="1372537" y="99799"/>
                </a:lnTo>
                <a:lnTo>
                  <a:pt x="1422848" y="90215"/>
                </a:lnTo>
                <a:lnTo>
                  <a:pt x="1473052" y="80499"/>
                </a:lnTo>
                <a:lnTo>
                  <a:pt x="1523218" y="70534"/>
                </a:lnTo>
                <a:lnTo>
                  <a:pt x="1573395" y="60212"/>
                </a:lnTo>
                <a:lnTo>
                  <a:pt x="1623510" y="49468"/>
                </a:lnTo>
                <a:lnTo>
                  <a:pt x="1673489" y="38240"/>
                </a:lnTo>
                <a:lnTo>
                  <a:pt x="1723258" y="26464"/>
                </a:lnTo>
                <a:lnTo>
                  <a:pt x="1772745" y="14076"/>
                </a:lnTo>
                <a:lnTo>
                  <a:pt x="1821874" y="1012"/>
                </a:lnTo>
                <a:lnTo>
                  <a:pt x="1825448" y="0"/>
                </a:lnTo>
              </a:path>
            </a:pathLst>
          </a:custGeom>
          <a:ln w="12699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001" y="67246"/>
            <a:ext cx="3239135" cy="5629910"/>
          </a:xfrm>
          <a:custGeom>
            <a:avLst/>
            <a:gdLst/>
            <a:ahLst/>
            <a:cxnLst/>
            <a:rect l="l" t="t" r="r" b="b"/>
            <a:pathLst>
              <a:path w="3239135" h="5629910">
                <a:moveTo>
                  <a:pt x="0" y="5629907"/>
                </a:moveTo>
                <a:lnTo>
                  <a:pt x="73551" y="5589089"/>
                </a:lnTo>
                <a:lnTo>
                  <a:pt x="116485" y="5561951"/>
                </a:lnTo>
                <a:lnTo>
                  <a:pt x="157871" y="5533371"/>
                </a:lnTo>
                <a:lnTo>
                  <a:pt x="197709" y="5503415"/>
                </a:lnTo>
                <a:lnTo>
                  <a:pt x="236001" y="5472152"/>
                </a:lnTo>
                <a:lnTo>
                  <a:pt x="272747" y="5439646"/>
                </a:lnTo>
                <a:lnTo>
                  <a:pt x="307949" y="5405965"/>
                </a:lnTo>
                <a:lnTo>
                  <a:pt x="341607" y="5371177"/>
                </a:lnTo>
                <a:lnTo>
                  <a:pt x="373722" y="5335347"/>
                </a:lnTo>
                <a:lnTo>
                  <a:pt x="404296" y="5298542"/>
                </a:lnTo>
                <a:lnTo>
                  <a:pt x="433329" y="5260829"/>
                </a:lnTo>
                <a:lnTo>
                  <a:pt x="460822" y="5222276"/>
                </a:lnTo>
                <a:lnTo>
                  <a:pt x="486776" y="5182948"/>
                </a:lnTo>
                <a:lnTo>
                  <a:pt x="511193" y="5142912"/>
                </a:lnTo>
                <a:lnTo>
                  <a:pt x="534073" y="5102236"/>
                </a:lnTo>
                <a:lnTo>
                  <a:pt x="555417" y="5060986"/>
                </a:lnTo>
                <a:lnTo>
                  <a:pt x="575227" y="5019229"/>
                </a:lnTo>
                <a:lnTo>
                  <a:pt x="593502" y="4977031"/>
                </a:lnTo>
                <a:lnTo>
                  <a:pt x="610245" y="4934459"/>
                </a:lnTo>
                <a:lnTo>
                  <a:pt x="625456" y="4891581"/>
                </a:lnTo>
                <a:lnTo>
                  <a:pt x="639136" y="4848463"/>
                </a:lnTo>
                <a:lnTo>
                  <a:pt x="651287" y="4805171"/>
                </a:lnTo>
                <a:lnTo>
                  <a:pt x="661908" y="4761772"/>
                </a:lnTo>
                <a:lnTo>
                  <a:pt x="671001" y="4718334"/>
                </a:lnTo>
                <a:lnTo>
                  <a:pt x="678568" y="4674923"/>
                </a:lnTo>
                <a:lnTo>
                  <a:pt x="685633" y="4624861"/>
                </a:lnTo>
                <a:lnTo>
                  <a:pt x="691180" y="4574774"/>
                </a:lnTo>
                <a:lnTo>
                  <a:pt x="695297" y="4524664"/>
                </a:lnTo>
                <a:lnTo>
                  <a:pt x="698066" y="4474531"/>
                </a:lnTo>
                <a:lnTo>
                  <a:pt x="699575" y="4424377"/>
                </a:lnTo>
                <a:lnTo>
                  <a:pt x="699908" y="4374204"/>
                </a:lnTo>
                <a:lnTo>
                  <a:pt x="699150" y="4324012"/>
                </a:lnTo>
                <a:lnTo>
                  <a:pt x="697387" y="4273805"/>
                </a:lnTo>
                <a:lnTo>
                  <a:pt x="694703" y="4223581"/>
                </a:lnTo>
                <a:lnTo>
                  <a:pt x="691185" y="4173344"/>
                </a:lnTo>
                <a:lnTo>
                  <a:pt x="686917" y="4123094"/>
                </a:lnTo>
                <a:lnTo>
                  <a:pt x="681984" y="4072834"/>
                </a:lnTo>
                <a:lnTo>
                  <a:pt x="676472" y="4022563"/>
                </a:lnTo>
                <a:lnTo>
                  <a:pt x="670467" y="3972285"/>
                </a:lnTo>
                <a:lnTo>
                  <a:pt x="664052" y="3921999"/>
                </a:lnTo>
                <a:lnTo>
                  <a:pt x="657315" y="3871708"/>
                </a:lnTo>
                <a:lnTo>
                  <a:pt x="650339" y="3821413"/>
                </a:lnTo>
                <a:lnTo>
                  <a:pt x="643210" y="3771115"/>
                </a:lnTo>
                <a:lnTo>
                  <a:pt x="636013" y="3720816"/>
                </a:lnTo>
                <a:lnTo>
                  <a:pt x="628834" y="3670517"/>
                </a:lnTo>
                <a:lnTo>
                  <a:pt x="621757" y="3620219"/>
                </a:lnTo>
                <a:lnTo>
                  <a:pt x="614869" y="3569925"/>
                </a:lnTo>
                <a:lnTo>
                  <a:pt x="608254" y="3519635"/>
                </a:lnTo>
                <a:lnTo>
                  <a:pt x="601997" y="3469350"/>
                </a:lnTo>
                <a:lnTo>
                  <a:pt x="596184" y="3419073"/>
                </a:lnTo>
                <a:lnTo>
                  <a:pt x="590900" y="3368804"/>
                </a:lnTo>
                <a:lnTo>
                  <a:pt x="586436" y="3320282"/>
                </a:lnTo>
                <a:lnTo>
                  <a:pt x="582700" y="3271548"/>
                </a:lnTo>
                <a:lnTo>
                  <a:pt x="579753" y="3222644"/>
                </a:lnTo>
                <a:lnTo>
                  <a:pt x="577660" y="3173612"/>
                </a:lnTo>
                <a:lnTo>
                  <a:pt x="576484" y="3124493"/>
                </a:lnTo>
                <a:lnTo>
                  <a:pt x="576287" y="3075331"/>
                </a:lnTo>
                <a:lnTo>
                  <a:pt x="577132" y="3026168"/>
                </a:lnTo>
                <a:lnTo>
                  <a:pt x="579084" y="2977045"/>
                </a:lnTo>
                <a:lnTo>
                  <a:pt x="582204" y="2928005"/>
                </a:lnTo>
                <a:lnTo>
                  <a:pt x="586556" y="2879090"/>
                </a:lnTo>
                <a:lnTo>
                  <a:pt x="592203" y="2830343"/>
                </a:lnTo>
                <a:lnTo>
                  <a:pt x="599208" y="2781805"/>
                </a:lnTo>
                <a:lnTo>
                  <a:pt x="607634" y="2733519"/>
                </a:lnTo>
                <a:lnTo>
                  <a:pt x="617544" y="2685527"/>
                </a:lnTo>
                <a:lnTo>
                  <a:pt x="629002" y="2637871"/>
                </a:lnTo>
                <a:lnTo>
                  <a:pt x="642070" y="2590593"/>
                </a:lnTo>
                <a:lnTo>
                  <a:pt x="656812" y="2543736"/>
                </a:lnTo>
                <a:lnTo>
                  <a:pt x="673290" y="2497341"/>
                </a:lnTo>
                <a:lnTo>
                  <a:pt x="691568" y="2451452"/>
                </a:lnTo>
                <a:lnTo>
                  <a:pt x="711709" y="2406109"/>
                </a:lnTo>
                <a:lnTo>
                  <a:pt x="733775" y="2361356"/>
                </a:lnTo>
                <a:lnTo>
                  <a:pt x="757831" y="2317235"/>
                </a:lnTo>
                <a:lnTo>
                  <a:pt x="783939" y="2273788"/>
                </a:lnTo>
                <a:lnTo>
                  <a:pt x="812162" y="2231056"/>
                </a:lnTo>
                <a:lnTo>
                  <a:pt x="842563" y="2189083"/>
                </a:lnTo>
                <a:lnTo>
                  <a:pt x="875206" y="2147910"/>
                </a:lnTo>
                <a:lnTo>
                  <a:pt x="910152" y="2107580"/>
                </a:lnTo>
                <a:lnTo>
                  <a:pt x="940834" y="2074871"/>
                </a:lnTo>
                <a:lnTo>
                  <a:pt x="972732" y="2043114"/>
                </a:lnTo>
                <a:lnTo>
                  <a:pt x="1005796" y="2012265"/>
                </a:lnTo>
                <a:lnTo>
                  <a:pt x="1039973" y="1982286"/>
                </a:lnTo>
                <a:lnTo>
                  <a:pt x="1075214" y="1953134"/>
                </a:lnTo>
                <a:lnTo>
                  <a:pt x="1111466" y="1924769"/>
                </a:lnTo>
                <a:lnTo>
                  <a:pt x="1148680" y="1897150"/>
                </a:lnTo>
                <a:lnTo>
                  <a:pt x="1186804" y="1870236"/>
                </a:lnTo>
                <a:lnTo>
                  <a:pt x="1225786" y="1843987"/>
                </a:lnTo>
                <a:lnTo>
                  <a:pt x="1265577" y="1818362"/>
                </a:lnTo>
                <a:lnTo>
                  <a:pt x="1306124" y="1793319"/>
                </a:lnTo>
                <a:lnTo>
                  <a:pt x="1347377" y="1768817"/>
                </a:lnTo>
                <a:lnTo>
                  <a:pt x="1389284" y="1744817"/>
                </a:lnTo>
                <a:lnTo>
                  <a:pt x="1431795" y="1721277"/>
                </a:lnTo>
                <a:lnTo>
                  <a:pt x="1474859" y="1698156"/>
                </a:lnTo>
                <a:lnTo>
                  <a:pt x="1518424" y="1675414"/>
                </a:lnTo>
                <a:lnTo>
                  <a:pt x="1562440" y="1653009"/>
                </a:lnTo>
                <a:lnTo>
                  <a:pt x="1606855" y="1630901"/>
                </a:lnTo>
                <a:lnTo>
                  <a:pt x="1651618" y="1609049"/>
                </a:lnTo>
                <a:lnTo>
                  <a:pt x="1696679" y="1587412"/>
                </a:lnTo>
                <a:lnTo>
                  <a:pt x="1741986" y="1565949"/>
                </a:lnTo>
                <a:lnTo>
                  <a:pt x="1787488" y="1544620"/>
                </a:lnTo>
                <a:lnTo>
                  <a:pt x="1833135" y="1523382"/>
                </a:lnTo>
                <a:lnTo>
                  <a:pt x="1878874" y="1502197"/>
                </a:lnTo>
                <a:lnTo>
                  <a:pt x="1924656" y="1481022"/>
                </a:lnTo>
                <a:lnTo>
                  <a:pt x="1970428" y="1459817"/>
                </a:lnTo>
                <a:lnTo>
                  <a:pt x="2016140" y="1438541"/>
                </a:lnTo>
                <a:lnTo>
                  <a:pt x="2061742" y="1417154"/>
                </a:lnTo>
                <a:lnTo>
                  <a:pt x="2107181" y="1395614"/>
                </a:lnTo>
                <a:lnTo>
                  <a:pt x="2152406" y="1373880"/>
                </a:lnTo>
                <a:lnTo>
                  <a:pt x="2197368" y="1351912"/>
                </a:lnTo>
                <a:lnTo>
                  <a:pt x="2242014" y="1329669"/>
                </a:lnTo>
                <a:lnTo>
                  <a:pt x="2286294" y="1307109"/>
                </a:lnTo>
                <a:lnTo>
                  <a:pt x="2330156" y="1284193"/>
                </a:lnTo>
                <a:lnTo>
                  <a:pt x="2373550" y="1260879"/>
                </a:lnTo>
                <a:lnTo>
                  <a:pt x="2416424" y="1237126"/>
                </a:lnTo>
                <a:lnTo>
                  <a:pt x="2458727" y="1212894"/>
                </a:lnTo>
                <a:lnTo>
                  <a:pt x="2500409" y="1188142"/>
                </a:lnTo>
                <a:lnTo>
                  <a:pt x="2541418" y="1162829"/>
                </a:lnTo>
                <a:lnTo>
                  <a:pt x="2581704" y="1136913"/>
                </a:lnTo>
                <a:lnTo>
                  <a:pt x="2621214" y="1110355"/>
                </a:lnTo>
                <a:lnTo>
                  <a:pt x="2659899" y="1083113"/>
                </a:lnTo>
                <a:lnTo>
                  <a:pt x="2697706" y="1055146"/>
                </a:lnTo>
                <a:lnTo>
                  <a:pt x="2734586" y="1026414"/>
                </a:lnTo>
                <a:lnTo>
                  <a:pt x="2770487" y="996876"/>
                </a:lnTo>
                <a:lnTo>
                  <a:pt x="2809911" y="962297"/>
                </a:lnTo>
                <a:lnTo>
                  <a:pt x="2847689" y="926714"/>
                </a:lnTo>
                <a:lnTo>
                  <a:pt x="2883808" y="890173"/>
                </a:lnTo>
                <a:lnTo>
                  <a:pt x="2918255" y="852722"/>
                </a:lnTo>
                <a:lnTo>
                  <a:pt x="2951020" y="814406"/>
                </a:lnTo>
                <a:lnTo>
                  <a:pt x="2982089" y="775273"/>
                </a:lnTo>
                <a:lnTo>
                  <a:pt x="3011450" y="735370"/>
                </a:lnTo>
                <a:lnTo>
                  <a:pt x="3039092" y="694743"/>
                </a:lnTo>
                <a:lnTo>
                  <a:pt x="3065002" y="653441"/>
                </a:lnTo>
                <a:lnTo>
                  <a:pt x="3089169" y="611508"/>
                </a:lnTo>
                <a:lnTo>
                  <a:pt x="3111579" y="568994"/>
                </a:lnTo>
                <a:lnTo>
                  <a:pt x="3132222" y="525944"/>
                </a:lnTo>
                <a:lnTo>
                  <a:pt x="3151084" y="482405"/>
                </a:lnTo>
                <a:lnTo>
                  <a:pt x="3168154" y="438424"/>
                </a:lnTo>
                <a:lnTo>
                  <a:pt x="3183420" y="394048"/>
                </a:lnTo>
                <a:lnTo>
                  <a:pt x="3196869" y="349325"/>
                </a:lnTo>
                <a:lnTo>
                  <a:pt x="3208490" y="304301"/>
                </a:lnTo>
                <a:lnTo>
                  <a:pt x="3218270" y="259022"/>
                </a:lnTo>
                <a:lnTo>
                  <a:pt x="3226197" y="213536"/>
                </a:lnTo>
                <a:lnTo>
                  <a:pt x="3232259" y="167890"/>
                </a:lnTo>
                <a:lnTo>
                  <a:pt x="3236444" y="122131"/>
                </a:lnTo>
                <a:lnTo>
                  <a:pt x="3238739" y="76305"/>
                </a:lnTo>
                <a:lnTo>
                  <a:pt x="3239134" y="30460"/>
                </a:lnTo>
                <a:lnTo>
                  <a:pt x="3238124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002" y="67246"/>
            <a:ext cx="2983230" cy="5257800"/>
          </a:xfrm>
          <a:custGeom>
            <a:avLst/>
            <a:gdLst/>
            <a:ahLst/>
            <a:cxnLst/>
            <a:rect l="l" t="t" r="r" b="b"/>
            <a:pathLst>
              <a:path w="2983230" h="5257800">
                <a:moveTo>
                  <a:pt x="0" y="5257483"/>
                </a:moveTo>
                <a:lnTo>
                  <a:pt x="38798" y="5232460"/>
                </a:lnTo>
                <a:lnTo>
                  <a:pt x="78907" y="5204138"/>
                </a:lnTo>
                <a:lnTo>
                  <a:pt x="117450" y="5174442"/>
                </a:lnTo>
                <a:lnTo>
                  <a:pt x="154427" y="5143442"/>
                </a:lnTo>
                <a:lnTo>
                  <a:pt x="189839" y="5111209"/>
                </a:lnTo>
                <a:lnTo>
                  <a:pt x="223688" y="5077812"/>
                </a:lnTo>
                <a:lnTo>
                  <a:pt x="255976" y="5043321"/>
                </a:lnTo>
                <a:lnTo>
                  <a:pt x="286701" y="5007806"/>
                </a:lnTo>
                <a:lnTo>
                  <a:pt x="315867" y="4971337"/>
                </a:lnTo>
                <a:lnTo>
                  <a:pt x="343473" y="4933984"/>
                </a:lnTo>
                <a:lnTo>
                  <a:pt x="369522" y="4895817"/>
                </a:lnTo>
                <a:lnTo>
                  <a:pt x="394013" y="4856905"/>
                </a:lnTo>
                <a:lnTo>
                  <a:pt x="416948" y="4817319"/>
                </a:lnTo>
                <a:lnTo>
                  <a:pt x="438328" y="4777129"/>
                </a:lnTo>
                <a:lnTo>
                  <a:pt x="458154" y="4736404"/>
                </a:lnTo>
                <a:lnTo>
                  <a:pt x="476427" y="4695215"/>
                </a:lnTo>
                <a:lnTo>
                  <a:pt x="493148" y="4653631"/>
                </a:lnTo>
                <a:lnTo>
                  <a:pt x="508318" y="4611723"/>
                </a:lnTo>
                <a:lnTo>
                  <a:pt x="521938" y="4569560"/>
                </a:lnTo>
                <a:lnTo>
                  <a:pt x="534009" y="4527211"/>
                </a:lnTo>
                <a:lnTo>
                  <a:pt x="544533" y="4484748"/>
                </a:lnTo>
                <a:lnTo>
                  <a:pt x="553509" y="4442240"/>
                </a:lnTo>
                <a:lnTo>
                  <a:pt x="560940" y="4399757"/>
                </a:lnTo>
                <a:lnTo>
                  <a:pt x="567858" y="4350505"/>
                </a:lnTo>
                <a:lnTo>
                  <a:pt x="573227" y="4301227"/>
                </a:lnTo>
                <a:lnTo>
                  <a:pt x="577139" y="4251925"/>
                </a:lnTo>
                <a:lnTo>
                  <a:pt x="579684" y="4202600"/>
                </a:lnTo>
                <a:lnTo>
                  <a:pt x="580953" y="4153254"/>
                </a:lnTo>
                <a:lnTo>
                  <a:pt x="581036" y="4103888"/>
                </a:lnTo>
                <a:lnTo>
                  <a:pt x="580025" y="4054504"/>
                </a:lnTo>
                <a:lnTo>
                  <a:pt x="578009" y="4005104"/>
                </a:lnTo>
                <a:lnTo>
                  <a:pt x="575080" y="3955688"/>
                </a:lnTo>
                <a:lnTo>
                  <a:pt x="571328" y="3906259"/>
                </a:lnTo>
                <a:lnTo>
                  <a:pt x="566844" y="3856817"/>
                </a:lnTo>
                <a:lnTo>
                  <a:pt x="561719" y="3807365"/>
                </a:lnTo>
                <a:lnTo>
                  <a:pt x="556044" y="3757904"/>
                </a:lnTo>
                <a:lnTo>
                  <a:pt x="549908" y="3708435"/>
                </a:lnTo>
                <a:lnTo>
                  <a:pt x="543403" y="3658960"/>
                </a:lnTo>
                <a:lnTo>
                  <a:pt x="536619" y="3609480"/>
                </a:lnTo>
                <a:lnTo>
                  <a:pt x="529648" y="3559997"/>
                </a:lnTo>
                <a:lnTo>
                  <a:pt x="522579" y="3510512"/>
                </a:lnTo>
                <a:lnTo>
                  <a:pt x="515504" y="3461027"/>
                </a:lnTo>
                <a:lnTo>
                  <a:pt x="508513" y="3411544"/>
                </a:lnTo>
                <a:lnTo>
                  <a:pt x="501697" y="3362063"/>
                </a:lnTo>
                <a:lnTo>
                  <a:pt x="495147" y="3312587"/>
                </a:lnTo>
                <a:lnTo>
                  <a:pt x="488953" y="3263117"/>
                </a:lnTo>
                <a:lnTo>
                  <a:pt x="483206" y="3213654"/>
                </a:lnTo>
                <a:lnTo>
                  <a:pt x="477996" y="3164200"/>
                </a:lnTo>
                <a:lnTo>
                  <a:pt x="473625" y="3116530"/>
                </a:lnTo>
                <a:lnTo>
                  <a:pt x="469998" y="3068645"/>
                </a:lnTo>
                <a:lnTo>
                  <a:pt x="467182" y="3020589"/>
                </a:lnTo>
                <a:lnTo>
                  <a:pt x="465244" y="2972408"/>
                </a:lnTo>
                <a:lnTo>
                  <a:pt x="464251" y="2924145"/>
                </a:lnTo>
                <a:lnTo>
                  <a:pt x="464270" y="2875847"/>
                </a:lnTo>
                <a:lnTo>
                  <a:pt x="465367" y="2827556"/>
                </a:lnTo>
                <a:lnTo>
                  <a:pt x="467609" y="2779319"/>
                </a:lnTo>
                <a:lnTo>
                  <a:pt x="471064" y="2731180"/>
                </a:lnTo>
                <a:lnTo>
                  <a:pt x="475798" y="2683183"/>
                </a:lnTo>
                <a:lnTo>
                  <a:pt x="481878" y="2635373"/>
                </a:lnTo>
                <a:lnTo>
                  <a:pt x="489370" y="2587795"/>
                </a:lnTo>
                <a:lnTo>
                  <a:pt x="498342" y="2540495"/>
                </a:lnTo>
                <a:lnTo>
                  <a:pt x="508860" y="2493515"/>
                </a:lnTo>
                <a:lnTo>
                  <a:pt x="520991" y="2446902"/>
                </a:lnTo>
                <a:lnTo>
                  <a:pt x="534802" y="2400699"/>
                </a:lnTo>
                <a:lnTo>
                  <a:pt x="550360" y="2354952"/>
                </a:lnTo>
                <a:lnTo>
                  <a:pt x="567732" y="2309706"/>
                </a:lnTo>
                <a:lnTo>
                  <a:pt x="586984" y="2265004"/>
                </a:lnTo>
                <a:lnTo>
                  <a:pt x="608184" y="2220892"/>
                </a:lnTo>
                <a:lnTo>
                  <a:pt x="631397" y="2177415"/>
                </a:lnTo>
                <a:lnTo>
                  <a:pt x="656692" y="2134617"/>
                </a:lnTo>
                <a:lnTo>
                  <a:pt x="684134" y="2092543"/>
                </a:lnTo>
                <a:lnTo>
                  <a:pt x="713790" y="2051237"/>
                </a:lnTo>
                <a:lnTo>
                  <a:pt x="745729" y="2010745"/>
                </a:lnTo>
                <a:lnTo>
                  <a:pt x="780015" y="1971111"/>
                </a:lnTo>
                <a:lnTo>
                  <a:pt x="811157" y="1937994"/>
                </a:lnTo>
                <a:lnTo>
                  <a:pt x="843616" y="1905906"/>
                </a:lnTo>
                <a:lnTo>
                  <a:pt x="877332" y="1874800"/>
                </a:lnTo>
                <a:lnTo>
                  <a:pt x="912246" y="1844627"/>
                </a:lnTo>
                <a:lnTo>
                  <a:pt x="948299" y="1815341"/>
                </a:lnTo>
                <a:lnTo>
                  <a:pt x="985431" y="1786893"/>
                </a:lnTo>
                <a:lnTo>
                  <a:pt x="1023583" y="1759236"/>
                </a:lnTo>
                <a:lnTo>
                  <a:pt x="1062695" y="1732323"/>
                </a:lnTo>
                <a:lnTo>
                  <a:pt x="1102708" y="1706107"/>
                </a:lnTo>
                <a:lnTo>
                  <a:pt x="1143563" y="1680538"/>
                </a:lnTo>
                <a:lnTo>
                  <a:pt x="1185200" y="1655571"/>
                </a:lnTo>
                <a:lnTo>
                  <a:pt x="1227560" y="1631157"/>
                </a:lnTo>
                <a:lnTo>
                  <a:pt x="1270583" y="1607250"/>
                </a:lnTo>
                <a:lnTo>
                  <a:pt x="1314210" y="1583801"/>
                </a:lnTo>
                <a:lnTo>
                  <a:pt x="1358382" y="1560762"/>
                </a:lnTo>
                <a:lnTo>
                  <a:pt x="1403040" y="1538088"/>
                </a:lnTo>
                <a:lnTo>
                  <a:pt x="1448123" y="1515729"/>
                </a:lnTo>
                <a:lnTo>
                  <a:pt x="1493572" y="1493638"/>
                </a:lnTo>
                <a:lnTo>
                  <a:pt x="1539328" y="1471769"/>
                </a:lnTo>
                <a:lnTo>
                  <a:pt x="1585332" y="1450072"/>
                </a:lnTo>
                <a:lnTo>
                  <a:pt x="1631525" y="1428502"/>
                </a:lnTo>
                <a:lnTo>
                  <a:pt x="1677846" y="1407009"/>
                </a:lnTo>
                <a:lnTo>
                  <a:pt x="1724236" y="1385548"/>
                </a:lnTo>
                <a:lnTo>
                  <a:pt x="1770637" y="1364069"/>
                </a:lnTo>
                <a:lnTo>
                  <a:pt x="1816988" y="1342526"/>
                </a:lnTo>
                <a:lnTo>
                  <a:pt x="1863230" y="1320872"/>
                </a:lnTo>
                <a:lnTo>
                  <a:pt x="1909304" y="1299058"/>
                </a:lnTo>
                <a:lnTo>
                  <a:pt x="1955151" y="1277037"/>
                </a:lnTo>
                <a:lnTo>
                  <a:pt x="2000710" y="1254762"/>
                </a:lnTo>
                <a:lnTo>
                  <a:pt x="2045924" y="1232184"/>
                </a:lnTo>
                <a:lnTo>
                  <a:pt x="2090731" y="1209257"/>
                </a:lnTo>
                <a:lnTo>
                  <a:pt x="2135073" y="1185933"/>
                </a:lnTo>
                <a:lnTo>
                  <a:pt x="2178891" y="1162165"/>
                </a:lnTo>
                <a:lnTo>
                  <a:pt x="2222124" y="1137904"/>
                </a:lnTo>
                <a:lnTo>
                  <a:pt x="2264714" y="1113104"/>
                </a:lnTo>
                <a:lnTo>
                  <a:pt x="2306602" y="1087717"/>
                </a:lnTo>
                <a:lnTo>
                  <a:pt x="2347727" y="1061695"/>
                </a:lnTo>
                <a:lnTo>
                  <a:pt x="2388031" y="1034991"/>
                </a:lnTo>
                <a:lnTo>
                  <a:pt x="2427453" y="1007557"/>
                </a:lnTo>
                <a:lnTo>
                  <a:pt x="2465936" y="979346"/>
                </a:lnTo>
                <a:lnTo>
                  <a:pt x="2503418" y="950310"/>
                </a:lnTo>
                <a:lnTo>
                  <a:pt x="2539841" y="920402"/>
                </a:lnTo>
                <a:lnTo>
                  <a:pt x="2579490" y="885548"/>
                </a:lnTo>
                <a:lnTo>
                  <a:pt x="2617372" y="849621"/>
                </a:lnTo>
                <a:lnTo>
                  <a:pt x="2653475" y="812673"/>
                </a:lnTo>
                <a:lnTo>
                  <a:pt x="2687783" y="774759"/>
                </a:lnTo>
                <a:lnTo>
                  <a:pt x="2720283" y="735931"/>
                </a:lnTo>
                <a:lnTo>
                  <a:pt x="2750961" y="696243"/>
                </a:lnTo>
                <a:lnTo>
                  <a:pt x="2779804" y="655750"/>
                </a:lnTo>
                <a:lnTo>
                  <a:pt x="2806798" y="614503"/>
                </a:lnTo>
                <a:lnTo>
                  <a:pt x="2831928" y="572558"/>
                </a:lnTo>
                <a:lnTo>
                  <a:pt x="2855182" y="529966"/>
                </a:lnTo>
                <a:lnTo>
                  <a:pt x="2876545" y="486783"/>
                </a:lnTo>
                <a:lnTo>
                  <a:pt x="2896003" y="443062"/>
                </a:lnTo>
                <a:lnTo>
                  <a:pt x="2913543" y="398855"/>
                </a:lnTo>
                <a:lnTo>
                  <a:pt x="2929150" y="354217"/>
                </a:lnTo>
                <a:lnTo>
                  <a:pt x="2942812" y="309201"/>
                </a:lnTo>
                <a:lnTo>
                  <a:pt x="2954513" y="263861"/>
                </a:lnTo>
                <a:lnTo>
                  <a:pt x="2964241" y="218250"/>
                </a:lnTo>
                <a:lnTo>
                  <a:pt x="2971982" y="172422"/>
                </a:lnTo>
                <a:lnTo>
                  <a:pt x="2977721" y="126430"/>
                </a:lnTo>
                <a:lnTo>
                  <a:pt x="2981445" y="80328"/>
                </a:lnTo>
                <a:lnTo>
                  <a:pt x="2983140" y="34170"/>
                </a:lnTo>
                <a:lnTo>
                  <a:pt x="2982883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2002" y="67246"/>
            <a:ext cx="2727325" cy="4874895"/>
          </a:xfrm>
          <a:custGeom>
            <a:avLst/>
            <a:gdLst/>
            <a:ahLst/>
            <a:cxnLst/>
            <a:rect l="l" t="t" r="r" b="b"/>
            <a:pathLst>
              <a:path w="2727325" h="4874895">
                <a:moveTo>
                  <a:pt x="0" y="4874395"/>
                </a:moveTo>
                <a:lnTo>
                  <a:pt x="48549" y="4835685"/>
                </a:lnTo>
                <a:lnTo>
                  <a:pt x="84881" y="4803404"/>
                </a:lnTo>
                <a:lnTo>
                  <a:pt x="119512" y="4769838"/>
                </a:lnTo>
                <a:lnTo>
                  <a:pt x="152444" y="4735067"/>
                </a:lnTo>
                <a:lnTo>
                  <a:pt x="183678" y="4699175"/>
                </a:lnTo>
                <a:lnTo>
                  <a:pt x="213214" y="4662242"/>
                </a:lnTo>
                <a:lnTo>
                  <a:pt x="241054" y="4624350"/>
                </a:lnTo>
                <a:lnTo>
                  <a:pt x="267200" y="4585581"/>
                </a:lnTo>
                <a:lnTo>
                  <a:pt x="291652" y="4546016"/>
                </a:lnTo>
                <a:lnTo>
                  <a:pt x="314412" y="4505738"/>
                </a:lnTo>
                <a:lnTo>
                  <a:pt x="335481" y="4464827"/>
                </a:lnTo>
                <a:lnTo>
                  <a:pt x="354860" y="4423366"/>
                </a:lnTo>
                <a:lnTo>
                  <a:pt x="372551" y="4381437"/>
                </a:lnTo>
                <a:lnTo>
                  <a:pt x="388554" y="4339120"/>
                </a:lnTo>
                <a:lnTo>
                  <a:pt x="402870" y="4296499"/>
                </a:lnTo>
                <a:lnTo>
                  <a:pt x="415502" y="4253653"/>
                </a:lnTo>
                <a:lnTo>
                  <a:pt x="426450" y="4210666"/>
                </a:lnTo>
                <a:lnTo>
                  <a:pt x="435715" y="4167618"/>
                </a:lnTo>
                <a:lnTo>
                  <a:pt x="443299" y="4124592"/>
                </a:lnTo>
                <a:lnTo>
                  <a:pt x="450321" y="4074113"/>
                </a:lnTo>
                <a:lnTo>
                  <a:pt x="455627" y="4023606"/>
                </a:lnTo>
                <a:lnTo>
                  <a:pt x="459325" y="3973071"/>
                </a:lnTo>
                <a:lnTo>
                  <a:pt x="461528" y="3922512"/>
                </a:lnTo>
                <a:lnTo>
                  <a:pt x="462343" y="3871930"/>
                </a:lnTo>
                <a:lnTo>
                  <a:pt x="461881" y="3821327"/>
                </a:lnTo>
                <a:lnTo>
                  <a:pt x="460252" y="3770705"/>
                </a:lnTo>
                <a:lnTo>
                  <a:pt x="457566" y="3720065"/>
                </a:lnTo>
                <a:lnTo>
                  <a:pt x="453933" y="3669409"/>
                </a:lnTo>
                <a:lnTo>
                  <a:pt x="449462" y="3618739"/>
                </a:lnTo>
                <a:lnTo>
                  <a:pt x="444263" y="3568057"/>
                </a:lnTo>
                <a:lnTo>
                  <a:pt x="438446" y="3517364"/>
                </a:lnTo>
                <a:lnTo>
                  <a:pt x="432121" y="3466663"/>
                </a:lnTo>
                <a:lnTo>
                  <a:pt x="425398" y="3415956"/>
                </a:lnTo>
                <a:lnTo>
                  <a:pt x="418386" y="3365243"/>
                </a:lnTo>
                <a:lnTo>
                  <a:pt x="411196" y="3314527"/>
                </a:lnTo>
                <a:lnTo>
                  <a:pt x="403937" y="3263811"/>
                </a:lnTo>
                <a:lnTo>
                  <a:pt x="396720" y="3213094"/>
                </a:lnTo>
                <a:lnTo>
                  <a:pt x="389653" y="3162380"/>
                </a:lnTo>
                <a:lnTo>
                  <a:pt x="382847" y="3111670"/>
                </a:lnTo>
                <a:lnTo>
                  <a:pt x="376412" y="3060966"/>
                </a:lnTo>
                <a:lnTo>
                  <a:pt x="370457" y="3010270"/>
                </a:lnTo>
                <a:lnTo>
                  <a:pt x="365093" y="2959583"/>
                </a:lnTo>
                <a:lnTo>
                  <a:pt x="360658" y="2910880"/>
                </a:lnTo>
                <a:lnTo>
                  <a:pt x="357053" y="2861944"/>
                </a:lnTo>
                <a:lnTo>
                  <a:pt x="354359" y="2812826"/>
                </a:lnTo>
                <a:lnTo>
                  <a:pt x="352654" y="2763582"/>
                </a:lnTo>
                <a:lnTo>
                  <a:pt x="352019" y="2714265"/>
                </a:lnTo>
                <a:lnTo>
                  <a:pt x="352535" y="2664928"/>
                </a:lnTo>
                <a:lnTo>
                  <a:pt x="354281" y="2615626"/>
                </a:lnTo>
                <a:lnTo>
                  <a:pt x="357338" y="2566410"/>
                </a:lnTo>
                <a:lnTo>
                  <a:pt x="361785" y="2517337"/>
                </a:lnTo>
                <a:lnTo>
                  <a:pt x="367704" y="2468458"/>
                </a:lnTo>
                <a:lnTo>
                  <a:pt x="375173" y="2419827"/>
                </a:lnTo>
                <a:lnTo>
                  <a:pt x="384273" y="2371499"/>
                </a:lnTo>
                <a:lnTo>
                  <a:pt x="395085" y="2323526"/>
                </a:lnTo>
                <a:lnTo>
                  <a:pt x="407687" y="2275962"/>
                </a:lnTo>
                <a:lnTo>
                  <a:pt x="422162" y="2228862"/>
                </a:lnTo>
                <a:lnTo>
                  <a:pt x="438587" y="2182277"/>
                </a:lnTo>
                <a:lnTo>
                  <a:pt x="457045" y="2136263"/>
                </a:lnTo>
                <a:lnTo>
                  <a:pt x="477614" y="2090873"/>
                </a:lnTo>
                <a:lnTo>
                  <a:pt x="500375" y="2046160"/>
                </a:lnTo>
                <a:lnTo>
                  <a:pt x="525409" y="2002178"/>
                </a:lnTo>
                <a:lnTo>
                  <a:pt x="552794" y="1958980"/>
                </a:lnTo>
                <a:lnTo>
                  <a:pt x="582612" y="1916620"/>
                </a:lnTo>
                <a:lnTo>
                  <a:pt x="614942" y="1875152"/>
                </a:lnTo>
                <a:lnTo>
                  <a:pt x="649865" y="1834630"/>
                </a:lnTo>
                <a:lnTo>
                  <a:pt x="680729" y="1801870"/>
                </a:lnTo>
                <a:lnTo>
                  <a:pt x="712960" y="1770177"/>
                </a:lnTo>
                <a:lnTo>
                  <a:pt x="746491" y="1739499"/>
                </a:lnTo>
                <a:lnTo>
                  <a:pt x="781259" y="1709784"/>
                </a:lnTo>
                <a:lnTo>
                  <a:pt x="817198" y="1680981"/>
                </a:lnTo>
                <a:lnTo>
                  <a:pt x="854243" y="1653037"/>
                </a:lnTo>
                <a:lnTo>
                  <a:pt x="892330" y="1625900"/>
                </a:lnTo>
                <a:lnTo>
                  <a:pt x="931394" y="1599520"/>
                </a:lnTo>
                <a:lnTo>
                  <a:pt x="971370" y="1573843"/>
                </a:lnTo>
                <a:lnTo>
                  <a:pt x="1012193" y="1548818"/>
                </a:lnTo>
                <a:lnTo>
                  <a:pt x="1053798" y="1524393"/>
                </a:lnTo>
                <a:lnTo>
                  <a:pt x="1096121" y="1500517"/>
                </a:lnTo>
                <a:lnTo>
                  <a:pt x="1139096" y="1477137"/>
                </a:lnTo>
                <a:lnTo>
                  <a:pt x="1182660" y="1454201"/>
                </a:lnTo>
                <a:lnTo>
                  <a:pt x="1226746" y="1431658"/>
                </a:lnTo>
                <a:lnTo>
                  <a:pt x="1271290" y="1409455"/>
                </a:lnTo>
                <a:lnTo>
                  <a:pt x="1316227" y="1387542"/>
                </a:lnTo>
                <a:lnTo>
                  <a:pt x="1361493" y="1365865"/>
                </a:lnTo>
                <a:lnTo>
                  <a:pt x="1407023" y="1344374"/>
                </a:lnTo>
                <a:lnTo>
                  <a:pt x="1452751" y="1323015"/>
                </a:lnTo>
                <a:lnTo>
                  <a:pt x="1498613" y="1301738"/>
                </a:lnTo>
                <a:lnTo>
                  <a:pt x="1544544" y="1280490"/>
                </a:lnTo>
                <a:lnTo>
                  <a:pt x="1590480" y="1259220"/>
                </a:lnTo>
                <a:lnTo>
                  <a:pt x="1636354" y="1237876"/>
                </a:lnTo>
                <a:lnTo>
                  <a:pt x="1682104" y="1216405"/>
                </a:lnTo>
                <a:lnTo>
                  <a:pt x="1727663" y="1194757"/>
                </a:lnTo>
                <a:lnTo>
                  <a:pt x="1772967" y="1172878"/>
                </a:lnTo>
                <a:lnTo>
                  <a:pt x="1817950" y="1150718"/>
                </a:lnTo>
                <a:lnTo>
                  <a:pt x="1862549" y="1128224"/>
                </a:lnTo>
                <a:lnTo>
                  <a:pt x="1906699" y="1105344"/>
                </a:lnTo>
                <a:lnTo>
                  <a:pt x="1950334" y="1082027"/>
                </a:lnTo>
                <a:lnTo>
                  <a:pt x="1993389" y="1058221"/>
                </a:lnTo>
                <a:lnTo>
                  <a:pt x="2035801" y="1033873"/>
                </a:lnTo>
                <a:lnTo>
                  <a:pt x="2077503" y="1008932"/>
                </a:lnTo>
                <a:lnTo>
                  <a:pt x="2118431" y="983347"/>
                </a:lnTo>
                <a:lnTo>
                  <a:pt x="2158521" y="957064"/>
                </a:lnTo>
                <a:lnTo>
                  <a:pt x="2197707" y="930033"/>
                </a:lnTo>
                <a:lnTo>
                  <a:pt x="2235925" y="902201"/>
                </a:lnTo>
                <a:lnTo>
                  <a:pt x="2273110" y="873517"/>
                </a:lnTo>
                <a:lnTo>
                  <a:pt x="2309196" y="843928"/>
                </a:lnTo>
                <a:lnTo>
                  <a:pt x="2347798" y="809952"/>
                </a:lnTo>
                <a:lnTo>
                  <a:pt x="2384622" y="774897"/>
                </a:lnTo>
                <a:lnTo>
                  <a:pt x="2419652" y="738818"/>
                </a:lnTo>
                <a:lnTo>
                  <a:pt x="2452874" y="701771"/>
                </a:lnTo>
                <a:lnTo>
                  <a:pt x="2484274" y="663811"/>
                </a:lnTo>
                <a:lnTo>
                  <a:pt x="2513838" y="624995"/>
                </a:lnTo>
                <a:lnTo>
                  <a:pt x="2541551" y="585378"/>
                </a:lnTo>
                <a:lnTo>
                  <a:pt x="2567399" y="545015"/>
                </a:lnTo>
                <a:lnTo>
                  <a:pt x="2591368" y="503964"/>
                </a:lnTo>
                <a:lnTo>
                  <a:pt x="2613442" y="462278"/>
                </a:lnTo>
                <a:lnTo>
                  <a:pt x="2633608" y="420014"/>
                </a:lnTo>
                <a:lnTo>
                  <a:pt x="2651852" y="377228"/>
                </a:lnTo>
                <a:lnTo>
                  <a:pt x="2668159" y="333975"/>
                </a:lnTo>
                <a:lnTo>
                  <a:pt x="2682514" y="290311"/>
                </a:lnTo>
                <a:lnTo>
                  <a:pt x="2694903" y="246292"/>
                </a:lnTo>
                <a:lnTo>
                  <a:pt x="2705312" y="201973"/>
                </a:lnTo>
                <a:lnTo>
                  <a:pt x="2713727" y="157410"/>
                </a:lnTo>
                <a:lnTo>
                  <a:pt x="2720133" y="112660"/>
                </a:lnTo>
                <a:lnTo>
                  <a:pt x="2724516" y="67777"/>
                </a:lnTo>
                <a:lnTo>
                  <a:pt x="2726861" y="22817"/>
                </a:lnTo>
                <a:lnTo>
                  <a:pt x="2727009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2003" y="67246"/>
            <a:ext cx="2470785" cy="4476750"/>
          </a:xfrm>
          <a:custGeom>
            <a:avLst/>
            <a:gdLst/>
            <a:ahLst/>
            <a:cxnLst/>
            <a:rect l="l" t="t" r="r" b="b"/>
            <a:pathLst>
              <a:path w="2470785" h="4476750">
                <a:moveTo>
                  <a:pt x="0" y="4476330"/>
                </a:moveTo>
                <a:lnTo>
                  <a:pt x="48791" y="4426905"/>
                </a:lnTo>
                <a:lnTo>
                  <a:pt x="80619" y="4390578"/>
                </a:lnTo>
                <a:lnTo>
                  <a:pt x="110586" y="4353106"/>
                </a:lnTo>
                <a:lnTo>
                  <a:pt x="138696" y="4314588"/>
                </a:lnTo>
                <a:lnTo>
                  <a:pt x="164948" y="4275120"/>
                </a:lnTo>
                <a:lnTo>
                  <a:pt x="189345" y="4234797"/>
                </a:lnTo>
                <a:lnTo>
                  <a:pt x="211888" y="4193718"/>
                </a:lnTo>
                <a:lnTo>
                  <a:pt x="232579" y="4151978"/>
                </a:lnTo>
                <a:lnTo>
                  <a:pt x="251418" y="4109674"/>
                </a:lnTo>
                <a:lnTo>
                  <a:pt x="268408" y="4066903"/>
                </a:lnTo>
                <a:lnTo>
                  <a:pt x="283549" y="4023762"/>
                </a:lnTo>
                <a:lnTo>
                  <a:pt x="296843" y="3980348"/>
                </a:lnTo>
                <a:lnTo>
                  <a:pt x="308292" y="3936756"/>
                </a:lnTo>
                <a:lnTo>
                  <a:pt x="317897" y="3893084"/>
                </a:lnTo>
                <a:lnTo>
                  <a:pt x="325659" y="3849428"/>
                </a:lnTo>
                <a:lnTo>
                  <a:pt x="332515" y="3799850"/>
                </a:lnTo>
                <a:lnTo>
                  <a:pt x="337615" y="3750243"/>
                </a:lnTo>
                <a:lnTo>
                  <a:pt x="341075" y="3700608"/>
                </a:lnTo>
                <a:lnTo>
                  <a:pt x="343015" y="3650949"/>
                </a:lnTo>
                <a:lnTo>
                  <a:pt x="343551" y="3601266"/>
                </a:lnTo>
                <a:lnTo>
                  <a:pt x="342801" y="3551562"/>
                </a:lnTo>
                <a:lnTo>
                  <a:pt x="340885" y="3501839"/>
                </a:lnTo>
                <a:lnTo>
                  <a:pt x="337918" y="3452098"/>
                </a:lnTo>
                <a:lnTo>
                  <a:pt x="334020" y="3402342"/>
                </a:lnTo>
                <a:lnTo>
                  <a:pt x="329308" y="3352573"/>
                </a:lnTo>
                <a:lnTo>
                  <a:pt x="323900" y="3302791"/>
                </a:lnTo>
                <a:lnTo>
                  <a:pt x="317914" y="3253001"/>
                </a:lnTo>
                <a:lnTo>
                  <a:pt x="311467" y="3203202"/>
                </a:lnTo>
                <a:lnTo>
                  <a:pt x="304679" y="3153398"/>
                </a:lnTo>
                <a:lnTo>
                  <a:pt x="297665" y="3103590"/>
                </a:lnTo>
                <a:lnTo>
                  <a:pt x="290546" y="3053780"/>
                </a:lnTo>
                <a:lnTo>
                  <a:pt x="283437" y="3003971"/>
                </a:lnTo>
                <a:lnTo>
                  <a:pt x="276458" y="2954163"/>
                </a:lnTo>
                <a:lnTo>
                  <a:pt x="269725" y="2904360"/>
                </a:lnTo>
                <a:lnTo>
                  <a:pt x="263358" y="2854562"/>
                </a:lnTo>
                <a:lnTo>
                  <a:pt x="257473" y="2804772"/>
                </a:lnTo>
                <a:lnTo>
                  <a:pt x="252189" y="2754993"/>
                </a:lnTo>
                <a:lnTo>
                  <a:pt x="247859" y="2707242"/>
                </a:lnTo>
                <a:lnTo>
                  <a:pt x="244382" y="2659254"/>
                </a:lnTo>
                <a:lnTo>
                  <a:pt x="241842" y="2611088"/>
                </a:lnTo>
                <a:lnTo>
                  <a:pt x="240326" y="2562798"/>
                </a:lnTo>
                <a:lnTo>
                  <a:pt x="239919" y="2514444"/>
                </a:lnTo>
                <a:lnTo>
                  <a:pt x="240706" y="2466082"/>
                </a:lnTo>
                <a:lnTo>
                  <a:pt x="242773" y="2417770"/>
                </a:lnTo>
                <a:lnTo>
                  <a:pt x="246206" y="2369564"/>
                </a:lnTo>
                <a:lnTo>
                  <a:pt x="251090" y="2321521"/>
                </a:lnTo>
                <a:lnTo>
                  <a:pt x="257510" y="2273700"/>
                </a:lnTo>
                <a:lnTo>
                  <a:pt x="265553" y="2226157"/>
                </a:lnTo>
                <a:lnTo>
                  <a:pt x="275303" y="2178949"/>
                </a:lnTo>
                <a:lnTo>
                  <a:pt x="286846" y="2132134"/>
                </a:lnTo>
                <a:lnTo>
                  <a:pt x="300268" y="2085769"/>
                </a:lnTo>
                <a:lnTo>
                  <a:pt x="315654" y="2039911"/>
                </a:lnTo>
                <a:lnTo>
                  <a:pt x="333090" y="1994617"/>
                </a:lnTo>
                <a:lnTo>
                  <a:pt x="352661" y="1949944"/>
                </a:lnTo>
                <a:lnTo>
                  <a:pt x="374452" y="1905950"/>
                </a:lnTo>
                <a:lnTo>
                  <a:pt x="398550" y="1862692"/>
                </a:lnTo>
                <a:lnTo>
                  <a:pt x="425040" y="1820227"/>
                </a:lnTo>
                <a:lnTo>
                  <a:pt x="454007" y="1778612"/>
                </a:lnTo>
                <a:lnTo>
                  <a:pt x="485537" y="1737905"/>
                </a:lnTo>
                <a:lnTo>
                  <a:pt x="519715" y="1698162"/>
                </a:lnTo>
                <a:lnTo>
                  <a:pt x="551119" y="1664934"/>
                </a:lnTo>
                <a:lnTo>
                  <a:pt x="584016" y="1632874"/>
                </a:lnTo>
                <a:lnTo>
                  <a:pt x="618331" y="1601918"/>
                </a:lnTo>
                <a:lnTo>
                  <a:pt x="653985" y="1572007"/>
                </a:lnTo>
                <a:lnTo>
                  <a:pt x="690903" y="1543077"/>
                </a:lnTo>
                <a:lnTo>
                  <a:pt x="729006" y="1515069"/>
                </a:lnTo>
                <a:lnTo>
                  <a:pt x="768218" y="1487919"/>
                </a:lnTo>
                <a:lnTo>
                  <a:pt x="808463" y="1461567"/>
                </a:lnTo>
                <a:lnTo>
                  <a:pt x="849662" y="1435951"/>
                </a:lnTo>
                <a:lnTo>
                  <a:pt x="891740" y="1411009"/>
                </a:lnTo>
                <a:lnTo>
                  <a:pt x="934618" y="1386679"/>
                </a:lnTo>
                <a:lnTo>
                  <a:pt x="978221" y="1362901"/>
                </a:lnTo>
                <a:lnTo>
                  <a:pt x="1022471" y="1339613"/>
                </a:lnTo>
                <a:lnTo>
                  <a:pt x="1067292" y="1316753"/>
                </a:lnTo>
                <a:lnTo>
                  <a:pt x="1112606" y="1294259"/>
                </a:lnTo>
                <a:lnTo>
                  <a:pt x="1158336" y="1272069"/>
                </a:lnTo>
                <a:lnTo>
                  <a:pt x="1204405" y="1250123"/>
                </a:lnTo>
                <a:lnTo>
                  <a:pt x="1250737" y="1228359"/>
                </a:lnTo>
                <a:lnTo>
                  <a:pt x="1297254" y="1206715"/>
                </a:lnTo>
                <a:lnTo>
                  <a:pt x="1343880" y="1185129"/>
                </a:lnTo>
                <a:lnTo>
                  <a:pt x="1390538" y="1163541"/>
                </a:lnTo>
                <a:lnTo>
                  <a:pt x="1437150" y="1141887"/>
                </a:lnTo>
                <a:lnTo>
                  <a:pt x="1483640" y="1120108"/>
                </a:lnTo>
                <a:lnTo>
                  <a:pt x="1529930" y="1098141"/>
                </a:lnTo>
                <a:lnTo>
                  <a:pt x="1575944" y="1075924"/>
                </a:lnTo>
                <a:lnTo>
                  <a:pt x="1621605" y="1053396"/>
                </a:lnTo>
                <a:lnTo>
                  <a:pt x="1666836" y="1030496"/>
                </a:lnTo>
                <a:lnTo>
                  <a:pt x="1711559" y="1007161"/>
                </a:lnTo>
                <a:lnTo>
                  <a:pt x="1755699" y="983331"/>
                </a:lnTo>
                <a:lnTo>
                  <a:pt x="1799177" y="958944"/>
                </a:lnTo>
                <a:lnTo>
                  <a:pt x="1841918" y="933938"/>
                </a:lnTo>
                <a:lnTo>
                  <a:pt x="1883843" y="908251"/>
                </a:lnTo>
                <a:lnTo>
                  <a:pt x="1924876" y="881822"/>
                </a:lnTo>
                <a:lnTo>
                  <a:pt x="1964941" y="854590"/>
                </a:lnTo>
                <a:lnTo>
                  <a:pt x="2003959" y="826492"/>
                </a:lnTo>
                <a:lnTo>
                  <a:pt x="2041855" y="797468"/>
                </a:lnTo>
                <a:lnTo>
                  <a:pt x="2078551" y="767455"/>
                </a:lnTo>
                <a:lnTo>
                  <a:pt x="2117342" y="733218"/>
                </a:lnTo>
                <a:lnTo>
                  <a:pt x="2154213" y="697822"/>
                </a:lnTo>
                <a:lnTo>
                  <a:pt x="2189148" y="661329"/>
                </a:lnTo>
                <a:lnTo>
                  <a:pt x="2222131" y="623805"/>
                </a:lnTo>
                <a:lnTo>
                  <a:pt x="2253144" y="585315"/>
                </a:lnTo>
                <a:lnTo>
                  <a:pt x="2282170" y="545922"/>
                </a:lnTo>
                <a:lnTo>
                  <a:pt x="2309195" y="505691"/>
                </a:lnTo>
                <a:lnTo>
                  <a:pt x="2334200" y="464686"/>
                </a:lnTo>
                <a:lnTo>
                  <a:pt x="2357169" y="422972"/>
                </a:lnTo>
                <a:lnTo>
                  <a:pt x="2378086" y="380612"/>
                </a:lnTo>
                <a:lnTo>
                  <a:pt x="2396934" y="337673"/>
                </a:lnTo>
                <a:lnTo>
                  <a:pt x="2413697" y="294217"/>
                </a:lnTo>
                <a:lnTo>
                  <a:pt x="2428357" y="250309"/>
                </a:lnTo>
                <a:lnTo>
                  <a:pt x="2440898" y="206014"/>
                </a:lnTo>
                <a:lnTo>
                  <a:pt x="2451304" y="161396"/>
                </a:lnTo>
                <a:lnTo>
                  <a:pt x="2459557" y="116519"/>
                </a:lnTo>
                <a:lnTo>
                  <a:pt x="2465642" y="71447"/>
                </a:lnTo>
                <a:lnTo>
                  <a:pt x="2469542" y="26246"/>
                </a:lnTo>
                <a:lnTo>
                  <a:pt x="2470527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003" y="67246"/>
            <a:ext cx="2213610" cy="4054475"/>
          </a:xfrm>
          <a:custGeom>
            <a:avLst/>
            <a:gdLst/>
            <a:ahLst/>
            <a:cxnLst/>
            <a:rect l="l" t="t" r="r" b="b"/>
            <a:pathLst>
              <a:path w="2213610" h="4054475">
                <a:moveTo>
                  <a:pt x="0" y="4053963"/>
                </a:moveTo>
                <a:lnTo>
                  <a:pt x="47646" y="3987999"/>
                </a:lnTo>
                <a:lnTo>
                  <a:pt x="72137" y="3949022"/>
                </a:lnTo>
                <a:lnTo>
                  <a:pt x="94745" y="3909241"/>
                </a:lnTo>
                <a:lnTo>
                  <a:pt x="115471" y="3868756"/>
                </a:lnTo>
                <a:lnTo>
                  <a:pt x="134319" y="3827670"/>
                </a:lnTo>
                <a:lnTo>
                  <a:pt x="151288" y="3786086"/>
                </a:lnTo>
                <a:lnTo>
                  <a:pt x="166381" y="3744106"/>
                </a:lnTo>
                <a:lnTo>
                  <a:pt x="179599" y="3701831"/>
                </a:lnTo>
                <a:lnTo>
                  <a:pt x="190943" y="3659364"/>
                </a:lnTo>
                <a:lnTo>
                  <a:pt x="200416" y="3616808"/>
                </a:lnTo>
                <a:lnTo>
                  <a:pt x="208018" y="3574264"/>
                </a:lnTo>
                <a:lnTo>
                  <a:pt x="214982" y="3523242"/>
                </a:lnTo>
                <a:lnTo>
                  <a:pt x="219971" y="3472187"/>
                </a:lnTo>
                <a:lnTo>
                  <a:pt x="223130" y="3421103"/>
                </a:lnTo>
                <a:lnTo>
                  <a:pt x="224608" y="3369990"/>
                </a:lnTo>
                <a:lnTo>
                  <a:pt x="224550" y="3318851"/>
                </a:lnTo>
                <a:lnTo>
                  <a:pt x="223104" y="3267690"/>
                </a:lnTo>
                <a:lnTo>
                  <a:pt x="220416" y="3216508"/>
                </a:lnTo>
                <a:lnTo>
                  <a:pt x="216633" y="3165308"/>
                </a:lnTo>
                <a:lnTo>
                  <a:pt x="211902" y="3114092"/>
                </a:lnTo>
                <a:lnTo>
                  <a:pt x="206370" y="3062863"/>
                </a:lnTo>
                <a:lnTo>
                  <a:pt x="200184" y="3011623"/>
                </a:lnTo>
                <a:lnTo>
                  <a:pt x="193490" y="2960375"/>
                </a:lnTo>
                <a:lnTo>
                  <a:pt x="186436" y="2909120"/>
                </a:lnTo>
                <a:lnTo>
                  <a:pt x="179167" y="2857862"/>
                </a:lnTo>
                <a:lnTo>
                  <a:pt x="171832" y="2806603"/>
                </a:lnTo>
                <a:lnTo>
                  <a:pt x="164576" y="2755346"/>
                </a:lnTo>
                <a:lnTo>
                  <a:pt x="157546" y="2704092"/>
                </a:lnTo>
                <a:lnTo>
                  <a:pt x="150890" y="2652844"/>
                </a:lnTo>
                <a:lnTo>
                  <a:pt x="144755" y="2601605"/>
                </a:lnTo>
                <a:lnTo>
                  <a:pt x="139286" y="2550377"/>
                </a:lnTo>
                <a:lnTo>
                  <a:pt x="134890" y="2501439"/>
                </a:lnTo>
                <a:lnTo>
                  <a:pt x="131459" y="2452242"/>
                </a:lnTo>
                <a:lnTo>
                  <a:pt x="129099" y="2402855"/>
                </a:lnTo>
                <a:lnTo>
                  <a:pt x="127916" y="2353349"/>
                </a:lnTo>
                <a:lnTo>
                  <a:pt x="128013" y="2303795"/>
                </a:lnTo>
                <a:lnTo>
                  <a:pt x="129497" y="2254262"/>
                </a:lnTo>
                <a:lnTo>
                  <a:pt x="132472" y="2204821"/>
                </a:lnTo>
                <a:lnTo>
                  <a:pt x="137043" y="2155542"/>
                </a:lnTo>
                <a:lnTo>
                  <a:pt x="143316" y="2106496"/>
                </a:lnTo>
                <a:lnTo>
                  <a:pt x="151395" y="2057753"/>
                </a:lnTo>
                <a:lnTo>
                  <a:pt x="161386" y="2009383"/>
                </a:lnTo>
                <a:lnTo>
                  <a:pt x="173394" y="1961457"/>
                </a:lnTo>
                <a:lnTo>
                  <a:pt x="187524" y="1914044"/>
                </a:lnTo>
                <a:lnTo>
                  <a:pt x="203881" y="1867216"/>
                </a:lnTo>
                <a:lnTo>
                  <a:pt x="222570" y="1821042"/>
                </a:lnTo>
                <a:lnTo>
                  <a:pt x="243696" y="1775593"/>
                </a:lnTo>
                <a:lnTo>
                  <a:pt x="267365" y="1730939"/>
                </a:lnTo>
                <a:lnTo>
                  <a:pt x="293681" y="1687151"/>
                </a:lnTo>
                <a:lnTo>
                  <a:pt x="322749" y="1644298"/>
                </a:lnTo>
                <a:lnTo>
                  <a:pt x="354676" y="1602452"/>
                </a:lnTo>
                <a:lnTo>
                  <a:pt x="389565" y="1561682"/>
                </a:lnTo>
                <a:lnTo>
                  <a:pt x="420666" y="1528854"/>
                </a:lnTo>
                <a:lnTo>
                  <a:pt x="453323" y="1497243"/>
                </a:lnTo>
                <a:lnTo>
                  <a:pt x="487454" y="1466780"/>
                </a:lnTo>
                <a:lnTo>
                  <a:pt x="522971" y="1437398"/>
                </a:lnTo>
                <a:lnTo>
                  <a:pt x="559790" y="1409027"/>
                </a:lnTo>
                <a:lnTo>
                  <a:pt x="597826" y="1381601"/>
                </a:lnTo>
                <a:lnTo>
                  <a:pt x="636994" y="1355050"/>
                </a:lnTo>
                <a:lnTo>
                  <a:pt x="677209" y="1329308"/>
                </a:lnTo>
                <a:lnTo>
                  <a:pt x="718386" y="1304305"/>
                </a:lnTo>
                <a:lnTo>
                  <a:pt x="760439" y="1279975"/>
                </a:lnTo>
                <a:lnTo>
                  <a:pt x="803284" y="1256248"/>
                </a:lnTo>
                <a:lnTo>
                  <a:pt x="846836" y="1233057"/>
                </a:lnTo>
                <a:lnTo>
                  <a:pt x="891009" y="1210333"/>
                </a:lnTo>
                <a:lnTo>
                  <a:pt x="935719" y="1188009"/>
                </a:lnTo>
                <a:lnTo>
                  <a:pt x="980880" y="1166017"/>
                </a:lnTo>
                <a:lnTo>
                  <a:pt x="1026407" y="1144288"/>
                </a:lnTo>
                <a:lnTo>
                  <a:pt x="1072216" y="1122755"/>
                </a:lnTo>
                <a:lnTo>
                  <a:pt x="1118221" y="1101349"/>
                </a:lnTo>
                <a:lnTo>
                  <a:pt x="1164337" y="1080002"/>
                </a:lnTo>
                <a:lnTo>
                  <a:pt x="1210479" y="1058646"/>
                </a:lnTo>
                <a:lnTo>
                  <a:pt x="1256562" y="1037214"/>
                </a:lnTo>
                <a:lnTo>
                  <a:pt x="1302501" y="1015637"/>
                </a:lnTo>
                <a:lnTo>
                  <a:pt x="1348212" y="993847"/>
                </a:lnTo>
                <a:lnTo>
                  <a:pt x="1393608" y="971776"/>
                </a:lnTo>
                <a:lnTo>
                  <a:pt x="1438605" y="949355"/>
                </a:lnTo>
                <a:lnTo>
                  <a:pt x="1483117" y="926518"/>
                </a:lnTo>
                <a:lnTo>
                  <a:pt x="1527061" y="903196"/>
                </a:lnTo>
                <a:lnTo>
                  <a:pt x="1570350" y="879320"/>
                </a:lnTo>
                <a:lnTo>
                  <a:pt x="1612899" y="854823"/>
                </a:lnTo>
                <a:lnTo>
                  <a:pt x="1654624" y="829637"/>
                </a:lnTo>
                <a:lnTo>
                  <a:pt x="1695440" y="803693"/>
                </a:lnTo>
                <a:lnTo>
                  <a:pt x="1735261" y="776924"/>
                </a:lnTo>
                <a:lnTo>
                  <a:pt x="1774002" y="749261"/>
                </a:lnTo>
                <a:lnTo>
                  <a:pt x="1811579" y="720637"/>
                </a:lnTo>
                <a:lnTo>
                  <a:pt x="1847906" y="690983"/>
                </a:lnTo>
                <a:lnTo>
                  <a:pt x="1886913" y="656443"/>
                </a:lnTo>
                <a:lnTo>
                  <a:pt x="1923837" y="620649"/>
                </a:lnTo>
                <a:lnTo>
                  <a:pt x="1958656" y="583679"/>
                </a:lnTo>
                <a:lnTo>
                  <a:pt x="1991353" y="545605"/>
                </a:lnTo>
                <a:lnTo>
                  <a:pt x="2021908" y="506504"/>
                </a:lnTo>
                <a:lnTo>
                  <a:pt x="2050301" y="466451"/>
                </a:lnTo>
                <a:lnTo>
                  <a:pt x="2076512" y="425522"/>
                </a:lnTo>
                <a:lnTo>
                  <a:pt x="2100524" y="383790"/>
                </a:lnTo>
                <a:lnTo>
                  <a:pt x="2122315" y="341332"/>
                </a:lnTo>
                <a:lnTo>
                  <a:pt x="2141867" y="298222"/>
                </a:lnTo>
                <a:lnTo>
                  <a:pt x="2159160" y="254536"/>
                </a:lnTo>
                <a:lnTo>
                  <a:pt x="2174175" y="210350"/>
                </a:lnTo>
                <a:lnTo>
                  <a:pt x="2186893" y="165738"/>
                </a:lnTo>
                <a:lnTo>
                  <a:pt x="2197293" y="120775"/>
                </a:lnTo>
                <a:lnTo>
                  <a:pt x="2205357" y="75537"/>
                </a:lnTo>
                <a:lnTo>
                  <a:pt x="2211066" y="30098"/>
                </a:lnTo>
                <a:lnTo>
                  <a:pt x="2213268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1997" y="8488070"/>
            <a:ext cx="4112895" cy="1188720"/>
          </a:xfrm>
          <a:custGeom>
            <a:avLst/>
            <a:gdLst/>
            <a:ahLst/>
            <a:cxnLst/>
            <a:rect l="l" t="t" r="r" b="b"/>
            <a:pathLst>
              <a:path w="4112895" h="1188720">
                <a:moveTo>
                  <a:pt x="4112844" y="1188631"/>
                </a:moveTo>
                <a:lnTo>
                  <a:pt x="4075108" y="1169198"/>
                </a:lnTo>
                <a:lnTo>
                  <a:pt x="4033662" y="1145666"/>
                </a:lnTo>
                <a:lnTo>
                  <a:pt x="3993728" y="1120787"/>
                </a:lnTo>
                <a:lnTo>
                  <a:pt x="3955436" y="1094691"/>
                </a:lnTo>
                <a:lnTo>
                  <a:pt x="3918917" y="1067511"/>
                </a:lnTo>
                <a:lnTo>
                  <a:pt x="3877185" y="1033694"/>
                </a:lnTo>
                <a:lnTo>
                  <a:pt x="3837277" y="998750"/>
                </a:lnTo>
                <a:lnTo>
                  <a:pt x="3799010" y="962792"/>
                </a:lnTo>
                <a:lnTo>
                  <a:pt x="3762200" y="925933"/>
                </a:lnTo>
                <a:lnTo>
                  <a:pt x="3726665" y="888288"/>
                </a:lnTo>
                <a:lnTo>
                  <a:pt x="3692222" y="849969"/>
                </a:lnTo>
                <a:lnTo>
                  <a:pt x="3658687" y="811089"/>
                </a:lnTo>
                <a:lnTo>
                  <a:pt x="3625878" y="771763"/>
                </a:lnTo>
                <a:lnTo>
                  <a:pt x="3593611" y="732102"/>
                </a:lnTo>
                <a:lnTo>
                  <a:pt x="3561704" y="692222"/>
                </a:lnTo>
                <a:lnTo>
                  <a:pt x="3529973" y="652235"/>
                </a:lnTo>
                <a:lnTo>
                  <a:pt x="3498235" y="612254"/>
                </a:lnTo>
                <a:lnTo>
                  <a:pt x="3466308" y="572393"/>
                </a:lnTo>
                <a:lnTo>
                  <a:pt x="3434007" y="532765"/>
                </a:lnTo>
                <a:lnTo>
                  <a:pt x="3401151" y="493483"/>
                </a:lnTo>
                <a:lnTo>
                  <a:pt x="3369486" y="456958"/>
                </a:lnTo>
                <a:lnTo>
                  <a:pt x="3336702" y="420743"/>
                </a:lnTo>
                <a:lnTo>
                  <a:pt x="3302754" y="384998"/>
                </a:lnTo>
                <a:lnTo>
                  <a:pt x="3267596" y="349881"/>
                </a:lnTo>
                <a:lnTo>
                  <a:pt x="3231182" y="315552"/>
                </a:lnTo>
                <a:lnTo>
                  <a:pt x="3193467" y="282170"/>
                </a:lnTo>
                <a:lnTo>
                  <a:pt x="3154404" y="249892"/>
                </a:lnTo>
                <a:lnTo>
                  <a:pt x="3113950" y="218879"/>
                </a:lnTo>
                <a:lnTo>
                  <a:pt x="3072058" y="189289"/>
                </a:lnTo>
                <a:lnTo>
                  <a:pt x="3028682" y="161281"/>
                </a:lnTo>
                <a:lnTo>
                  <a:pt x="2983776" y="135013"/>
                </a:lnTo>
                <a:lnTo>
                  <a:pt x="2937297" y="110644"/>
                </a:lnTo>
                <a:lnTo>
                  <a:pt x="2889196" y="88335"/>
                </a:lnTo>
                <a:lnTo>
                  <a:pt x="2839430" y="68242"/>
                </a:lnTo>
                <a:lnTo>
                  <a:pt x="2787953" y="50525"/>
                </a:lnTo>
                <a:lnTo>
                  <a:pt x="2734718" y="35344"/>
                </a:lnTo>
                <a:lnTo>
                  <a:pt x="2686542" y="24171"/>
                </a:lnTo>
                <a:lnTo>
                  <a:pt x="2638315" y="15243"/>
                </a:lnTo>
                <a:lnTo>
                  <a:pt x="2590041" y="8461"/>
                </a:lnTo>
                <a:lnTo>
                  <a:pt x="2541722" y="3726"/>
                </a:lnTo>
                <a:lnTo>
                  <a:pt x="2493362" y="938"/>
                </a:lnTo>
                <a:lnTo>
                  <a:pt x="2444963" y="0"/>
                </a:lnTo>
                <a:lnTo>
                  <a:pt x="2396529" y="811"/>
                </a:lnTo>
                <a:lnTo>
                  <a:pt x="2348064" y="3273"/>
                </a:lnTo>
                <a:lnTo>
                  <a:pt x="2299569" y="7286"/>
                </a:lnTo>
                <a:lnTo>
                  <a:pt x="2251048" y="12753"/>
                </a:lnTo>
                <a:lnTo>
                  <a:pt x="2202504" y="19574"/>
                </a:lnTo>
                <a:lnTo>
                  <a:pt x="2153941" y="27650"/>
                </a:lnTo>
                <a:lnTo>
                  <a:pt x="2105361" y="36882"/>
                </a:lnTo>
                <a:lnTo>
                  <a:pt x="2056767" y="47172"/>
                </a:lnTo>
                <a:lnTo>
                  <a:pt x="2008162" y="58419"/>
                </a:lnTo>
                <a:lnTo>
                  <a:pt x="1959550" y="70526"/>
                </a:lnTo>
                <a:lnTo>
                  <a:pt x="1910934" y="83393"/>
                </a:lnTo>
                <a:lnTo>
                  <a:pt x="1862316" y="96921"/>
                </a:lnTo>
                <a:lnTo>
                  <a:pt x="1813700" y="111012"/>
                </a:lnTo>
                <a:lnTo>
                  <a:pt x="1765089" y="125566"/>
                </a:lnTo>
                <a:lnTo>
                  <a:pt x="1716485" y="140485"/>
                </a:lnTo>
                <a:lnTo>
                  <a:pt x="1667893" y="155669"/>
                </a:lnTo>
                <a:lnTo>
                  <a:pt x="1619315" y="171019"/>
                </a:lnTo>
                <a:lnTo>
                  <a:pt x="1570753" y="186437"/>
                </a:lnTo>
                <a:lnTo>
                  <a:pt x="1522212" y="201824"/>
                </a:lnTo>
                <a:lnTo>
                  <a:pt x="1473694" y="217081"/>
                </a:lnTo>
                <a:lnTo>
                  <a:pt x="1425203" y="232108"/>
                </a:lnTo>
                <a:lnTo>
                  <a:pt x="1376741" y="246807"/>
                </a:lnTo>
                <a:lnTo>
                  <a:pt x="1328311" y="261079"/>
                </a:lnTo>
                <a:lnTo>
                  <a:pt x="1279917" y="274825"/>
                </a:lnTo>
                <a:lnTo>
                  <a:pt x="1231562" y="287945"/>
                </a:lnTo>
                <a:lnTo>
                  <a:pt x="1183248" y="300342"/>
                </a:lnTo>
                <a:lnTo>
                  <a:pt x="1134372" y="311998"/>
                </a:lnTo>
                <a:lnTo>
                  <a:pt x="1085183" y="322760"/>
                </a:lnTo>
                <a:lnTo>
                  <a:pt x="1035705" y="332633"/>
                </a:lnTo>
                <a:lnTo>
                  <a:pt x="985961" y="341620"/>
                </a:lnTo>
                <a:lnTo>
                  <a:pt x="935974" y="349725"/>
                </a:lnTo>
                <a:lnTo>
                  <a:pt x="885768" y="356953"/>
                </a:lnTo>
                <a:lnTo>
                  <a:pt x="835367" y="363306"/>
                </a:lnTo>
                <a:lnTo>
                  <a:pt x="784794" y="368789"/>
                </a:lnTo>
                <a:lnTo>
                  <a:pt x="734072" y="373407"/>
                </a:lnTo>
                <a:lnTo>
                  <a:pt x="683226" y="377162"/>
                </a:lnTo>
                <a:lnTo>
                  <a:pt x="632278" y="380058"/>
                </a:lnTo>
                <a:lnTo>
                  <a:pt x="581253" y="382100"/>
                </a:lnTo>
                <a:lnTo>
                  <a:pt x="530172" y="383292"/>
                </a:lnTo>
                <a:lnTo>
                  <a:pt x="479062" y="383637"/>
                </a:lnTo>
                <a:lnTo>
                  <a:pt x="427943" y="383139"/>
                </a:lnTo>
                <a:lnTo>
                  <a:pt x="376841" y="381803"/>
                </a:lnTo>
                <a:lnTo>
                  <a:pt x="325779" y="379631"/>
                </a:lnTo>
                <a:lnTo>
                  <a:pt x="274779" y="376629"/>
                </a:lnTo>
                <a:lnTo>
                  <a:pt x="223867" y="372799"/>
                </a:lnTo>
                <a:lnTo>
                  <a:pt x="173065" y="368147"/>
                </a:lnTo>
                <a:lnTo>
                  <a:pt x="122396" y="362675"/>
                </a:lnTo>
                <a:lnTo>
                  <a:pt x="71884" y="356387"/>
                </a:lnTo>
                <a:lnTo>
                  <a:pt x="21554" y="349288"/>
                </a:lnTo>
                <a:lnTo>
                  <a:pt x="0" y="345889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1997" y="8640072"/>
            <a:ext cx="3820795" cy="1036955"/>
          </a:xfrm>
          <a:custGeom>
            <a:avLst/>
            <a:gdLst/>
            <a:ahLst/>
            <a:cxnLst/>
            <a:rect l="l" t="t" r="r" b="b"/>
            <a:pathLst>
              <a:path w="3820795" h="1036954">
                <a:moveTo>
                  <a:pt x="3820413" y="1036628"/>
                </a:moveTo>
                <a:lnTo>
                  <a:pt x="3776884" y="998750"/>
                </a:lnTo>
                <a:lnTo>
                  <a:pt x="3738616" y="962792"/>
                </a:lnTo>
                <a:lnTo>
                  <a:pt x="3701807" y="925933"/>
                </a:lnTo>
                <a:lnTo>
                  <a:pt x="3666272" y="888288"/>
                </a:lnTo>
                <a:lnTo>
                  <a:pt x="3631828" y="849969"/>
                </a:lnTo>
                <a:lnTo>
                  <a:pt x="3598294" y="811089"/>
                </a:lnTo>
                <a:lnTo>
                  <a:pt x="3565485" y="771763"/>
                </a:lnTo>
                <a:lnTo>
                  <a:pt x="3533218" y="732102"/>
                </a:lnTo>
                <a:lnTo>
                  <a:pt x="3501311" y="692222"/>
                </a:lnTo>
                <a:lnTo>
                  <a:pt x="3469580" y="652235"/>
                </a:lnTo>
                <a:lnTo>
                  <a:pt x="3437842" y="612254"/>
                </a:lnTo>
                <a:lnTo>
                  <a:pt x="3405914" y="572393"/>
                </a:lnTo>
                <a:lnTo>
                  <a:pt x="3373614" y="532765"/>
                </a:lnTo>
                <a:lnTo>
                  <a:pt x="3340758" y="493483"/>
                </a:lnTo>
                <a:lnTo>
                  <a:pt x="3309093" y="456958"/>
                </a:lnTo>
                <a:lnTo>
                  <a:pt x="3276309" y="420743"/>
                </a:lnTo>
                <a:lnTo>
                  <a:pt x="3242361" y="384998"/>
                </a:lnTo>
                <a:lnTo>
                  <a:pt x="3207202" y="349881"/>
                </a:lnTo>
                <a:lnTo>
                  <a:pt x="3170788" y="315552"/>
                </a:lnTo>
                <a:lnTo>
                  <a:pt x="3133073" y="282170"/>
                </a:lnTo>
                <a:lnTo>
                  <a:pt x="3094011" y="249893"/>
                </a:lnTo>
                <a:lnTo>
                  <a:pt x="3053557" y="218879"/>
                </a:lnTo>
                <a:lnTo>
                  <a:pt x="3011664" y="189289"/>
                </a:lnTo>
                <a:lnTo>
                  <a:pt x="2968288" y="161281"/>
                </a:lnTo>
                <a:lnTo>
                  <a:pt x="2923383" y="135013"/>
                </a:lnTo>
                <a:lnTo>
                  <a:pt x="2876903" y="110645"/>
                </a:lnTo>
                <a:lnTo>
                  <a:pt x="2828803" y="88335"/>
                </a:lnTo>
                <a:lnTo>
                  <a:pt x="2779037" y="68242"/>
                </a:lnTo>
                <a:lnTo>
                  <a:pt x="2727560" y="50525"/>
                </a:lnTo>
                <a:lnTo>
                  <a:pt x="2674325" y="35344"/>
                </a:lnTo>
                <a:lnTo>
                  <a:pt x="2626149" y="24171"/>
                </a:lnTo>
                <a:lnTo>
                  <a:pt x="2577922" y="15243"/>
                </a:lnTo>
                <a:lnTo>
                  <a:pt x="2529647" y="8461"/>
                </a:lnTo>
                <a:lnTo>
                  <a:pt x="2481328" y="3726"/>
                </a:lnTo>
                <a:lnTo>
                  <a:pt x="2432968" y="938"/>
                </a:lnTo>
                <a:lnTo>
                  <a:pt x="2384570" y="0"/>
                </a:lnTo>
                <a:lnTo>
                  <a:pt x="2336136" y="811"/>
                </a:lnTo>
                <a:lnTo>
                  <a:pt x="2287670" y="3272"/>
                </a:lnTo>
                <a:lnTo>
                  <a:pt x="2239175" y="7286"/>
                </a:lnTo>
                <a:lnTo>
                  <a:pt x="2190655" y="12753"/>
                </a:lnTo>
                <a:lnTo>
                  <a:pt x="2142111" y="19574"/>
                </a:lnTo>
                <a:lnTo>
                  <a:pt x="2093547" y="27650"/>
                </a:lnTo>
                <a:lnTo>
                  <a:pt x="2044967" y="36882"/>
                </a:lnTo>
                <a:lnTo>
                  <a:pt x="1996373" y="47171"/>
                </a:lnTo>
                <a:lnTo>
                  <a:pt x="1947769" y="58418"/>
                </a:lnTo>
                <a:lnTo>
                  <a:pt x="1899157" y="70524"/>
                </a:lnTo>
                <a:lnTo>
                  <a:pt x="1850540" y="83391"/>
                </a:lnTo>
                <a:lnTo>
                  <a:pt x="1801923" y="96919"/>
                </a:lnTo>
                <a:lnTo>
                  <a:pt x="1753307" y="111009"/>
                </a:lnTo>
                <a:lnTo>
                  <a:pt x="1704695" y="125563"/>
                </a:lnTo>
                <a:lnTo>
                  <a:pt x="1656092" y="140481"/>
                </a:lnTo>
                <a:lnTo>
                  <a:pt x="1607500" y="155665"/>
                </a:lnTo>
                <a:lnTo>
                  <a:pt x="1558921" y="171015"/>
                </a:lnTo>
                <a:lnTo>
                  <a:pt x="1510360" y="186432"/>
                </a:lnTo>
                <a:lnTo>
                  <a:pt x="1461819" y="201818"/>
                </a:lnTo>
                <a:lnTo>
                  <a:pt x="1413301" y="217074"/>
                </a:lnTo>
                <a:lnTo>
                  <a:pt x="1364810" y="232101"/>
                </a:lnTo>
                <a:lnTo>
                  <a:pt x="1316348" y="246799"/>
                </a:lnTo>
                <a:lnTo>
                  <a:pt x="1267918" y="261070"/>
                </a:lnTo>
                <a:lnTo>
                  <a:pt x="1219524" y="274814"/>
                </a:lnTo>
                <a:lnTo>
                  <a:pt x="1171169" y="287934"/>
                </a:lnTo>
                <a:lnTo>
                  <a:pt x="1122855" y="300329"/>
                </a:lnTo>
                <a:lnTo>
                  <a:pt x="1073979" y="311986"/>
                </a:lnTo>
                <a:lnTo>
                  <a:pt x="1024790" y="322749"/>
                </a:lnTo>
                <a:lnTo>
                  <a:pt x="975312" y="332622"/>
                </a:lnTo>
                <a:lnTo>
                  <a:pt x="925567" y="341610"/>
                </a:lnTo>
                <a:lnTo>
                  <a:pt x="875580" y="349716"/>
                </a:lnTo>
                <a:lnTo>
                  <a:pt x="825374" y="356944"/>
                </a:lnTo>
                <a:lnTo>
                  <a:pt x="774973" y="363298"/>
                </a:lnTo>
                <a:lnTo>
                  <a:pt x="724400" y="368782"/>
                </a:lnTo>
                <a:lnTo>
                  <a:pt x="673678" y="373400"/>
                </a:lnTo>
                <a:lnTo>
                  <a:pt x="622831" y="377155"/>
                </a:lnTo>
                <a:lnTo>
                  <a:pt x="571883" y="380052"/>
                </a:lnTo>
                <a:lnTo>
                  <a:pt x="520857" y="382095"/>
                </a:lnTo>
                <a:lnTo>
                  <a:pt x="469777" y="383287"/>
                </a:lnTo>
                <a:lnTo>
                  <a:pt x="418666" y="383633"/>
                </a:lnTo>
                <a:lnTo>
                  <a:pt x="367547" y="383135"/>
                </a:lnTo>
                <a:lnTo>
                  <a:pt x="316445" y="381799"/>
                </a:lnTo>
                <a:lnTo>
                  <a:pt x="265382" y="379628"/>
                </a:lnTo>
                <a:lnTo>
                  <a:pt x="214383" y="376626"/>
                </a:lnTo>
                <a:lnTo>
                  <a:pt x="163470" y="372797"/>
                </a:lnTo>
                <a:lnTo>
                  <a:pt x="112667" y="368144"/>
                </a:lnTo>
                <a:lnTo>
                  <a:pt x="61998" y="362672"/>
                </a:lnTo>
                <a:lnTo>
                  <a:pt x="11487" y="356385"/>
                </a:lnTo>
                <a:lnTo>
                  <a:pt x="0" y="354765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1997" y="8792076"/>
            <a:ext cx="3602990" cy="885190"/>
          </a:xfrm>
          <a:custGeom>
            <a:avLst/>
            <a:gdLst/>
            <a:ahLst/>
            <a:cxnLst/>
            <a:rect l="l" t="t" r="r" b="b"/>
            <a:pathLst>
              <a:path w="3602990" h="885190">
                <a:moveTo>
                  <a:pt x="3602591" y="884624"/>
                </a:moveTo>
                <a:lnTo>
                  <a:pt x="3571435" y="849963"/>
                </a:lnTo>
                <a:lnTo>
                  <a:pt x="3537900" y="811084"/>
                </a:lnTo>
                <a:lnTo>
                  <a:pt x="3505091" y="771758"/>
                </a:lnTo>
                <a:lnTo>
                  <a:pt x="3472824" y="732099"/>
                </a:lnTo>
                <a:lnTo>
                  <a:pt x="3440917" y="692219"/>
                </a:lnTo>
                <a:lnTo>
                  <a:pt x="3409186" y="652233"/>
                </a:lnTo>
                <a:lnTo>
                  <a:pt x="3377448" y="612253"/>
                </a:lnTo>
                <a:lnTo>
                  <a:pt x="3345521" y="572392"/>
                </a:lnTo>
                <a:lnTo>
                  <a:pt x="3313220" y="532765"/>
                </a:lnTo>
                <a:lnTo>
                  <a:pt x="3280364" y="493483"/>
                </a:lnTo>
                <a:lnTo>
                  <a:pt x="3248699" y="456958"/>
                </a:lnTo>
                <a:lnTo>
                  <a:pt x="3215916" y="420743"/>
                </a:lnTo>
                <a:lnTo>
                  <a:pt x="3181967" y="384998"/>
                </a:lnTo>
                <a:lnTo>
                  <a:pt x="3146809" y="349881"/>
                </a:lnTo>
                <a:lnTo>
                  <a:pt x="3110395" y="315552"/>
                </a:lnTo>
                <a:lnTo>
                  <a:pt x="3072680" y="282170"/>
                </a:lnTo>
                <a:lnTo>
                  <a:pt x="3033618" y="249893"/>
                </a:lnTo>
                <a:lnTo>
                  <a:pt x="2993163" y="218879"/>
                </a:lnTo>
                <a:lnTo>
                  <a:pt x="2951271" y="189289"/>
                </a:lnTo>
                <a:lnTo>
                  <a:pt x="2907895" y="161281"/>
                </a:lnTo>
                <a:lnTo>
                  <a:pt x="2862990" y="135013"/>
                </a:lnTo>
                <a:lnTo>
                  <a:pt x="2816510" y="110645"/>
                </a:lnTo>
                <a:lnTo>
                  <a:pt x="2768410" y="88335"/>
                </a:lnTo>
                <a:lnTo>
                  <a:pt x="2718644" y="68242"/>
                </a:lnTo>
                <a:lnTo>
                  <a:pt x="2667166" y="50525"/>
                </a:lnTo>
                <a:lnTo>
                  <a:pt x="2613932" y="35344"/>
                </a:lnTo>
                <a:lnTo>
                  <a:pt x="2565755" y="24171"/>
                </a:lnTo>
                <a:lnTo>
                  <a:pt x="2517528" y="15243"/>
                </a:lnTo>
                <a:lnTo>
                  <a:pt x="2469254" y="8461"/>
                </a:lnTo>
                <a:lnTo>
                  <a:pt x="2420935" y="3726"/>
                </a:lnTo>
                <a:lnTo>
                  <a:pt x="2372575" y="938"/>
                </a:lnTo>
                <a:lnTo>
                  <a:pt x="2324176" y="0"/>
                </a:lnTo>
                <a:lnTo>
                  <a:pt x="2275743" y="811"/>
                </a:lnTo>
                <a:lnTo>
                  <a:pt x="2227277" y="3272"/>
                </a:lnTo>
                <a:lnTo>
                  <a:pt x="2178782" y="7286"/>
                </a:lnTo>
                <a:lnTo>
                  <a:pt x="2130261" y="12753"/>
                </a:lnTo>
                <a:lnTo>
                  <a:pt x="2081717" y="19574"/>
                </a:lnTo>
                <a:lnTo>
                  <a:pt x="2033154" y="27650"/>
                </a:lnTo>
                <a:lnTo>
                  <a:pt x="1984574" y="36882"/>
                </a:lnTo>
                <a:lnTo>
                  <a:pt x="1935980" y="47171"/>
                </a:lnTo>
                <a:lnTo>
                  <a:pt x="1887375" y="58418"/>
                </a:lnTo>
                <a:lnTo>
                  <a:pt x="1838763" y="70524"/>
                </a:lnTo>
                <a:lnTo>
                  <a:pt x="1790147" y="83391"/>
                </a:lnTo>
                <a:lnTo>
                  <a:pt x="1741529" y="96919"/>
                </a:lnTo>
                <a:lnTo>
                  <a:pt x="1692913" y="111009"/>
                </a:lnTo>
                <a:lnTo>
                  <a:pt x="1644302" y="125563"/>
                </a:lnTo>
                <a:lnTo>
                  <a:pt x="1595699" y="140481"/>
                </a:lnTo>
                <a:lnTo>
                  <a:pt x="1547106" y="155665"/>
                </a:lnTo>
                <a:lnTo>
                  <a:pt x="1498528" y="171015"/>
                </a:lnTo>
                <a:lnTo>
                  <a:pt x="1449967" y="186432"/>
                </a:lnTo>
                <a:lnTo>
                  <a:pt x="1401426" y="201818"/>
                </a:lnTo>
                <a:lnTo>
                  <a:pt x="1352908" y="217074"/>
                </a:lnTo>
                <a:lnTo>
                  <a:pt x="1304416" y="232101"/>
                </a:lnTo>
                <a:lnTo>
                  <a:pt x="1255954" y="246799"/>
                </a:lnTo>
                <a:lnTo>
                  <a:pt x="1207525" y="261070"/>
                </a:lnTo>
                <a:lnTo>
                  <a:pt x="1159131" y="274814"/>
                </a:lnTo>
                <a:lnTo>
                  <a:pt x="1110775" y="287934"/>
                </a:lnTo>
                <a:lnTo>
                  <a:pt x="1062462" y="300329"/>
                </a:lnTo>
                <a:lnTo>
                  <a:pt x="1013586" y="311986"/>
                </a:lnTo>
                <a:lnTo>
                  <a:pt x="964397" y="322749"/>
                </a:lnTo>
                <a:lnTo>
                  <a:pt x="914918" y="332622"/>
                </a:lnTo>
                <a:lnTo>
                  <a:pt x="865174" y="341610"/>
                </a:lnTo>
                <a:lnTo>
                  <a:pt x="815187" y="349716"/>
                </a:lnTo>
                <a:lnTo>
                  <a:pt x="764981" y="356944"/>
                </a:lnTo>
                <a:lnTo>
                  <a:pt x="714580" y="363298"/>
                </a:lnTo>
                <a:lnTo>
                  <a:pt x="664006" y="368782"/>
                </a:lnTo>
                <a:lnTo>
                  <a:pt x="613285" y="373400"/>
                </a:lnTo>
                <a:lnTo>
                  <a:pt x="562438" y="377155"/>
                </a:lnTo>
                <a:lnTo>
                  <a:pt x="511490" y="380052"/>
                </a:lnTo>
                <a:lnTo>
                  <a:pt x="460464" y="382095"/>
                </a:lnTo>
                <a:lnTo>
                  <a:pt x="409384" y="383287"/>
                </a:lnTo>
                <a:lnTo>
                  <a:pt x="358272" y="383633"/>
                </a:lnTo>
                <a:lnTo>
                  <a:pt x="307154" y="383135"/>
                </a:lnTo>
                <a:lnTo>
                  <a:pt x="256052" y="381799"/>
                </a:lnTo>
                <a:lnTo>
                  <a:pt x="204989" y="379628"/>
                </a:lnTo>
                <a:lnTo>
                  <a:pt x="153989" y="376626"/>
                </a:lnTo>
                <a:lnTo>
                  <a:pt x="103077" y="372797"/>
                </a:lnTo>
                <a:lnTo>
                  <a:pt x="52274" y="368144"/>
                </a:lnTo>
                <a:lnTo>
                  <a:pt x="1605" y="362672"/>
                </a:lnTo>
                <a:lnTo>
                  <a:pt x="0" y="362473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996" y="8944078"/>
            <a:ext cx="3413125" cy="732790"/>
          </a:xfrm>
          <a:custGeom>
            <a:avLst/>
            <a:gdLst/>
            <a:ahLst/>
            <a:cxnLst/>
            <a:rect l="l" t="t" r="r" b="b"/>
            <a:pathLst>
              <a:path w="3413125" h="732790">
                <a:moveTo>
                  <a:pt x="3412853" y="732623"/>
                </a:moveTo>
                <a:lnTo>
                  <a:pt x="3412427" y="732100"/>
                </a:lnTo>
                <a:lnTo>
                  <a:pt x="3380521" y="692220"/>
                </a:lnTo>
                <a:lnTo>
                  <a:pt x="3348791" y="652234"/>
                </a:lnTo>
                <a:lnTo>
                  <a:pt x="3317054" y="612254"/>
                </a:lnTo>
                <a:lnTo>
                  <a:pt x="3285127" y="572393"/>
                </a:lnTo>
                <a:lnTo>
                  <a:pt x="3252827" y="532766"/>
                </a:lnTo>
                <a:lnTo>
                  <a:pt x="3219971" y="493485"/>
                </a:lnTo>
                <a:lnTo>
                  <a:pt x="3188306" y="456959"/>
                </a:lnTo>
                <a:lnTo>
                  <a:pt x="3155522" y="420744"/>
                </a:lnTo>
                <a:lnTo>
                  <a:pt x="3121574" y="384999"/>
                </a:lnTo>
                <a:lnTo>
                  <a:pt x="3086416" y="349882"/>
                </a:lnTo>
                <a:lnTo>
                  <a:pt x="3050002" y="315553"/>
                </a:lnTo>
                <a:lnTo>
                  <a:pt x="3012286" y="282171"/>
                </a:lnTo>
                <a:lnTo>
                  <a:pt x="2973224" y="249894"/>
                </a:lnTo>
                <a:lnTo>
                  <a:pt x="2932770" y="218880"/>
                </a:lnTo>
                <a:lnTo>
                  <a:pt x="2890877" y="189290"/>
                </a:lnTo>
                <a:lnTo>
                  <a:pt x="2847501" y="161282"/>
                </a:lnTo>
                <a:lnTo>
                  <a:pt x="2802596" y="135014"/>
                </a:lnTo>
                <a:lnTo>
                  <a:pt x="2756116" y="110646"/>
                </a:lnTo>
                <a:lnTo>
                  <a:pt x="2708016" y="88336"/>
                </a:lnTo>
                <a:lnTo>
                  <a:pt x="2658250" y="68243"/>
                </a:lnTo>
                <a:lnTo>
                  <a:pt x="2606773" y="50526"/>
                </a:lnTo>
                <a:lnTo>
                  <a:pt x="2553538" y="35345"/>
                </a:lnTo>
                <a:lnTo>
                  <a:pt x="2505362" y="24172"/>
                </a:lnTo>
                <a:lnTo>
                  <a:pt x="2457135" y="15244"/>
                </a:lnTo>
                <a:lnTo>
                  <a:pt x="2408861" y="8462"/>
                </a:lnTo>
                <a:lnTo>
                  <a:pt x="2360542" y="3727"/>
                </a:lnTo>
                <a:lnTo>
                  <a:pt x="2312181" y="939"/>
                </a:lnTo>
                <a:lnTo>
                  <a:pt x="2263783" y="0"/>
                </a:lnTo>
                <a:lnTo>
                  <a:pt x="2215349" y="810"/>
                </a:lnTo>
                <a:lnTo>
                  <a:pt x="2166883" y="3272"/>
                </a:lnTo>
                <a:lnTo>
                  <a:pt x="2118389" y="7285"/>
                </a:lnTo>
                <a:lnTo>
                  <a:pt x="2069868" y="12752"/>
                </a:lnTo>
                <a:lnTo>
                  <a:pt x="2021324" y="19572"/>
                </a:lnTo>
                <a:lnTo>
                  <a:pt x="1972761" y="27647"/>
                </a:lnTo>
                <a:lnTo>
                  <a:pt x="1924180" y="36879"/>
                </a:lnTo>
                <a:lnTo>
                  <a:pt x="1875586" y="47168"/>
                </a:lnTo>
                <a:lnTo>
                  <a:pt x="1826982" y="58414"/>
                </a:lnTo>
                <a:lnTo>
                  <a:pt x="1778370" y="70521"/>
                </a:lnTo>
                <a:lnTo>
                  <a:pt x="1729754" y="83387"/>
                </a:lnTo>
                <a:lnTo>
                  <a:pt x="1681136" y="96915"/>
                </a:lnTo>
                <a:lnTo>
                  <a:pt x="1632520" y="111005"/>
                </a:lnTo>
                <a:lnTo>
                  <a:pt x="1583909" y="125558"/>
                </a:lnTo>
                <a:lnTo>
                  <a:pt x="1535305" y="140476"/>
                </a:lnTo>
                <a:lnTo>
                  <a:pt x="1486713" y="155660"/>
                </a:lnTo>
                <a:lnTo>
                  <a:pt x="1438134" y="171010"/>
                </a:lnTo>
                <a:lnTo>
                  <a:pt x="1389573" y="186428"/>
                </a:lnTo>
                <a:lnTo>
                  <a:pt x="1341032" y="201814"/>
                </a:lnTo>
                <a:lnTo>
                  <a:pt x="1292514" y="217071"/>
                </a:lnTo>
                <a:lnTo>
                  <a:pt x="1244023" y="232097"/>
                </a:lnTo>
                <a:lnTo>
                  <a:pt x="1195561" y="246796"/>
                </a:lnTo>
                <a:lnTo>
                  <a:pt x="1147131" y="261068"/>
                </a:lnTo>
                <a:lnTo>
                  <a:pt x="1098737" y="274813"/>
                </a:lnTo>
                <a:lnTo>
                  <a:pt x="1050382" y="287934"/>
                </a:lnTo>
                <a:lnTo>
                  <a:pt x="1002068" y="300330"/>
                </a:lnTo>
                <a:lnTo>
                  <a:pt x="953192" y="311987"/>
                </a:lnTo>
                <a:lnTo>
                  <a:pt x="904003" y="322750"/>
                </a:lnTo>
                <a:lnTo>
                  <a:pt x="854525" y="332623"/>
                </a:lnTo>
                <a:lnTo>
                  <a:pt x="804780" y="341611"/>
                </a:lnTo>
                <a:lnTo>
                  <a:pt x="754793" y="349717"/>
                </a:lnTo>
                <a:lnTo>
                  <a:pt x="704587" y="356945"/>
                </a:lnTo>
                <a:lnTo>
                  <a:pt x="654186" y="363299"/>
                </a:lnTo>
                <a:lnTo>
                  <a:pt x="603613" y="368783"/>
                </a:lnTo>
                <a:lnTo>
                  <a:pt x="552891" y="373401"/>
                </a:lnTo>
                <a:lnTo>
                  <a:pt x="502044" y="377156"/>
                </a:lnTo>
                <a:lnTo>
                  <a:pt x="451096" y="380054"/>
                </a:lnTo>
                <a:lnTo>
                  <a:pt x="400071" y="382096"/>
                </a:lnTo>
                <a:lnTo>
                  <a:pt x="348990" y="383288"/>
                </a:lnTo>
                <a:lnTo>
                  <a:pt x="297879" y="383634"/>
                </a:lnTo>
                <a:lnTo>
                  <a:pt x="246761" y="383136"/>
                </a:lnTo>
                <a:lnTo>
                  <a:pt x="195658" y="381800"/>
                </a:lnTo>
                <a:lnTo>
                  <a:pt x="144595" y="379629"/>
                </a:lnTo>
                <a:lnTo>
                  <a:pt x="93596" y="376627"/>
                </a:lnTo>
                <a:lnTo>
                  <a:pt x="42683" y="372798"/>
                </a:lnTo>
                <a:lnTo>
                  <a:pt x="0" y="368889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61960" y="67246"/>
            <a:ext cx="182880" cy="72390"/>
          </a:xfrm>
          <a:custGeom>
            <a:avLst/>
            <a:gdLst/>
            <a:ahLst/>
            <a:cxnLst/>
            <a:rect l="l" t="t" r="r" b="b"/>
            <a:pathLst>
              <a:path w="182879" h="72389">
                <a:moveTo>
                  <a:pt x="182436" y="71902"/>
                </a:moveTo>
                <a:lnTo>
                  <a:pt x="177258" y="70115"/>
                </a:lnTo>
                <a:lnTo>
                  <a:pt x="129121" y="52502"/>
                </a:lnTo>
                <a:lnTo>
                  <a:pt x="81500" y="34067"/>
                </a:lnTo>
                <a:lnTo>
                  <a:pt x="34416" y="14824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285054" y="67246"/>
            <a:ext cx="559435" cy="236220"/>
          </a:xfrm>
          <a:custGeom>
            <a:avLst/>
            <a:gdLst/>
            <a:ahLst/>
            <a:cxnLst/>
            <a:rect l="l" t="t" r="r" b="b"/>
            <a:pathLst>
              <a:path w="559434" h="236220">
                <a:moveTo>
                  <a:pt x="559341" y="236038"/>
                </a:moveTo>
                <a:lnTo>
                  <a:pt x="515863" y="222810"/>
                </a:lnTo>
                <a:lnTo>
                  <a:pt x="466761" y="206875"/>
                </a:lnTo>
                <a:lnTo>
                  <a:pt x="418130" y="190095"/>
                </a:lnTo>
                <a:lnTo>
                  <a:pt x="369994" y="172481"/>
                </a:lnTo>
                <a:lnTo>
                  <a:pt x="322373" y="154047"/>
                </a:lnTo>
                <a:lnTo>
                  <a:pt x="275290" y="134804"/>
                </a:lnTo>
                <a:lnTo>
                  <a:pt x="228767" y="114764"/>
                </a:lnTo>
                <a:lnTo>
                  <a:pt x="182826" y="93942"/>
                </a:lnTo>
                <a:lnTo>
                  <a:pt x="137489" y="72347"/>
                </a:lnTo>
                <a:lnTo>
                  <a:pt x="92778" y="49994"/>
                </a:lnTo>
                <a:lnTo>
                  <a:pt x="48715" y="26894"/>
                </a:lnTo>
                <a:lnTo>
                  <a:pt x="5322" y="3060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957963" y="67246"/>
            <a:ext cx="886460" cy="393065"/>
          </a:xfrm>
          <a:custGeom>
            <a:avLst/>
            <a:gdLst/>
            <a:ahLst/>
            <a:cxnLst/>
            <a:rect l="l" t="t" r="r" b="b"/>
            <a:pathLst>
              <a:path w="886459" h="393065">
                <a:moveTo>
                  <a:pt x="886431" y="392632"/>
                </a:moveTo>
                <a:lnTo>
                  <a:pt x="806455" y="372065"/>
                </a:lnTo>
                <a:lnTo>
                  <a:pt x="756475" y="357859"/>
                </a:lnTo>
                <a:lnTo>
                  <a:pt x="706923" y="342783"/>
                </a:lnTo>
                <a:lnTo>
                  <a:pt x="657820" y="326848"/>
                </a:lnTo>
                <a:lnTo>
                  <a:pt x="609189" y="310068"/>
                </a:lnTo>
                <a:lnTo>
                  <a:pt x="561053" y="292454"/>
                </a:lnTo>
                <a:lnTo>
                  <a:pt x="513432" y="274020"/>
                </a:lnTo>
                <a:lnTo>
                  <a:pt x="466348" y="254777"/>
                </a:lnTo>
                <a:lnTo>
                  <a:pt x="419825" y="234738"/>
                </a:lnTo>
                <a:lnTo>
                  <a:pt x="373884" y="213915"/>
                </a:lnTo>
                <a:lnTo>
                  <a:pt x="328546" y="192320"/>
                </a:lnTo>
                <a:lnTo>
                  <a:pt x="283835" y="169967"/>
                </a:lnTo>
                <a:lnTo>
                  <a:pt x="239771" y="146867"/>
                </a:lnTo>
                <a:lnTo>
                  <a:pt x="196378" y="123033"/>
                </a:lnTo>
                <a:lnTo>
                  <a:pt x="153677" y="98476"/>
                </a:lnTo>
                <a:lnTo>
                  <a:pt x="111690" y="73211"/>
                </a:lnTo>
                <a:lnTo>
                  <a:pt x="70439" y="47248"/>
                </a:lnTo>
                <a:lnTo>
                  <a:pt x="29946" y="20601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664591" y="67246"/>
            <a:ext cx="1179830" cy="542290"/>
          </a:xfrm>
          <a:custGeom>
            <a:avLst/>
            <a:gdLst/>
            <a:ahLst/>
            <a:cxnLst/>
            <a:rect l="l" t="t" r="r" b="b"/>
            <a:pathLst>
              <a:path w="1179829" h="542290">
                <a:moveTo>
                  <a:pt x="1179804" y="542201"/>
                </a:moveTo>
                <a:lnTo>
                  <a:pt x="1116078" y="529313"/>
                </a:lnTo>
                <a:lnTo>
                  <a:pt x="1064947" y="517792"/>
                </a:lnTo>
                <a:lnTo>
                  <a:pt x="1014178" y="505364"/>
                </a:lnTo>
                <a:lnTo>
                  <a:pt x="963793" y="492041"/>
                </a:lnTo>
                <a:lnTo>
                  <a:pt x="913813" y="477835"/>
                </a:lnTo>
                <a:lnTo>
                  <a:pt x="864261" y="462758"/>
                </a:lnTo>
                <a:lnTo>
                  <a:pt x="815158" y="446824"/>
                </a:lnTo>
                <a:lnTo>
                  <a:pt x="766527" y="430043"/>
                </a:lnTo>
                <a:lnTo>
                  <a:pt x="718391" y="412430"/>
                </a:lnTo>
                <a:lnTo>
                  <a:pt x="670769" y="393995"/>
                </a:lnTo>
                <a:lnTo>
                  <a:pt x="623686" y="374752"/>
                </a:lnTo>
                <a:lnTo>
                  <a:pt x="577163" y="354713"/>
                </a:lnTo>
                <a:lnTo>
                  <a:pt x="531222" y="333890"/>
                </a:lnTo>
                <a:lnTo>
                  <a:pt x="485884" y="312296"/>
                </a:lnTo>
                <a:lnTo>
                  <a:pt x="441173" y="289943"/>
                </a:lnTo>
                <a:lnTo>
                  <a:pt x="397109" y="266843"/>
                </a:lnTo>
                <a:lnTo>
                  <a:pt x="353716" y="243009"/>
                </a:lnTo>
                <a:lnTo>
                  <a:pt x="311015" y="218453"/>
                </a:lnTo>
                <a:lnTo>
                  <a:pt x="269028" y="193188"/>
                </a:lnTo>
                <a:lnTo>
                  <a:pt x="227777" y="167225"/>
                </a:lnTo>
                <a:lnTo>
                  <a:pt x="187284" y="140578"/>
                </a:lnTo>
                <a:lnTo>
                  <a:pt x="147572" y="113259"/>
                </a:lnTo>
                <a:lnTo>
                  <a:pt x="108662" y="85280"/>
                </a:lnTo>
                <a:lnTo>
                  <a:pt x="70576" y="56653"/>
                </a:lnTo>
                <a:lnTo>
                  <a:pt x="33336" y="27391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922" y="390144"/>
            <a:ext cx="7126605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922" y="2243328"/>
            <a:ext cx="712660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273" y="9070848"/>
            <a:ext cx="25339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5922" y="9070848"/>
            <a:ext cx="182124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1284" y="9070848"/>
            <a:ext cx="182124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7773" y="3032334"/>
            <a:ext cx="3236623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</a:t>
            </a:r>
            <a:r>
              <a:rPr sz="1200" b="1" spc="-5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BR" sz="1200" b="1" spc="-5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useio</a:t>
            </a:r>
            <a:r>
              <a:rPr sz="120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b="1" spc="-5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1" spc="-4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200" b="1" spc="-4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1" spc="-1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b="1" spc="-2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200" b="1" spc="-7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b="1" spc="-6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1" spc="-4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1200" b="1" spc="-1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ção</a:t>
            </a:r>
            <a:r>
              <a:rPr sz="120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1" spc="-1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20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b="1" spc="-1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embalagens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8021" y="5708235"/>
            <a:ext cx="185610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2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200" b="1" spc="-4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</a:t>
            </a:r>
            <a:r>
              <a:rPr sz="1200" b="1" spc="-4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1" spc="-2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ica</a:t>
            </a:r>
            <a:r>
              <a:rPr lang="pt-BR" sz="1200" b="1" spc="-1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ção</a:t>
            </a:r>
            <a:r>
              <a:rPr sz="120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1" spc="-1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20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b="1" spc="-8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xarope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56" y="4815934"/>
            <a:ext cx="3613238" cy="15391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0421" y="5537229"/>
            <a:ext cx="2602230" cy="6059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869"/>
              </a:lnSpc>
              <a:spcBef>
                <a:spcPts val="225"/>
              </a:spcBef>
            </a:pPr>
            <a:r>
              <a:rPr lang="pt-BR" sz="8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o projeto, instalação e operação efetiva de sistemas de tratamento de água, qualidade e segurança através do cumprimento das especificações e definir a tecnologia, projeto, validação, monitoramento e operação de fábricas de água recuperada</a:t>
            </a:r>
            <a:r>
              <a:rPr sz="800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2248" y="4898542"/>
            <a:ext cx="3465829" cy="628650"/>
            <a:chOff x="232248" y="4898542"/>
            <a:chExt cx="3465829" cy="628650"/>
          </a:xfrm>
        </p:grpSpPr>
        <p:sp>
          <p:nvSpPr>
            <p:cNvPr id="7" name="object 7"/>
            <p:cNvSpPr/>
            <p:nvPr/>
          </p:nvSpPr>
          <p:spPr>
            <a:xfrm>
              <a:off x="232248" y="4898542"/>
              <a:ext cx="3465829" cy="552450"/>
            </a:xfrm>
            <a:custGeom>
              <a:avLst/>
              <a:gdLst/>
              <a:ahLst/>
              <a:cxnLst/>
              <a:rect l="l" t="t" r="r" b="b"/>
              <a:pathLst>
                <a:path w="3465829" h="552450">
                  <a:moveTo>
                    <a:pt x="3411816" y="0"/>
                  </a:moveTo>
                  <a:lnTo>
                    <a:pt x="54000" y="0"/>
                  </a:lnTo>
                  <a:lnTo>
                    <a:pt x="32982" y="4245"/>
                  </a:lnTo>
                  <a:lnTo>
                    <a:pt x="15817" y="15822"/>
                  </a:lnTo>
                  <a:lnTo>
                    <a:pt x="4244" y="32988"/>
                  </a:lnTo>
                  <a:lnTo>
                    <a:pt x="0" y="54000"/>
                  </a:lnTo>
                  <a:lnTo>
                    <a:pt x="0" y="498119"/>
                  </a:lnTo>
                  <a:lnTo>
                    <a:pt x="4244" y="519137"/>
                  </a:lnTo>
                  <a:lnTo>
                    <a:pt x="15817" y="536301"/>
                  </a:lnTo>
                  <a:lnTo>
                    <a:pt x="32982" y="547875"/>
                  </a:lnTo>
                  <a:lnTo>
                    <a:pt x="54000" y="552119"/>
                  </a:lnTo>
                  <a:lnTo>
                    <a:pt x="3411816" y="552119"/>
                  </a:lnTo>
                  <a:lnTo>
                    <a:pt x="3432834" y="547875"/>
                  </a:lnTo>
                  <a:lnTo>
                    <a:pt x="3449999" y="536301"/>
                  </a:lnTo>
                  <a:lnTo>
                    <a:pt x="3461573" y="519137"/>
                  </a:lnTo>
                  <a:lnTo>
                    <a:pt x="3465817" y="498119"/>
                  </a:lnTo>
                  <a:lnTo>
                    <a:pt x="3465817" y="54000"/>
                  </a:lnTo>
                  <a:lnTo>
                    <a:pt x="3461573" y="32988"/>
                  </a:lnTo>
                  <a:lnTo>
                    <a:pt x="3449999" y="15822"/>
                  </a:lnTo>
                  <a:lnTo>
                    <a:pt x="3432834" y="4245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12" y="4960073"/>
              <a:ext cx="2103119" cy="56692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5822" y="4908242"/>
            <a:ext cx="2260276" cy="42575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/>
            <a:r>
              <a:rPr lang="pt-BR" sz="84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 para fabricação de produtos, monitoramento, especificações, projeto e operação de fontes de água e água renovada</a:t>
            </a:r>
            <a:r>
              <a:rPr sz="84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16108" y="3294593"/>
            <a:ext cx="3621404" cy="1565910"/>
            <a:chOff x="4116108" y="3294593"/>
            <a:chExt cx="3621404" cy="15659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6108" y="3294593"/>
              <a:ext cx="3621379" cy="15653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93891" y="3385246"/>
              <a:ext cx="3465829" cy="540385"/>
            </a:xfrm>
            <a:custGeom>
              <a:avLst/>
              <a:gdLst/>
              <a:ahLst/>
              <a:cxnLst/>
              <a:rect l="l" t="t" r="r" b="b"/>
              <a:pathLst>
                <a:path w="3465829" h="540385">
                  <a:moveTo>
                    <a:pt x="341181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485952"/>
                  </a:lnTo>
                  <a:lnTo>
                    <a:pt x="4244" y="506970"/>
                  </a:lnTo>
                  <a:lnTo>
                    <a:pt x="15817" y="524135"/>
                  </a:lnTo>
                  <a:lnTo>
                    <a:pt x="32982" y="535709"/>
                  </a:lnTo>
                  <a:lnTo>
                    <a:pt x="54000" y="539953"/>
                  </a:lnTo>
                  <a:lnTo>
                    <a:pt x="3411816" y="539953"/>
                  </a:lnTo>
                  <a:lnTo>
                    <a:pt x="3432834" y="535709"/>
                  </a:lnTo>
                  <a:lnTo>
                    <a:pt x="3449999" y="524135"/>
                  </a:lnTo>
                  <a:lnTo>
                    <a:pt x="3461573" y="506970"/>
                  </a:lnTo>
                  <a:lnTo>
                    <a:pt x="3465817" y="485952"/>
                  </a:lnTo>
                  <a:lnTo>
                    <a:pt x="3465817" y="54000"/>
                  </a:lnTo>
                  <a:lnTo>
                    <a:pt x="3461573" y="32982"/>
                  </a:lnTo>
                  <a:lnTo>
                    <a:pt x="3449999" y="15817"/>
                  </a:lnTo>
                  <a:lnTo>
                    <a:pt x="3432834" y="4244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609" y="3439122"/>
              <a:ext cx="2225034" cy="56692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37943" y="3426281"/>
            <a:ext cx="2355850" cy="42575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59385"/>
            <a:r>
              <a:rPr lang="pt-BR" sz="8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o manuseio e preparação efetivos das embalagens para proteger e manter sua integridade até o ponto de uso</a:t>
            </a:r>
            <a:r>
              <a:rPr sz="850"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3479" y="208131"/>
            <a:ext cx="7584440" cy="7200265"/>
            <a:chOff x="153479" y="208131"/>
            <a:chExt cx="7584440" cy="720026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6108" y="5978068"/>
              <a:ext cx="3621379" cy="14298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93891" y="6068652"/>
              <a:ext cx="3465829" cy="676910"/>
            </a:xfrm>
            <a:custGeom>
              <a:avLst/>
              <a:gdLst/>
              <a:ahLst/>
              <a:cxnLst/>
              <a:rect l="l" t="t" r="r" b="b"/>
              <a:pathLst>
                <a:path w="3465829" h="676909">
                  <a:moveTo>
                    <a:pt x="3411816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1"/>
                  </a:lnTo>
                  <a:lnTo>
                    <a:pt x="4244" y="32971"/>
                  </a:lnTo>
                  <a:lnTo>
                    <a:pt x="0" y="53987"/>
                  </a:lnTo>
                  <a:lnTo>
                    <a:pt x="0" y="622554"/>
                  </a:lnTo>
                  <a:lnTo>
                    <a:pt x="4244" y="643571"/>
                  </a:lnTo>
                  <a:lnTo>
                    <a:pt x="15817" y="660736"/>
                  </a:lnTo>
                  <a:lnTo>
                    <a:pt x="32982" y="672310"/>
                  </a:lnTo>
                  <a:lnTo>
                    <a:pt x="54000" y="676554"/>
                  </a:lnTo>
                  <a:lnTo>
                    <a:pt x="3411816" y="676554"/>
                  </a:lnTo>
                  <a:lnTo>
                    <a:pt x="3432834" y="672310"/>
                  </a:lnTo>
                  <a:lnTo>
                    <a:pt x="3449999" y="660736"/>
                  </a:lnTo>
                  <a:lnTo>
                    <a:pt x="3461573" y="643571"/>
                  </a:lnTo>
                  <a:lnTo>
                    <a:pt x="3465817" y="622554"/>
                  </a:lnTo>
                  <a:lnTo>
                    <a:pt x="3465817" y="53987"/>
                  </a:lnTo>
                  <a:lnTo>
                    <a:pt x="3461573" y="32971"/>
                  </a:lnTo>
                  <a:lnTo>
                    <a:pt x="3449999" y="15811"/>
                  </a:lnTo>
                  <a:lnTo>
                    <a:pt x="3432834" y="4242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479" y="1882343"/>
              <a:ext cx="3621392" cy="13452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3483" y="208131"/>
              <a:ext cx="7579359" cy="755015"/>
            </a:xfrm>
            <a:custGeom>
              <a:avLst/>
              <a:gdLst/>
              <a:ahLst/>
              <a:cxnLst/>
              <a:rect l="l" t="t" r="r" b="b"/>
              <a:pathLst>
                <a:path w="7579359" h="755015">
                  <a:moveTo>
                    <a:pt x="7275677" y="0"/>
                  </a:moveTo>
                  <a:lnTo>
                    <a:pt x="303072" y="0"/>
                  </a:lnTo>
                  <a:lnTo>
                    <a:pt x="253911" y="3966"/>
                  </a:lnTo>
                  <a:lnTo>
                    <a:pt x="207277" y="15450"/>
                  </a:lnTo>
                  <a:lnTo>
                    <a:pt x="163791" y="33827"/>
                  </a:lnTo>
                  <a:lnTo>
                    <a:pt x="124080" y="58474"/>
                  </a:lnTo>
                  <a:lnTo>
                    <a:pt x="88766" y="88766"/>
                  </a:lnTo>
                  <a:lnTo>
                    <a:pt x="58474" y="124080"/>
                  </a:lnTo>
                  <a:lnTo>
                    <a:pt x="33827" y="163791"/>
                  </a:lnTo>
                  <a:lnTo>
                    <a:pt x="15450" y="207277"/>
                  </a:lnTo>
                  <a:lnTo>
                    <a:pt x="3966" y="253911"/>
                  </a:lnTo>
                  <a:lnTo>
                    <a:pt x="0" y="303072"/>
                  </a:lnTo>
                  <a:lnTo>
                    <a:pt x="0" y="451446"/>
                  </a:lnTo>
                  <a:lnTo>
                    <a:pt x="3966" y="500604"/>
                  </a:lnTo>
                  <a:lnTo>
                    <a:pt x="15450" y="547237"/>
                  </a:lnTo>
                  <a:lnTo>
                    <a:pt x="33827" y="590722"/>
                  </a:lnTo>
                  <a:lnTo>
                    <a:pt x="58474" y="630433"/>
                  </a:lnTo>
                  <a:lnTo>
                    <a:pt x="88766" y="665748"/>
                  </a:lnTo>
                  <a:lnTo>
                    <a:pt x="124080" y="696041"/>
                  </a:lnTo>
                  <a:lnTo>
                    <a:pt x="163791" y="720689"/>
                  </a:lnTo>
                  <a:lnTo>
                    <a:pt x="207277" y="739067"/>
                  </a:lnTo>
                  <a:lnTo>
                    <a:pt x="253911" y="750552"/>
                  </a:lnTo>
                  <a:lnTo>
                    <a:pt x="303072" y="754519"/>
                  </a:lnTo>
                  <a:lnTo>
                    <a:pt x="7275677" y="754519"/>
                  </a:lnTo>
                  <a:lnTo>
                    <a:pt x="7324838" y="750552"/>
                  </a:lnTo>
                  <a:lnTo>
                    <a:pt x="7371473" y="739067"/>
                  </a:lnTo>
                  <a:lnTo>
                    <a:pt x="7414958" y="720689"/>
                  </a:lnTo>
                  <a:lnTo>
                    <a:pt x="7454669" y="696041"/>
                  </a:lnTo>
                  <a:lnTo>
                    <a:pt x="7489983" y="665748"/>
                  </a:lnTo>
                  <a:lnTo>
                    <a:pt x="7520275" y="630433"/>
                  </a:lnTo>
                  <a:lnTo>
                    <a:pt x="7544922" y="590722"/>
                  </a:lnTo>
                  <a:lnTo>
                    <a:pt x="7563299" y="547237"/>
                  </a:lnTo>
                  <a:lnTo>
                    <a:pt x="7574783" y="500604"/>
                  </a:lnTo>
                  <a:lnTo>
                    <a:pt x="7578750" y="451446"/>
                  </a:lnTo>
                  <a:lnTo>
                    <a:pt x="7578750" y="303072"/>
                  </a:lnTo>
                  <a:lnTo>
                    <a:pt x="7574783" y="253911"/>
                  </a:lnTo>
                  <a:lnTo>
                    <a:pt x="7563299" y="207277"/>
                  </a:lnTo>
                  <a:lnTo>
                    <a:pt x="7544922" y="163791"/>
                  </a:lnTo>
                  <a:lnTo>
                    <a:pt x="7520275" y="124080"/>
                  </a:lnTo>
                  <a:lnTo>
                    <a:pt x="7489983" y="88766"/>
                  </a:lnTo>
                  <a:lnTo>
                    <a:pt x="7454669" y="58474"/>
                  </a:lnTo>
                  <a:lnTo>
                    <a:pt x="7414958" y="33827"/>
                  </a:lnTo>
                  <a:lnTo>
                    <a:pt x="7371473" y="15450"/>
                  </a:lnTo>
                  <a:lnTo>
                    <a:pt x="7324838" y="3966"/>
                  </a:lnTo>
                  <a:lnTo>
                    <a:pt x="7275677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9299" y="4538332"/>
            <a:ext cx="47434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419" sz="1250" b="1" spc="-5" dirty="0">
                <a:solidFill>
                  <a:srgbClr val="001521"/>
                </a:solidFill>
                <a:latin typeface="Verdana"/>
                <a:cs typeface="Verdana"/>
              </a:rPr>
              <a:t>Á</a:t>
            </a:r>
            <a:r>
              <a:rPr sz="1250" b="1" spc="-15" dirty="0" err="1">
                <a:solidFill>
                  <a:srgbClr val="001521"/>
                </a:solidFill>
                <a:latin typeface="Verdana"/>
                <a:cs typeface="Verdana"/>
              </a:rPr>
              <a:t>gua</a:t>
            </a:r>
            <a:endParaRPr sz="1250" dirty="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996" y="272948"/>
            <a:ext cx="7772400" cy="9404350"/>
            <a:chOff x="71996" y="272948"/>
            <a:chExt cx="7772400" cy="940435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944" y="272948"/>
              <a:ext cx="624903" cy="6248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2564" y="351766"/>
              <a:ext cx="78740" cy="270510"/>
            </a:xfrm>
            <a:custGeom>
              <a:avLst/>
              <a:gdLst/>
              <a:ahLst/>
              <a:cxnLst/>
              <a:rect l="l" t="t" r="r" b="b"/>
              <a:pathLst>
                <a:path w="78740" h="270509">
                  <a:moveTo>
                    <a:pt x="49022" y="0"/>
                  </a:moveTo>
                  <a:lnTo>
                    <a:pt x="29578" y="0"/>
                  </a:lnTo>
                  <a:lnTo>
                    <a:pt x="19862" y="3365"/>
                  </a:lnTo>
                  <a:lnTo>
                    <a:pt x="19456" y="7429"/>
                  </a:lnTo>
                  <a:lnTo>
                    <a:pt x="18991" y="34253"/>
                  </a:lnTo>
                  <a:lnTo>
                    <a:pt x="16768" y="54697"/>
                  </a:lnTo>
                  <a:lnTo>
                    <a:pt x="10934" y="76288"/>
                  </a:lnTo>
                  <a:lnTo>
                    <a:pt x="4670" y="95310"/>
                  </a:lnTo>
                  <a:lnTo>
                    <a:pt x="1519" y="110875"/>
                  </a:lnTo>
                  <a:lnTo>
                    <a:pt x="342" y="124543"/>
                  </a:lnTo>
                  <a:lnTo>
                    <a:pt x="0" y="137871"/>
                  </a:lnTo>
                  <a:lnTo>
                    <a:pt x="1074" y="151951"/>
                  </a:lnTo>
                  <a:lnTo>
                    <a:pt x="6100" y="180255"/>
                  </a:lnTo>
                  <a:lnTo>
                    <a:pt x="6489" y="192963"/>
                  </a:lnTo>
                  <a:lnTo>
                    <a:pt x="5151" y="210389"/>
                  </a:lnTo>
                  <a:lnTo>
                    <a:pt x="4308" y="233627"/>
                  </a:lnTo>
                  <a:lnTo>
                    <a:pt x="5060" y="254662"/>
                  </a:lnTo>
                  <a:lnTo>
                    <a:pt x="39306" y="270344"/>
                  </a:lnTo>
                  <a:lnTo>
                    <a:pt x="47075" y="270154"/>
                  </a:lnTo>
                  <a:lnTo>
                    <a:pt x="74291" y="233627"/>
                  </a:lnTo>
                  <a:lnTo>
                    <a:pt x="73448" y="210389"/>
                  </a:lnTo>
                  <a:lnTo>
                    <a:pt x="72110" y="192963"/>
                  </a:lnTo>
                  <a:lnTo>
                    <a:pt x="72499" y="180255"/>
                  </a:lnTo>
                  <a:lnTo>
                    <a:pt x="77525" y="151951"/>
                  </a:lnTo>
                  <a:lnTo>
                    <a:pt x="78600" y="137871"/>
                  </a:lnTo>
                  <a:lnTo>
                    <a:pt x="78257" y="124543"/>
                  </a:lnTo>
                  <a:lnTo>
                    <a:pt x="77079" y="110875"/>
                  </a:lnTo>
                  <a:lnTo>
                    <a:pt x="73924" y="95310"/>
                  </a:lnTo>
                  <a:lnTo>
                    <a:pt x="67652" y="76288"/>
                  </a:lnTo>
                  <a:lnTo>
                    <a:pt x="61824" y="54697"/>
                  </a:lnTo>
                  <a:lnTo>
                    <a:pt x="59602" y="34253"/>
                  </a:lnTo>
                  <a:lnTo>
                    <a:pt x="59143" y="7429"/>
                  </a:lnTo>
                  <a:lnTo>
                    <a:pt x="58737" y="3365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100" y="388477"/>
              <a:ext cx="353052" cy="14911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1579" y="797000"/>
              <a:ext cx="469265" cy="45720"/>
            </a:xfrm>
            <a:custGeom>
              <a:avLst/>
              <a:gdLst/>
              <a:ahLst/>
              <a:cxnLst/>
              <a:rect l="l" t="t" r="r" b="b"/>
              <a:pathLst>
                <a:path w="469265" h="45719">
                  <a:moveTo>
                    <a:pt x="35128" y="45148"/>
                  </a:moveTo>
                  <a:lnTo>
                    <a:pt x="25222" y="30797"/>
                  </a:lnTo>
                  <a:lnTo>
                    <a:pt x="24561" y="29845"/>
                  </a:lnTo>
                  <a:lnTo>
                    <a:pt x="31026" y="27800"/>
                  </a:lnTo>
                  <a:lnTo>
                    <a:pt x="32181" y="26200"/>
                  </a:lnTo>
                  <a:lnTo>
                    <a:pt x="34671" y="22745"/>
                  </a:lnTo>
                  <a:lnTo>
                    <a:pt x="34671" y="5829"/>
                  </a:lnTo>
                  <a:lnTo>
                    <a:pt x="33782" y="5067"/>
                  </a:lnTo>
                  <a:lnTo>
                    <a:pt x="29743" y="1638"/>
                  </a:lnTo>
                  <a:lnTo>
                    <a:pt x="29743" y="8648"/>
                  </a:lnTo>
                  <a:lnTo>
                    <a:pt x="29743" y="22542"/>
                  </a:lnTo>
                  <a:lnTo>
                    <a:pt x="25146" y="26200"/>
                  </a:lnTo>
                  <a:lnTo>
                    <a:pt x="5118" y="26200"/>
                  </a:lnTo>
                  <a:lnTo>
                    <a:pt x="5118" y="5067"/>
                  </a:lnTo>
                  <a:lnTo>
                    <a:pt x="25146" y="5067"/>
                  </a:lnTo>
                  <a:lnTo>
                    <a:pt x="29743" y="8648"/>
                  </a:lnTo>
                  <a:lnTo>
                    <a:pt x="29743" y="1638"/>
                  </a:lnTo>
                  <a:lnTo>
                    <a:pt x="28206" y="330"/>
                  </a:lnTo>
                  <a:lnTo>
                    <a:pt x="0" y="330"/>
                  </a:lnTo>
                  <a:lnTo>
                    <a:pt x="0" y="45148"/>
                  </a:lnTo>
                  <a:lnTo>
                    <a:pt x="5118" y="45148"/>
                  </a:lnTo>
                  <a:lnTo>
                    <a:pt x="5118" y="30937"/>
                  </a:lnTo>
                  <a:lnTo>
                    <a:pt x="18046" y="30937"/>
                  </a:lnTo>
                  <a:lnTo>
                    <a:pt x="19900" y="30797"/>
                  </a:lnTo>
                  <a:lnTo>
                    <a:pt x="29298" y="45148"/>
                  </a:lnTo>
                  <a:lnTo>
                    <a:pt x="35128" y="45148"/>
                  </a:lnTo>
                  <a:close/>
                </a:path>
                <a:path w="469265" h="45719">
                  <a:moveTo>
                    <a:pt x="74345" y="40411"/>
                  </a:moveTo>
                  <a:lnTo>
                    <a:pt x="48234" y="40411"/>
                  </a:lnTo>
                  <a:lnTo>
                    <a:pt x="48234" y="24790"/>
                  </a:lnTo>
                  <a:lnTo>
                    <a:pt x="70815" y="24790"/>
                  </a:lnTo>
                  <a:lnTo>
                    <a:pt x="70815" y="20116"/>
                  </a:lnTo>
                  <a:lnTo>
                    <a:pt x="48234" y="20116"/>
                  </a:lnTo>
                  <a:lnTo>
                    <a:pt x="48234" y="5067"/>
                  </a:lnTo>
                  <a:lnTo>
                    <a:pt x="73507" y="5067"/>
                  </a:lnTo>
                  <a:lnTo>
                    <a:pt x="73507" y="330"/>
                  </a:lnTo>
                  <a:lnTo>
                    <a:pt x="43116" y="330"/>
                  </a:lnTo>
                  <a:lnTo>
                    <a:pt x="43116" y="45161"/>
                  </a:lnTo>
                  <a:lnTo>
                    <a:pt x="74345" y="45161"/>
                  </a:lnTo>
                  <a:lnTo>
                    <a:pt x="74345" y="40411"/>
                  </a:lnTo>
                  <a:close/>
                </a:path>
                <a:path w="469265" h="45719">
                  <a:moveTo>
                    <a:pt x="100965" y="18453"/>
                  </a:moveTo>
                  <a:lnTo>
                    <a:pt x="80886" y="18453"/>
                  </a:lnTo>
                  <a:lnTo>
                    <a:pt x="80886" y="26835"/>
                  </a:lnTo>
                  <a:lnTo>
                    <a:pt x="100965" y="26835"/>
                  </a:lnTo>
                  <a:lnTo>
                    <a:pt x="100965" y="18453"/>
                  </a:lnTo>
                  <a:close/>
                </a:path>
                <a:path w="469265" h="45719">
                  <a:moveTo>
                    <a:pt x="143751" y="36766"/>
                  </a:moveTo>
                  <a:lnTo>
                    <a:pt x="119062" y="36766"/>
                  </a:lnTo>
                  <a:lnTo>
                    <a:pt x="119062" y="26835"/>
                  </a:lnTo>
                  <a:lnTo>
                    <a:pt x="140627" y="26835"/>
                  </a:lnTo>
                  <a:lnTo>
                    <a:pt x="140627" y="18453"/>
                  </a:lnTo>
                  <a:lnTo>
                    <a:pt x="119062" y="18453"/>
                  </a:lnTo>
                  <a:lnTo>
                    <a:pt x="119062" y="8712"/>
                  </a:lnTo>
                  <a:lnTo>
                    <a:pt x="143052" y="8712"/>
                  </a:lnTo>
                  <a:lnTo>
                    <a:pt x="143052" y="330"/>
                  </a:lnTo>
                  <a:lnTo>
                    <a:pt x="108953" y="330"/>
                  </a:lnTo>
                  <a:lnTo>
                    <a:pt x="108953" y="45148"/>
                  </a:lnTo>
                  <a:lnTo>
                    <a:pt x="143751" y="45148"/>
                  </a:lnTo>
                  <a:lnTo>
                    <a:pt x="143751" y="36766"/>
                  </a:lnTo>
                  <a:close/>
                </a:path>
                <a:path w="469265" h="45719">
                  <a:moveTo>
                    <a:pt x="191287" y="330"/>
                  </a:moveTo>
                  <a:lnTo>
                    <a:pt x="180860" y="330"/>
                  </a:lnTo>
                  <a:lnTo>
                    <a:pt x="168579" y="34137"/>
                  </a:lnTo>
                  <a:lnTo>
                    <a:pt x="156349" y="330"/>
                  </a:lnTo>
                  <a:lnTo>
                    <a:pt x="145478" y="330"/>
                  </a:lnTo>
                  <a:lnTo>
                    <a:pt x="163080" y="45148"/>
                  </a:lnTo>
                  <a:lnTo>
                    <a:pt x="173494" y="45148"/>
                  </a:lnTo>
                  <a:lnTo>
                    <a:pt x="191287" y="330"/>
                  </a:lnTo>
                  <a:close/>
                </a:path>
                <a:path w="469265" h="45719">
                  <a:moveTo>
                    <a:pt x="237858" y="22745"/>
                  </a:moveTo>
                  <a:lnTo>
                    <a:pt x="236029" y="13716"/>
                  </a:lnTo>
                  <a:lnTo>
                    <a:pt x="232613" y="8839"/>
                  </a:lnTo>
                  <a:lnTo>
                    <a:pt x="230974" y="6502"/>
                  </a:lnTo>
                  <a:lnTo>
                    <a:pt x="227495" y="4330"/>
                  </a:lnTo>
                  <a:lnTo>
                    <a:pt x="227495" y="14859"/>
                  </a:lnTo>
                  <a:lnTo>
                    <a:pt x="227495" y="30619"/>
                  </a:lnTo>
                  <a:lnTo>
                    <a:pt x="221411" y="36766"/>
                  </a:lnTo>
                  <a:lnTo>
                    <a:pt x="206451" y="36766"/>
                  </a:lnTo>
                  <a:lnTo>
                    <a:pt x="200113" y="30619"/>
                  </a:lnTo>
                  <a:lnTo>
                    <a:pt x="200113" y="14859"/>
                  </a:lnTo>
                  <a:lnTo>
                    <a:pt x="206375" y="8839"/>
                  </a:lnTo>
                  <a:lnTo>
                    <a:pt x="221411" y="8839"/>
                  </a:lnTo>
                  <a:lnTo>
                    <a:pt x="227495" y="14859"/>
                  </a:lnTo>
                  <a:lnTo>
                    <a:pt x="227495" y="4330"/>
                  </a:lnTo>
                  <a:lnTo>
                    <a:pt x="223342" y="1727"/>
                  </a:lnTo>
                  <a:lnTo>
                    <a:pt x="213804" y="0"/>
                  </a:lnTo>
                  <a:lnTo>
                    <a:pt x="204266" y="1727"/>
                  </a:lnTo>
                  <a:lnTo>
                    <a:pt x="196634" y="6502"/>
                  </a:lnTo>
                  <a:lnTo>
                    <a:pt x="191579" y="13716"/>
                  </a:lnTo>
                  <a:lnTo>
                    <a:pt x="189750" y="22745"/>
                  </a:lnTo>
                  <a:lnTo>
                    <a:pt x="191592" y="31800"/>
                  </a:lnTo>
                  <a:lnTo>
                    <a:pt x="196646" y="39052"/>
                  </a:lnTo>
                  <a:lnTo>
                    <a:pt x="204279" y="43853"/>
                  </a:lnTo>
                  <a:lnTo>
                    <a:pt x="213804" y="45593"/>
                  </a:lnTo>
                  <a:lnTo>
                    <a:pt x="223342" y="43840"/>
                  </a:lnTo>
                  <a:lnTo>
                    <a:pt x="230974" y="39027"/>
                  </a:lnTo>
                  <a:lnTo>
                    <a:pt x="232537" y="36766"/>
                  </a:lnTo>
                  <a:lnTo>
                    <a:pt x="236029" y="31775"/>
                  </a:lnTo>
                  <a:lnTo>
                    <a:pt x="237858" y="22745"/>
                  </a:lnTo>
                  <a:close/>
                </a:path>
                <a:path w="469265" h="45719">
                  <a:moveTo>
                    <a:pt x="272605" y="36309"/>
                  </a:moveTo>
                  <a:lnTo>
                    <a:pt x="253403" y="36309"/>
                  </a:lnTo>
                  <a:lnTo>
                    <a:pt x="253403" y="330"/>
                  </a:lnTo>
                  <a:lnTo>
                    <a:pt x="243293" y="330"/>
                  </a:lnTo>
                  <a:lnTo>
                    <a:pt x="243293" y="45148"/>
                  </a:lnTo>
                  <a:lnTo>
                    <a:pt x="272605" y="45148"/>
                  </a:lnTo>
                  <a:lnTo>
                    <a:pt x="272605" y="36309"/>
                  </a:lnTo>
                  <a:close/>
                </a:path>
                <a:path w="469265" h="45719">
                  <a:moveTo>
                    <a:pt x="316306" y="330"/>
                  </a:moveTo>
                  <a:lnTo>
                    <a:pt x="306197" y="330"/>
                  </a:lnTo>
                  <a:lnTo>
                    <a:pt x="306197" y="26390"/>
                  </a:lnTo>
                  <a:lnTo>
                    <a:pt x="306197" y="32867"/>
                  </a:lnTo>
                  <a:lnTo>
                    <a:pt x="302234" y="36766"/>
                  </a:lnTo>
                  <a:lnTo>
                    <a:pt x="290207" y="36766"/>
                  </a:lnTo>
                  <a:lnTo>
                    <a:pt x="285978" y="32867"/>
                  </a:lnTo>
                  <a:lnTo>
                    <a:pt x="285978" y="330"/>
                  </a:lnTo>
                  <a:lnTo>
                    <a:pt x="275869" y="330"/>
                  </a:lnTo>
                  <a:lnTo>
                    <a:pt x="275869" y="26390"/>
                  </a:lnTo>
                  <a:lnTo>
                    <a:pt x="277304" y="34391"/>
                  </a:lnTo>
                  <a:lnTo>
                    <a:pt x="281381" y="40436"/>
                  </a:lnTo>
                  <a:lnTo>
                    <a:pt x="287794" y="44272"/>
                  </a:lnTo>
                  <a:lnTo>
                    <a:pt x="296214" y="45605"/>
                  </a:lnTo>
                  <a:lnTo>
                    <a:pt x="304558" y="44272"/>
                  </a:lnTo>
                  <a:lnTo>
                    <a:pt x="310883" y="40436"/>
                  </a:lnTo>
                  <a:lnTo>
                    <a:pt x="314896" y="34391"/>
                  </a:lnTo>
                  <a:lnTo>
                    <a:pt x="316306" y="26390"/>
                  </a:lnTo>
                  <a:lnTo>
                    <a:pt x="316306" y="330"/>
                  </a:lnTo>
                  <a:close/>
                </a:path>
                <a:path w="469265" h="45719">
                  <a:moveTo>
                    <a:pt x="356285" y="330"/>
                  </a:moveTo>
                  <a:lnTo>
                    <a:pt x="318858" y="330"/>
                  </a:lnTo>
                  <a:lnTo>
                    <a:pt x="318858" y="8915"/>
                  </a:lnTo>
                  <a:lnTo>
                    <a:pt x="332486" y="8915"/>
                  </a:lnTo>
                  <a:lnTo>
                    <a:pt x="332486" y="45161"/>
                  </a:lnTo>
                  <a:lnTo>
                    <a:pt x="342595" y="45161"/>
                  </a:lnTo>
                  <a:lnTo>
                    <a:pt x="342595" y="8915"/>
                  </a:lnTo>
                  <a:lnTo>
                    <a:pt x="356285" y="8915"/>
                  </a:lnTo>
                  <a:lnTo>
                    <a:pt x="356285" y="330"/>
                  </a:lnTo>
                  <a:close/>
                </a:path>
                <a:path w="469265" h="45719">
                  <a:moveTo>
                    <a:pt x="370624" y="330"/>
                  </a:moveTo>
                  <a:lnTo>
                    <a:pt x="360514" y="330"/>
                  </a:lnTo>
                  <a:lnTo>
                    <a:pt x="360514" y="45148"/>
                  </a:lnTo>
                  <a:lnTo>
                    <a:pt x="370624" y="45148"/>
                  </a:lnTo>
                  <a:lnTo>
                    <a:pt x="370624" y="330"/>
                  </a:lnTo>
                  <a:close/>
                </a:path>
                <a:path w="469265" h="45719">
                  <a:moveTo>
                    <a:pt x="424040" y="22745"/>
                  </a:moveTo>
                  <a:lnTo>
                    <a:pt x="422198" y="13716"/>
                  </a:lnTo>
                  <a:lnTo>
                    <a:pt x="418782" y="8839"/>
                  </a:lnTo>
                  <a:lnTo>
                    <a:pt x="417144" y="6502"/>
                  </a:lnTo>
                  <a:lnTo>
                    <a:pt x="413677" y="4343"/>
                  </a:lnTo>
                  <a:lnTo>
                    <a:pt x="413677" y="14859"/>
                  </a:lnTo>
                  <a:lnTo>
                    <a:pt x="413677" y="30619"/>
                  </a:lnTo>
                  <a:lnTo>
                    <a:pt x="407606" y="36766"/>
                  </a:lnTo>
                  <a:lnTo>
                    <a:pt x="392633" y="36766"/>
                  </a:lnTo>
                  <a:lnTo>
                    <a:pt x="386295" y="30619"/>
                  </a:lnTo>
                  <a:lnTo>
                    <a:pt x="386295" y="14859"/>
                  </a:lnTo>
                  <a:lnTo>
                    <a:pt x="392569" y="8839"/>
                  </a:lnTo>
                  <a:lnTo>
                    <a:pt x="407606" y="8839"/>
                  </a:lnTo>
                  <a:lnTo>
                    <a:pt x="413677" y="14859"/>
                  </a:lnTo>
                  <a:lnTo>
                    <a:pt x="413677" y="4343"/>
                  </a:lnTo>
                  <a:lnTo>
                    <a:pt x="409511" y="1727"/>
                  </a:lnTo>
                  <a:lnTo>
                    <a:pt x="399986" y="0"/>
                  </a:lnTo>
                  <a:lnTo>
                    <a:pt x="390436" y="1727"/>
                  </a:lnTo>
                  <a:lnTo>
                    <a:pt x="382803" y="6502"/>
                  </a:lnTo>
                  <a:lnTo>
                    <a:pt x="377761" y="13716"/>
                  </a:lnTo>
                  <a:lnTo>
                    <a:pt x="375932" y="22745"/>
                  </a:lnTo>
                  <a:lnTo>
                    <a:pt x="377761" y="31800"/>
                  </a:lnTo>
                  <a:lnTo>
                    <a:pt x="382816" y="39052"/>
                  </a:lnTo>
                  <a:lnTo>
                    <a:pt x="390448" y="43853"/>
                  </a:lnTo>
                  <a:lnTo>
                    <a:pt x="399986" y="45593"/>
                  </a:lnTo>
                  <a:lnTo>
                    <a:pt x="409511" y="43840"/>
                  </a:lnTo>
                  <a:lnTo>
                    <a:pt x="417144" y="39027"/>
                  </a:lnTo>
                  <a:lnTo>
                    <a:pt x="418719" y="36766"/>
                  </a:lnTo>
                  <a:lnTo>
                    <a:pt x="422198" y="31775"/>
                  </a:lnTo>
                  <a:lnTo>
                    <a:pt x="424040" y="22745"/>
                  </a:lnTo>
                  <a:close/>
                </a:path>
                <a:path w="469265" h="45719">
                  <a:moveTo>
                    <a:pt x="468947" y="330"/>
                  </a:moveTo>
                  <a:lnTo>
                    <a:pt x="459359" y="330"/>
                  </a:lnTo>
                  <a:lnTo>
                    <a:pt x="459359" y="29146"/>
                  </a:lnTo>
                  <a:lnTo>
                    <a:pt x="437603" y="330"/>
                  </a:lnTo>
                  <a:lnTo>
                    <a:pt x="428396" y="330"/>
                  </a:lnTo>
                  <a:lnTo>
                    <a:pt x="428396" y="45148"/>
                  </a:lnTo>
                  <a:lnTo>
                    <a:pt x="438048" y="45148"/>
                  </a:lnTo>
                  <a:lnTo>
                    <a:pt x="438048" y="16408"/>
                  </a:lnTo>
                  <a:lnTo>
                    <a:pt x="459740" y="45148"/>
                  </a:lnTo>
                  <a:lnTo>
                    <a:pt x="468947" y="45148"/>
                  </a:lnTo>
                  <a:lnTo>
                    <a:pt x="468947" y="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996" y="9401009"/>
              <a:ext cx="7772400" cy="276225"/>
            </a:xfrm>
            <a:custGeom>
              <a:avLst/>
              <a:gdLst/>
              <a:ahLst/>
              <a:cxnLst/>
              <a:rect l="l" t="t" r="r" b="b"/>
              <a:pathLst>
                <a:path w="7772400" h="276225">
                  <a:moveTo>
                    <a:pt x="7772400" y="0"/>
                  </a:moveTo>
                  <a:lnTo>
                    <a:pt x="0" y="0"/>
                  </a:lnTo>
                  <a:lnTo>
                    <a:pt x="0" y="275691"/>
                  </a:lnTo>
                  <a:lnTo>
                    <a:pt x="7772400" y="275691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21712" y="645938"/>
              <a:ext cx="2474595" cy="119380"/>
            </a:xfrm>
            <a:custGeom>
              <a:avLst/>
              <a:gdLst/>
              <a:ahLst/>
              <a:cxnLst/>
              <a:rect l="l" t="t" r="r" b="b"/>
              <a:pathLst>
                <a:path w="2474595" h="119379">
                  <a:moveTo>
                    <a:pt x="242036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65354"/>
                  </a:lnTo>
                  <a:lnTo>
                    <a:pt x="4244" y="86371"/>
                  </a:lnTo>
                  <a:lnTo>
                    <a:pt x="15817" y="103536"/>
                  </a:lnTo>
                  <a:lnTo>
                    <a:pt x="32982" y="115110"/>
                  </a:lnTo>
                  <a:lnTo>
                    <a:pt x="54000" y="119354"/>
                  </a:lnTo>
                  <a:lnTo>
                    <a:pt x="2420366" y="119354"/>
                  </a:lnTo>
                  <a:lnTo>
                    <a:pt x="2441383" y="115110"/>
                  </a:lnTo>
                  <a:lnTo>
                    <a:pt x="2458548" y="103536"/>
                  </a:lnTo>
                  <a:lnTo>
                    <a:pt x="2470122" y="86371"/>
                  </a:lnTo>
                  <a:lnTo>
                    <a:pt x="2474366" y="65354"/>
                  </a:lnTo>
                  <a:lnTo>
                    <a:pt x="2474366" y="54000"/>
                  </a:lnTo>
                  <a:lnTo>
                    <a:pt x="2470122" y="32982"/>
                  </a:lnTo>
                  <a:lnTo>
                    <a:pt x="2458548" y="15817"/>
                  </a:lnTo>
                  <a:lnTo>
                    <a:pt x="2441383" y="4244"/>
                  </a:lnTo>
                  <a:lnTo>
                    <a:pt x="2420366" y="0"/>
                  </a:lnTo>
                  <a:close/>
                </a:path>
              </a:pathLst>
            </a:custGeom>
            <a:solidFill>
              <a:srgbClr val="1A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56097" y="2353376"/>
              <a:ext cx="1417320" cy="1628775"/>
            </a:xfrm>
            <a:custGeom>
              <a:avLst/>
              <a:gdLst/>
              <a:ahLst/>
              <a:cxnLst/>
              <a:rect l="l" t="t" r="r" b="b"/>
              <a:pathLst>
                <a:path w="1417320" h="1628775">
                  <a:moveTo>
                    <a:pt x="830446" y="0"/>
                  </a:moveTo>
                  <a:lnTo>
                    <a:pt x="781451" y="1409"/>
                  </a:lnTo>
                  <a:lnTo>
                    <a:pt x="732584" y="5636"/>
                  </a:lnTo>
                  <a:lnTo>
                    <a:pt x="683983" y="12681"/>
                  </a:lnTo>
                  <a:lnTo>
                    <a:pt x="635785" y="22545"/>
                  </a:lnTo>
                  <a:lnTo>
                    <a:pt x="588127" y="35228"/>
                  </a:lnTo>
                  <a:lnTo>
                    <a:pt x="541144" y="50729"/>
                  </a:lnTo>
                  <a:lnTo>
                    <a:pt x="494976" y="69050"/>
                  </a:lnTo>
                  <a:lnTo>
                    <a:pt x="449758" y="90189"/>
                  </a:lnTo>
                  <a:lnTo>
                    <a:pt x="405627" y="114147"/>
                  </a:lnTo>
                  <a:lnTo>
                    <a:pt x="362720" y="140925"/>
                  </a:lnTo>
                  <a:lnTo>
                    <a:pt x="321175" y="170522"/>
                  </a:lnTo>
                  <a:lnTo>
                    <a:pt x="281128" y="202939"/>
                  </a:lnTo>
                  <a:lnTo>
                    <a:pt x="242716" y="238175"/>
                  </a:lnTo>
                  <a:lnTo>
                    <a:pt x="209280" y="272930"/>
                  </a:lnTo>
                  <a:lnTo>
                    <a:pt x="178321" y="309089"/>
                  </a:lnTo>
                  <a:lnTo>
                    <a:pt x="149840" y="346545"/>
                  </a:lnTo>
                  <a:lnTo>
                    <a:pt x="123834" y="385191"/>
                  </a:lnTo>
                  <a:lnTo>
                    <a:pt x="100306" y="424918"/>
                  </a:lnTo>
                  <a:lnTo>
                    <a:pt x="79254" y="465620"/>
                  </a:lnTo>
                  <a:lnTo>
                    <a:pt x="60679" y="507189"/>
                  </a:lnTo>
                  <a:lnTo>
                    <a:pt x="44580" y="549518"/>
                  </a:lnTo>
                  <a:lnTo>
                    <a:pt x="30958" y="592498"/>
                  </a:lnTo>
                  <a:lnTo>
                    <a:pt x="19813" y="636023"/>
                  </a:lnTo>
                  <a:lnTo>
                    <a:pt x="11145" y="679985"/>
                  </a:lnTo>
                  <a:lnTo>
                    <a:pt x="4953" y="724276"/>
                  </a:lnTo>
                  <a:lnTo>
                    <a:pt x="1238" y="768788"/>
                  </a:lnTo>
                  <a:lnTo>
                    <a:pt x="0" y="813415"/>
                  </a:lnTo>
                  <a:lnTo>
                    <a:pt x="1238" y="858049"/>
                  </a:lnTo>
                  <a:lnTo>
                    <a:pt x="4953" y="902583"/>
                  </a:lnTo>
                  <a:lnTo>
                    <a:pt x="11145" y="946908"/>
                  </a:lnTo>
                  <a:lnTo>
                    <a:pt x="19813" y="990917"/>
                  </a:lnTo>
                  <a:lnTo>
                    <a:pt x="30958" y="1034503"/>
                  </a:lnTo>
                  <a:lnTo>
                    <a:pt x="44580" y="1077558"/>
                  </a:lnTo>
                  <a:lnTo>
                    <a:pt x="60679" y="1119975"/>
                  </a:lnTo>
                  <a:lnTo>
                    <a:pt x="79254" y="1161646"/>
                  </a:lnTo>
                  <a:lnTo>
                    <a:pt x="100306" y="1202464"/>
                  </a:lnTo>
                  <a:lnTo>
                    <a:pt x="123834" y="1242320"/>
                  </a:lnTo>
                  <a:lnTo>
                    <a:pt x="149840" y="1281109"/>
                  </a:lnTo>
                  <a:lnTo>
                    <a:pt x="178321" y="1318722"/>
                  </a:lnTo>
                  <a:lnTo>
                    <a:pt x="209280" y="1355051"/>
                  </a:lnTo>
                  <a:lnTo>
                    <a:pt x="242716" y="1389989"/>
                  </a:lnTo>
                  <a:lnTo>
                    <a:pt x="280933" y="1425226"/>
                  </a:lnTo>
                  <a:lnTo>
                    <a:pt x="320816" y="1457642"/>
                  </a:lnTo>
                  <a:lnTo>
                    <a:pt x="362227" y="1487239"/>
                  </a:lnTo>
                  <a:lnTo>
                    <a:pt x="405025" y="1514017"/>
                  </a:lnTo>
                  <a:lnTo>
                    <a:pt x="449073" y="1537976"/>
                  </a:lnTo>
                  <a:lnTo>
                    <a:pt x="494231" y="1559115"/>
                  </a:lnTo>
                  <a:lnTo>
                    <a:pt x="540361" y="1577435"/>
                  </a:lnTo>
                  <a:lnTo>
                    <a:pt x="587323" y="1592936"/>
                  </a:lnTo>
                  <a:lnTo>
                    <a:pt x="634979" y="1605619"/>
                  </a:lnTo>
                  <a:lnTo>
                    <a:pt x="683189" y="1615483"/>
                  </a:lnTo>
                  <a:lnTo>
                    <a:pt x="731816" y="1622529"/>
                  </a:lnTo>
                  <a:lnTo>
                    <a:pt x="780719" y="1626756"/>
                  </a:lnTo>
                  <a:lnTo>
                    <a:pt x="829760" y="1628165"/>
                  </a:lnTo>
                  <a:lnTo>
                    <a:pt x="878804" y="1626756"/>
                  </a:lnTo>
                  <a:lnTo>
                    <a:pt x="927709" y="1622529"/>
                  </a:lnTo>
                  <a:lnTo>
                    <a:pt x="976337" y="1615483"/>
                  </a:lnTo>
                  <a:lnTo>
                    <a:pt x="1024548" y="1605619"/>
                  </a:lnTo>
                  <a:lnTo>
                    <a:pt x="1072204" y="1592936"/>
                  </a:lnTo>
                  <a:lnTo>
                    <a:pt x="1119166" y="1577435"/>
                  </a:lnTo>
                  <a:lnTo>
                    <a:pt x="1165296" y="1559115"/>
                  </a:lnTo>
                  <a:lnTo>
                    <a:pt x="1210454" y="1537976"/>
                  </a:lnTo>
                  <a:lnTo>
                    <a:pt x="1254502" y="1514017"/>
                  </a:lnTo>
                  <a:lnTo>
                    <a:pt x="1297302" y="1487239"/>
                  </a:lnTo>
                  <a:lnTo>
                    <a:pt x="1338713" y="1457642"/>
                  </a:lnTo>
                  <a:lnTo>
                    <a:pt x="1378598" y="1425226"/>
                  </a:lnTo>
                  <a:lnTo>
                    <a:pt x="1416818" y="1389989"/>
                  </a:lnTo>
                  <a:lnTo>
                    <a:pt x="1244225" y="1218933"/>
                  </a:lnTo>
                  <a:lnTo>
                    <a:pt x="1204899" y="1254199"/>
                  </a:lnTo>
                  <a:lnTo>
                    <a:pt x="1163234" y="1285313"/>
                  </a:lnTo>
                  <a:lnTo>
                    <a:pt x="1119522" y="1312277"/>
                  </a:lnTo>
                  <a:lnTo>
                    <a:pt x="1074055" y="1335090"/>
                  </a:lnTo>
                  <a:lnTo>
                    <a:pt x="1027128" y="1353754"/>
                  </a:lnTo>
                  <a:lnTo>
                    <a:pt x="979034" y="1368269"/>
                  </a:lnTo>
                  <a:lnTo>
                    <a:pt x="930065" y="1378636"/>
                  </a:lnTo>
                  <a:lnTo>
                    <a:pt x="880514" y="1384855"/>
                  </a:lnTo>
                  <a:lnTo>
                    <a:pt x="830675" y="1386928"/>
                  </a:lnTo>
                  <a:lnTo>
                    <a:pt x="780819" y="1384855"/>
                  </a:lnTo>
                  <a:lnTo>
                    <a:pt x="731259" y="1378636"/>
                  </a:lnTo>
                  <a:lnTo>
                    <a:pt x="682287" y="1368269"/>
                  </a:lnTo>
                  <a:lnTo>
                    <a:pt x="634195" y="1353754"/>
                  </a:lnTo>
                  <a:lnTo>
                    <a:pt x="587273" y="1335090"/>
                  </a:lnTo>
                  <a:lnTo>
                    <a:pt x="541814" y="1312277"/>
                  </a:lnTo>
                  <a:lnTo>
                    <a:pt x="498108" y="1285313"/>
                  </a:lnTo>
                  <a:lnTo>
                    <a:pt x="456448" y="1254199"/>
                  </a:lnTo>
                  <a:lnTo>
                    <a:pt x="417125" y="1218933"/>
                  </a:lnTo>
                  <a:lnTo>
                    <a:pt x="384585" y="1184320"/>
                  </a:lnTo>
                  <a:lnTo>
                    <a:pt x="355471" y="1147826"/>
                  </a:lnTo>
                  <a:lnTo>
                    <a:pt x="329782" y="1109659"/>
                  </a:lnTo>
                  <a:lnTo>
                    <a:pt x="307519" y="1070029"/>
                  </a:lnTo>
                  <a:lnTo>
                    <a:pt x="288680" y="1029145"/>
                  </a:lnTo>
                  <a:lnTo>
                    <a:pt x="273267" y="987215"/>
                  </a:lnTo>
                  <a:lnTo>
                    <a:pt x="261279" y="944449"/>
                  </a:lnTo>
                  <a:lnTo>
                    <a:pt x="252716" y="901055"/>
                  </a:lnTo>
                  <a:lnTo>
                    <a:pt x="247578" y="857244"/>
                  </a:lnTo>
                  <a:lnTo>
                    <a:pt x="245865" y="813223"/>
                  </a:lnTo>
                  <a:lnTo>
                    <a:pt x="247578" y="769203"/>
                  </a:lnTo>
                  <a:lnTo>
                    <a:pt x="252716" y="725391"/>
                  </a:lnTo>
                  <a:lnTo>
                    <a:pt x="261279" y="681997"/>
                  </a:lnTo>
                  <a:lnTo>
                    <a:pt x="273267" y="639230"/>
                  </a:lnTo>
                  <a:lnTo>
                    <a:pt x="288680" y="597300"/>
                  </a:lnTo>
                  <a:lnTo>
                    <a:pt x="307519" y="556414"/>
                  </a:lnTo>
                  <a:lnTo>
                    <a:pt x="329782" y="516783"/>
                  </a:lnTo>
                  <a:lnTo>
                    <a:pt x="355471" y="478615"/>
                  </a:lnTo>
                  <a:lnTo>
                    <a:pt x="384585" y="442119"/>
                  </a:lnTo>
                  <a:lnTo>
                    <a:pt x="417125" y="407504"/>
                  </a:lnTo>
                  <a:lnTo>
                    <a:pt x="456448" y="372239"/>
                  </a:lnTo>
                  <a:lnTo>
                    <a:pt x="498108" y="341121"/>
                  </a:lnTo>
                  <a:lnTo>
                    <a:pt x="541814" y="314150"/>
                  </a:lnTo>
                  <a:lnTo>
                    <a:pt x="587273" y="291326"/>
                  </a:lnTo>
                  <a:lnTo>
                    <a:pt x="634195" y="272651"/>
                  </a:lnTo>
                  <a:lnTo>
                    <a:pt x="682287" y="258124"/>
                  </a:lnTo>
                  <a:lnTo>
                    <a:pt x="731259" y="247747"/>
                  </a:lnTo>
                  <a:lnTo>
                    <a:pt x="780819" y="241521"/>
                  </a:lnTo>
                  <a:lnTo>
                    <a:pt x="830675" y="239445"/>
                  </a:lnTo>
                  <a:lnTo>
                    <a:pt x="880514" y="241521"/>
                  </a:lnTo>
                  <a:lnTo>
                    <a:pt x="930065" y="247747"/>
                  </a:lnTo>
                  <a:lnTo>
                    <a:pt x="979034" y="258124"/>
                  </a:lnTo>
                  <a:lnTo>
                    <a:pt x="1027128" y="272651"/>
                  </a:lnTo>
                  <a:lnTo>
                    <a:pt x="1074055" y="291326"/>
                  </a:lnTo>
                  <a:lnTo>
                    <a:pt x="1119522" y="314150"/>
                  </a:lnTo>
                  <a:lnTo>
                    <a:pt x="1163234" y="341121"/>
                  </a:lnTo>
                  <a:lnTo>
                    <a:pt x="1204899" y="372239"/>
                  </a:lnTo>
                  <a:lnTo>
                    <a:pt x="1244225" y="407504"/>
                  </a:lnTo>
                  <a:lnTo>
                    <a:pt x="1416818" y="238175"/>
                  </a:lnTo>
                  <a:lnTo>
                    <a:pt x="1378606" y="202939"/>
                  </a:lnTo>
                  <a:lnTo>
                    <a:pt x="1338743" y="170522"/>
                  </a:lnTo>
                  <a:lnTo>
                    <a:pt x="1297366" y="140925"/>
                  </a:lnTo>
                  <a:lnTo>
                    <a:pt x="1254612" y="114147"/>
                  </a:lnTo>
                  <a:lnTo>
                    <a:pt x="1210618" y="90189"/>
                  </a:lnTo>
                  <a:lnTo>
                    <a:pt x="1165521" y="69050"/>
                  </a:lnTo>
                  <a:lnTo>
                    <a:pt x="1119457" y="50729"/>
                  </a:lnTo>
                  <a:lnTo>
                    <a:pt x="1072564" y="35228"/>
                  </a:lnTo>
                  <a:lnTo>
                    <a:pt x="1024978" y="22545"/>
                  </a:lnTo>
                  <a:lnTo>
                    <a:pt x="976836" y="12681"/>
                  </a:lnTo>
                  <a:lnTo>
                    <a:pt x="928276" y="5636"/>
                  </a:lnTo>
                  <a:lnTo>
                    <a:pt x="879433" y="1409"/>
                  </a:lnTo>
                  <a:lnTo>
                    <a:pt x="830446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7219" y="4350425"/>
              <a:ext cx="1433830" cy="1681480"/>
            </a:xfrm>
            <a:custGeom>
              <a:avLst/>
              <a:gdLst/>
              <a:ahLst/>
              <a:cxnLst/>
              <a:rect l="l" t="t" r="r" b="b"/>
              <a:pathLst>
                <a:path w="1433829" h="1681479">
                  <a:moveTo>
                    <a:pt x="839457" y="0"/>
                  </a:moveTo>
                  <a:lnTo>
                    <a:pt x="789824" y="1453"/>
                  </a:lnTo>
                  <a:lnTo>
                    <a:pt x="740331" y="5814"/>
                  </a:lnTo>
                  <a:lnTo>
                    <a:pt x="691119" y="13082"/>
                  </a:lnTo>
                  <a:lnTo>
                    <a:pt x="642328" y="23258"/>
                  </a:lnTo>
                  <a:lnTo>
                    <a:pt x="594098" y="36341"/>
                  </a:lnTo>
                  <a:lnTo>
                    <a:pt x="546571" y="52331"/>
                  </a:lnTo>
                  <a:lnTo>
                    <a:pt x="499886" y="71229"/>
                  </a:lnTo>
                  <a:lnTo>
                    <a:pt x="454184" y="93034"/>
                  </a:lnTo>
                  <a:lnTo>
                    <a:pt x="409606" y="117746"/>
                  </a:lnTo>
                  <a:lnTo>
                    <a:pt x="366291" y="145366"/>
                  </a:lnTo>
                  <a:lnTo>
                    <a:pt x="324382" y="175893"/>
                  </a:lnTo>
                  <a:lnTo>
                    <a:pt x="284017" y="209327"/>
                  </a:lnTo>
                  <a:lnTo>
                    <a:pt x="245338" y="245668"/>
                  </a:lnTo>
                  <a:lnTo>
                    <a:pt x="212626" y="280453"/>
                  </a:lnTo>
                  <a:lnTo>
                    <a:pt x="182251" y="316579"/>
                  </a:lnTo>
                  <a:lnTo>
                    <a:pt x="154212" y="353946"/>
                  </a:lnTo>
                  <a:lnTo>
                    <a:pt x="128510" y="392454"/>
                  </a:lnTo>
                  <a:lnTo>
                    <a:pt x="105145" y="432003"/>
                  </a:lnTo>
                  <a:lnTo>
                    <a:pt x="84116" y="472494"/>
                  </a:lnTo>
                  <a:lnTo>
                    <a:pt x="65423" y="513827"/>
                  </a:lnTo>
                  <a:lnTo>
                    <a:pt x="49067" y="555902"/>
                  </a:lnTo>
                  <a:lnTo>
                    <a:pt x="35048" y="598619"/>
                  </a:lnTo>
                  <a:lnTo>
                    <a:pt x="23365" y="641878"/>
                  </a:lnTo>
                  <a:lnTo>
                    <a:pt x="14019" y="685580"/>
                  </a:lnTo>
                  <a:lnTo>
                    <a:pt x="7009" y="729624"/>
                  </a:lnTo>
                  <a:lnTo>
                    <a:pt x="2336" y="773912"/>
                  </a:lnTo>
                  <a:lnTo>
                    <a:pt x="0" y="818342"/>
                  </a:lnTo>
                  <a:lnTo>
                    <a:pt x="0" y="862815"/>
                  </a:lnTo>
                  <a:lnTo>
                    <a:pt x="2336" y="907232"/>
                  </a:lnTo>
                  <a:lnTo>
                    <a:pt x="7009" y="951492"/>
                  </a:lnTo>
                  <a:lnTo>
                    <a:pt x="14019" y="995496"/>
                  </a:lnTo>
                  <a:lnTo>
                    <a:pt x="23365" y="1039143"/>
                  </a:lnTo>
                  <a:lnTo>
                    <a:pt x="35048" y="1082335"/>
                  </a:lnTo>
                  <a:lnTo>
                    <a:pt x="49067" y="1124971"/>
                  </a:lnTo>
                  <a:lnTo>
                    <a:pt x="65423" y="1166951"/>
                  </a:lnTo>
                  <a:lnTo>
                    <a:pt x="84116" y="1208176"/>
                  </a:lnTo>
                  <a:lnTo>
                    <a:pt x="105145" y="1248546"/>
                  </a:lnTo>
                  <a:lnTo>
                    <a:pt x="128510" y="1287960"/>
                  </a:lnTo>
                  <a:lnTo>
                    <a:pt x="154212" y="1326320"/>
                  </a:lnTo>
                  <a:lnTo>
                    <a:pt x="182251" y="1363525"/>
                  </a:lnTo>
                  <a:lnTo>
                    <a:pt x="212626" y="1399475"/>
                  </a:lnTo>
                  <a:lnTo>
                    <a:pt x="245338" y="1434071"/>
                  </a:lnTo>
                  <a:lnTo>
                    <a:pt x="284017" y="1470618"/>
                  </a:lnTo>
                  <a:lnTo>
                    <a:pt x="324382" y="1504240"/>
                  </a:lnTo>
                  <a:lnTo>
                    <a:pt x="366291" y="1534939"/>
                  </a:lnTo>
                  <a:lnTo>
                    <a:pt x="409606" y="1562713"/>
                  </a:lnTo>
                  <a:lnTo>
                    <a:pt x="454184" y="1587563"/>
                  </a:lnTo>
                  <a:lnTo>
                    <a:pt x="499886" y="1609489"/>
                  </a:lnTo>
                  <a:lnTo>
                    <a:pt x="546571" y="1628492"/>
                  </a:lnTo>
                  <a:lnTo>
                    <a:pt x="594098" y="1644570"/>
                  </a:lnTo>
                  <a:lnTo>
                    <a:pt x="642328" y="1657725"/>
                  </a:lnTo>
                  <a:lnTo>
                    <a:pt x="691119" y="1667957"/>
                  </a:lnTo>
                  <a:lnTo>
                    <a:pt x="740331" y="1675265"/>
                  </a:lnTo>
                  <a:lnTo>
                    <a:pt x="789824" y="1679650"/>
                  </a:lnTo>
                  <a:lnTo>
                    <a:pt x="839457" y="1681111"/>
                  </a:lnTo>
                  <a:lnTo>
                    <a:pt x="889092" y="1679650"/>
                  </a:lnTo>
                  <a:lnTo>
                    <a:pt x="938587" y="1675265"/>
                  </a:lnTo>
                  <a:lnTo>
                    <a:pt x="987800" y="1667957"/>
                  </a:lnTo>
                  <a:lnTo>
                    <a:pt x="1036591" y="1657725"/>
                  </a:lnTo>
                  <a:lnTo>
                    <a:pt x="1084821" y="1644570"/>
                  </a:lnTo>
                  <a:lnTo>
                    <a:pt x="1132348" y="1628492"/>
                  </a:lnTo>
                  <a:lnTo>
                    <a:pt x="1179032" y="1609489"/>
                  </a:lnTo>
                  <a:lnTo>
                    <a:pt x="1224733" y="1587563"/>
                  </a:lnTo>
                  <a:lnTo>
                    <a:pt x="1269311" y="1562713"/>
                  </a:lnTo>
                  <a:lnTo>
                    <a:pt x="1312624" y="1534939"/>
                  </a:lnTo>
                  <a:lnTo>
                    <a:pt x="1354533" y="1504240"/>
                  </a:lnTo>
                  <a:lnTo>
                    <a:pt x="1394897" y="1470618"/>
                  </a:lnTo>
                  <a:lnTo>
                    <a:pt x="1433576" y="1434071"/>
                  </a:lnTo>
                  <a:lnTo>
                    <a:pt x="1258900" y="1259370"/>
                  </a:lnTo>
                  <a:lnTo>
                    <a:pt x="1219102" y="1295752"/>
                  </a:lnTo>
                  <a:lnTo>
                    <a:pt x="1176937" y="1327852"/>
                  </a:lnTo>
                  <a:lnTo>
                    <a:pt x="1132700" y="1355671"/>
                  </a:lnTo>
                  <a:lnTo>
                    <a:pt x="1086689" y="1379209"/>
                  </a:lnTo>
                  <a:lnTo>
                    <a:pt x="1039199" y="1398467"/>
                  </a:lnTo>
                  <a:lnTo>
                    <a:pt x="990527" y="1413444"/>
                  </a:lnTo>
                  <a:lnTo>
                    <a:pt x="940970" y="1424142"/>
                  </a:lnTo>
                  <a:lnTo>
                    <a:pt x="890823" y="1430560"/>
                  </a:lnTo>
                  <a:lnTo>
                    <a:pt x="840384" y="1432699"/>
                  </a:lnTo>
                  <a:lnTo>
                    <a:pt x="789928" y="1430560"/>
                  </a:lnTo>
                  <a:lnTo>
                    <a:pt x="739771" y="1424142"/>
                  </a:lnTo>
                  <a:lnTo>
                    <a:pt x="690209" y="1413444"/>
                  </a:lnTo>
                  <a:lnTo>
                    <a:pt x="641537" y="1398467"/>
                  </a:lnTo>
                  <a:lnTo>
                    <a:pt x="594051" y="1379209"/>
                  </a:lnTo>
                  <a:lnTo>
                    <a:pt x="548044" y="1355671"/>
                  </a:lnTo>
                  <a:lnTo>
                    <a:pt x="503813" y="1327852"/>
                  </a:lnTo>
                  <a:lnTo>
                    <a:pt x="461651" y="1295752"/>
                  </a:lnTo>
                  <a:lnTo>
                    <a:pt x="421855" y="1259370"/>
                  </a:lnTo>
                  <a:lnTo>
                    <a:pt x="388923" y="1223658"/>
                  </a:lnTo>
                  <a:lnTo>
                    <a:pt x="359458" y="1186005"/>
                  </a:lnTo>
                  <a:lnTo>
                    <a:pt x="333459" y="1146627"/>
                  </a:lnTo>
                  <a:lnTo>
                    <a:pt x="310927" y="1105739"/>
                  </a:lnTo>
                  <a:lnTo>
                    <a:pt x="291861" y="1063557"/>
                  </a:lnTo>
                  <a:lnTo>
                    <a:pt x="276261" y="1020297"/>
                  </a:lnTo>
                  <a:lnTo>
                    <a:pt x="264128" y="976173"/>
                  </a:lnTo>
                  <a:lnTo>
                    <a:pt x="255462" y="931403"/>
                  </a:lnTo>
                  <a:lnTo>
                    <a:pt x="250262" y="886201"/>
                  </a:lnTo>
                  <a:lnTo>
                    <a:pt x="248529" y="840784"/>
                  </a:lnTo>
                  <a:lnTo>
                    <a:pt x="250262" y="795367"/>
                  </a:lnTo>
                  <a:lnTo>
                    <a:pt x="255462" y="750165"/>
                  </a:lnTo>
                  <a:lnTo>
                    <a:pt x="264128" y="705395"/>
                  </a:lnTo>
                  <a:lnTo>
                    <a:pt x="276261" y="661271"/>
                  </a:lnTo>
                  <a:lnTo>
                    <a:pt x="291861" y="618011"/>
                  </a:lnTo>
                  <a:lnTo>
                    <a:pt x="310927" y="575829"/>
                  </a:lnTo>
                  <a:lnTo>
                    <a:pt x="333459" y="534941"/>
                  </a:lnTo>
                  <a:lnTo>
                    <a:pt x="359458" y="495563"/>
                  </a:lnTo>
                  <a:lnTo>
                    <a:pt x="388923" y="457910"/>
                  </a:lnTo>
                  <a:lnTo>
                    <a:pt x="421855" y="422198"/>
                  </a:lnTo>
                  <a:lnTo>
                    <a:pt x="461651" y="385824"/>
                  </a:lnTo>
                  <a:lnTo>
                    <a:pt x="503813" y="353729"/>
                  </a:lnTo>
                  <a:lnTo>
                    <a:pt x="548044" y="325914"/>
                  </a:lnTo>
                  <a:lnTo>
                    <a:pt x="594051" y="302380"/>
                  </a:lnTo>
                  <a:lnTo>
                    <a:pt x="641537" y="283124"/>
                  </a:lnTo>
                  <a:lnTo>
                    <a:pt x="690209" y="268148"/>
                  </a:lnTo>
                  <a:lnTo>
                    <a:pt x="739771" y="257451"/>
                  </a:lnTo>
                  <a:lnTo>
                    <a:pt x="789928" y="251033"/>
                  </a:lnTo>
                  <a:lnTo>
                    <a:pt x="840384" y="248894"/>
                  </a:lnTo>
                  <a:lnTo>
                    <a:pt x="890823" y="251033"/>
                  </a:lnTo>
                  <a:lnTo>
                    <a:pt x="940970" y="257451"/>
                  </a:lnTo>
                  <a:lnTo>
                    <a:pt x="990527" y="268148"/>
                  </a:lnTo>
                  <a:lnTo>
                    <a:pt x="1039199" y="283124"/>
                  </a:lnTo>
                  <a:lnTo>
                    <a:pt x="1086689" y="302380"/>
                  </a:lnTo>
                  <a:lnTo>
                    <a:pt x="1132700" y="325914"/>
                  </a:lnTo>
                  <a:lnTo>
                    <a:pt x="1176937" y="353729"/>
                  </a:lnTo>
                  <a:lnTo>
                    <a:pt x="1219102" y="385824"/>
                  </a:lnTo>
                  <a:lnTo>
                    <a:pt x="1258900" y="422198"/>
                  </a:lnTo>
                  <a:lnTo>
                    <a:pt x="1433576" y="245668"/>
                  </a:lnTo>
                  <a:lnTo>
                    <a:pt x="1394897" y="209327"/>
                  </a:lnTo>
                  <a:lnTo>
                    <a:pt x="1354533" y="175893"/>
                  </a:lnTo>
                  <a:lnTo>
                    <a:pt x="1312624" y="145366"/>
                  </a:lnTo>
                  <a:lnTo>
                    <a:pt x="1269311" y="117746"/>
                  </a:lnTo>
                  <a:lnTo>
                    <a:pt x="1224733" y="93034"/>
                  </a:lnTo>
                  <a:lnTo>
                    <a:pt x="1179032" y="71229"/>
                  </a:lnTo>
                  <a:lnTo>
                    <a:pt x="1132348" y="52331"/>
                  </a:lnTo>
                  <a:lnTo>
                    <a:pt x="1084821" y="36341"/>
                  </a:lnTo>
                  <a:lnTo>
                    <a:pt x="1036591" y="23258"/>
                  </a:lnTo>
                  <a:lnTo>
                    <a:pt x="987800" y="13082"/>
                  </a:lnTo>
                  <a:lnTo>
                    <a:pt x="938587" y="5814"/>
                  </a:lnTo>
                  <a:lnTo>
                    <a:pt x="889092" y="1453"/>
                  </a:lnTo>
                  <a:lnTo>
                    <a:pt x="839457" y="0"/>
                  </a:lnTo>
                  <a:close/>
                </a:path>
              </a:pathLst>
            </a:custGeom>
            <a:solidFill>
              <a:srgbClr val="5B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95961" y="3338121"/>
              <a:ext cx="1435100" cy="1680210"/>
            </a:xfrm>
            <a:custGeom>
              <a:avLst/>
              <a:gdLst/>
              <a:ahLst/>
              <a:cxnLst/>
              <a:rect l="l" t="t" r="r" b="b"/>
              <a:pathLst>
                <a:path w="1435100" h="1680210">
                  <a:moveTo>
                    <a:pt x="593813" y="0"/>
                  </a:moveTo>
                  <a:lnTo>
                    <a:pt x="544203" y="1453"/>
                  </a:lnTo>
                  <a:lnTo>
                    <a:pt x="494739" y="5815"/>
                  </a:lnTo>
                  <a:lnTo>
                    <a:pt x="445562" y="13085"/>
                  </a:lnTo>
                  <a:lnTo>
                    <a:pt x="396809" y="23264"/>
                  </a:lnTo>
                  <a:lnTo>
                    <a:pt x="348620" y="36351"/>
                  </a:lnTo>
                  <a:lnTo>
                    <a:pt x="301132" y="52347"/>
                  </a:lnTo>
                  <a:lnTo>
                    <a:pt x="254484" y="71252"/>
                  </a:lnTo>
                  <a:lnTo>
                    <a:pt x="208815" y="93066"/>
                  </a:lnTo>
                  <a:lnTo>
                    <a:pt x="164264" y="117790"/>
                  </a:lnTo>
                  <a:lnTo>
                    <a:pt x="120968" y="145423"/>
                  </a:lnTo>
                  <a:lnTo>
                    <a:pt x="79066" y="175966"/>
                  </a:lnTo>
                  <a:lnTo>
                    <a:pt x="38697" y="209419"/>
                  </a:lnTo>
                  <a:lnTo>
                    <a:pt x="0" y="245783"/>
                  </a:lnTo>
                  <a:lnTo>
                    <a:pt x="174777" y="422287"/>
                  </a:lnTo>
                  <a:lnTo>
                    <a:pt x="214603" y="385898"/>
                  </a:lnTo>
                  <a:lnTo>
                    <a:pt x="256795" y="353793"/>
                  </a:lnTo>
                  <a:lnTo>
                    <a:pt x="301058" y="325971"/>
                  </a:lnTo>
                  <a:lnTo>
                    <a:pt x="347096" y="302432"/>
                  </a:lnTo>
                  <a:lnTo>
                    <a:pt x="394615" y="283174"/>
                  </a:lnTo>
                  <a:lnTo>
                    <a:pt x="443318" y="268198"/>
                  </a:lnTo>
                  <a:lnTo>
                    <a:pt x="492911" y="257501"/>
                  </a:lnTo>
                  <a:lnTo>
                    <a:pt x="543098" y="251084"/>
                  </a:lnTo>
                  <a:lnTo>
                    <a:pt x="593585" y="248945"/>
                  </a:lnTo>
                  <a:lnTo>
                    <a:pt x="644058" y="251084"/>
                  </a:lnTo>
                  <a:lnTo>
                    <a:pt x="694238" y="257501"/>
                  </a:lnTo>
                  <a:lnTo>
                    <a:pt x="743829" y="268198"/>
                  </a:lnTo>
                  <a:lnTo>
                    <a:pt x="792534" y="283174"/>
                  </a:lnTo>
                  <a:lnTo>
                    <a:pt x="840057" y="302432"/>
                  </a:lnTo>
                  <a:lnTo>
                    <a:pt x="886101" y="325971"/>
                  </a:lnTo>
                  <a:lnTo>
                    <a:pt x="930369" y="353793"/>
                  </a:lnTo>
                  <a:lnTo>
                    <a:pt x="972565" y="385898"/>
                  </a:lnTo>
                  <a:lnTo>
                    <a:pt x="1012393" y="422287"/>
                  </a:lnTo>
                  <a:lnTo>
                    <a:pt x="1045345" y="457992"/>
                  </a:lnTo>
                  <a:lnTo>
                    <a:pt x="1074828" y="495614"/>
                  </a:lnTo>
                  <a:lnTo>
                    <a:pt x="1100843" y="534940"/>
                  </a:lnTo>
                  <a:lnTo>
                    <a:pt x="1123389" y="575758"/>
                  </a:lnTo>
                  <a:lnTo>
                    <a:pt x="1142466" y="617854"/>
                  </a:lnTo>
                  <a:lnTo>
                    <a:pt x="1158075" y="661015"/>
                  </a:lnTo>
                  <a:lnTo>
                    <a:pt x="1170215" y="705028"/>
                  </a:lnTo>
                  <a:lnTo>
                    <a:pt x="1178887" y="749679"/>
                  </a:lnTo>
                  <a:lnTo>
                    <a:pt x="1184090" y="794757"/>
                  </a:lnTo>
                  <a:lnTo>
                    <a:pt x="1185824" y="840047"/>
                  </a:lnTo>
                  <a:lnTo>
                    <a:pt x="1184090" y="885337"/>
                  </a:lnTo>
                  <a:lnTo>
                    <a:pt x="1178887" y="930414"/>
                  </a:lnTo>
                  <a:lnTo>
                    <a:pt x="1170215" y="975064"/>
                  </a:lnTo>
                  <a:lnTo>
                    <a:pt x="1158075" y="1019074"/>
                  </a:lnTo>
                  <a:lnTo>
                    <a:pt x="1142466" y="1062231"/>
                  </a:lnTo>
                  <a:lnTo>
                    <a:pt x="1123389" y="1104323"/>
                  </a:lnTo>
                  <a:lnTo>
                    <a:pt x="1100843" y="1145136"/>
                  </a:lnTo>
                  <a:lnTo>
                    <a:pt x="1074828" y="1184457"/>
                  </a:lnTo>
                  <a:lnTo>
                    <a:pt x="1045345" y="1222072"/>
                  </a:lnTo>
                  <a:lnTo>
                    <a:pt x="1012393" y="1257769"/>
                  </a:lnTo>
                  <a:lnTo>
                    <a:pt x="972565" y="1294158"/>
                  </a:lnTo>
                  <a:lnTo>
                    <a:pt x="930369" y="1326267"/>
                  </a:lnTo>
                  <a:lnTo>
                    <a:pt x="886101" y="1354097"/>
                  </a:lnTo>
                  <a:lnTo>
                    <a:pt x="840057" y="1377646"/>
                  </a:lnTo>
                  <a:lnTo>
                    <a:pt x="792534" y="1396915"/>
                  </a:lnTo>
                  <a:lnTo>
                    <a:pt x="743829" y="1411903"/>
                  </a:lnTo>
                  <a:lnTo>
                    <a:pt x="694238" y="1422610"/>
                  </a:lnTo>
                  <a:lnTo>
                    <a:pt x="644058" y="1429034"/>
                  </a:lnTo>
                  <a:lnTo>
                    <a:pt x="593585" y="1431175"/>
                  </a:lnTo>
                  <a:lnTo>
                    <a:pt x="543098" y="1429034"/>
                  </a:lnTo>
                  <a:lnTo>
                    <a:pt x="492911" y="1422610"/>
                  </a:lnTo>
                  <a:lnTo>
                    <a:pt x="443318" y="1411903"/>
                  </a:lnTo>
                  <a:lnTo>
                    <a:pt x="394615" y="1396915"/>
                  </a:lnTo>
                  <a:lnTo>
                    <a:pt x="347096" y="1377646"/>
                  </a:lnTo>
                  <a:lnTo>
                    <a:pt x="301058" y="1354097"/>
                  </a:lnTo>
                  <a:lnTo>
                    <a:pt x="256795" y="1326267"/>
                  </a:lnTo>
                  <a:lnTo>
                    <a:pt x="214603" y="1294158"/>
                  </a:lnTo>
                  <a:lnTo>
                    <a:pt x="174777" y="1257769"/>
                  </a:lnTo>
                  <a:lnTo>
                    <a:pt x="0" y="1434338"/>
                  </a:lnTo>
                  <a:lnTo>
                    <a:pt x="38697" y="1470698"/>
                  </a:lnTo>
                  <a:lnTo>
                    <a:pt x="79066" y="1504149"/>
                  </a:lnTo>
                  <a:lnTo>
                    <a:pt x="120968" y="1534690"/>
                  </a:lnTo>
                  <a:lnTo>
                    <a:pt x="164264" y="1562322"/>
                  </a:lnTo>
                  <a:lnTo>
                    <a:pt x="208815" y="1587044"/>
                  </a:lnTo>
                  <a:lnTo>
                    <a:pt x="254484" y="1608858"/>
                  </a:lnTo>
                  <a:lnTo>
                    <a:pt x="301132" y="1627762"/>
                  </a:lnTo>
                  <a:lnTo>
                    <a:pt x="348620" y="1643757"/>
                  </a:lnTo>
                  <a:lnTo>
                    <a:pt x="396809" y="1656844"/>
                  </a:lnTo>
                  <a:lnTo>
                    <a:pt x="445562" y="1667022"/>
                  </a:lnTo>
                  <a:lnTo>
                    <a:pt x="494739" y="1674292"/>
                  </a:lnTo>
                  <a:lnTo>
                    <a:pt x="544203" y="1678654"/>
                  </a:lnTo>
                  <a:lnTo>
                    <a:pt x="593813" y="1680108"/>
                  </a:lnTo>
                  <a:lnTo>
                    <a:pt x="643433" y="1678654"/>
                  </a:lnTo>
                  <a:lnTo>
                    <a:pt x="692922" y="1674292"/>
                  </a:lnTo>
                  <a:lnTo>
                    <a:pt x="742141" y="1667022"/>
                  </a:lnTo>
                  <a:lnTo>
                    <a:pt x="790953" y="1656844"/>
                  </a:lnTo>
                  <a:lnTo>
                    <a:pt x="839218" y="1643757"/>
                  </a:lnTo>
                  <a:lnTo>
                    <a:pt x="886798" y="1627762"/>
                  </a:lnTo>
                  <a:lnTo>
                    <a:pt x="933554" y="1608858"/>
                  </a:lnTo>
                  <a:lnTo>
                    <a:pt x="979348" y="1587044"/>
                  </a:lnTo>
                  <a:lnTo>
                    <a:pt x="1024040" y="1562322"/>
                  </a:lnTo>
                  <a:lnTo>
                    <a:pt x="1067493" y="1534690"/>
                  </a:lnTo>
                  <a:lnTo>
                    <a:pt x="1109567" y="1504149"/>
                  </a:lnTo>
                  <a:lnTo>
                    <a:pt x="1150123" y="1470698"/>
                  </a:lnTo>
                  <a:lnTo>
                    <a:pt x="1189024" y="1434338"/>
                  </a:lnTo>
                  <a:lnTo>
                    <a:pt x="1221758" y="1399730"/>
                  </a:lnTo>
                  <a:lnTo>
                    <a:pt x="1252153" y="1363756"/>
                  </a:lnTo>
                  <a:lnTo>
                    <a:pt x="1280210" y="1326516"/>
                  </a:lnTo>
                  <a:lnTo>
                    <a:pt x="1305929" y="1288112"/>
                  </a:lnTo>
                  <a:lnTo>
                    <a:pt x="1329310" y="1248646"/>
                  </a:lnTo>
                  <a:lnTo>
                    <a:pt x="1350353" y="1208217"/>
                  </a:lnTo>
                  <a:lnTo>
                    <a:pt x="1369058" y="1166929"/>
                  </a:lnTo>
                  <a:lnTo>
                    <a:pt x="1385425" y="1124881"/>
                  </a:lnTo>
                  <a:lnTo>
                    <a:pt x="1399453" y="1082175"/>
                  </a:lnTo>
                  <a:lnTo>
                    <a:pt x="1411144" y="1038912"/>
                  </a:lnTo>
                  <a:lnTo>
                    <a:pt x="1420496" y="995194"/>
                  </a:lnTo>
                  <a:lnTo>
                    <a:pt x="1427510" y="951122"/>
                  </a:lnTo>
                  <a:lnTo>
                    <a:pt x="1432187" y="906796"/>
                  </a:lnTo>
                  <a:lnTo>
                    <a:pt x="1434525" y="862319"/>
                  </a:lnTo>
                  <a:lnTo>
                    <a:pt x="1434525" y="817791"/>
                  </a:lnTo>
                  <a:lnTo>
                    <a:pt x="1432187" y="773314"/>
                  </a:lnTo>
                  <a:lnTo>
                    <a:pt x="1427510" y="728989"/>
                  </a:lnTo>
                  <a:lnTo>
                    <a:pt x="1420496" y="684917"/>
                  </a:lnTo>
                  <a:lnTo>
                    <a:pt x="1411144" y="641199"/>
                  </a:lnTo>
                  <a:lnTo>
                    <a:pt x="1399453" y="597937"/>
                  </a:lnTo>
                  <a:lnTo>
                    <a:pt x="1385425" y="555232"/>
                  </a:lnTo>
                  <a:lnTo>
                    <a:pt x="1369058" y="513184"/>
                  </a:lnTo>
                  <a:lnTo>
                    <a:pt x="1350353" y="471896"/>
                  </a:lnTo>
                  <a:lnTo>
                    <a:pt x="1329310" y="431469"/>
                  </a:lnTo>
                  <a:lnTo>
                    <a:pt x="1305929" y="392003"/>
                  </a:lnTo>
                  <a:lnTo>
                    <a:pt x="1280210" y="353601"/>
                  </a:lnTo>
                  <a:lnTo>
                    <a:pt x="1252153" y="316362"/>
                  </a:lnTo>
                  <a:lnTo>
                    <a:pt x="1221758" y="280389"/>
                  </a:lnTo>
                  <a:lnTo>
                    <a:pt x="1189024" y="245783"/>
                  </a:lnTo>
                  <a:lnTo>
                    <a:pt x="1150123" y="209419"/>
                  </a:lnTo>
                  <a:lnTo>
                    <a:pt x="1109567" y="175966"/>
                  </a:lnTo>
                  <a:lnTo>
                    <a:pt x="1067493" y="145423"/>
                  </a:lnTo>
                  <a:lnTo>
                    <a:pt x="1024040" y="117790"/>
                  </a:lnTo>
                  <a:lnTo>
                    <a:pt x="979348" y="93066"/>
                  </a:lnTo>
                  <a:lnTo>
                    <a:pt x="933554" y="71252"/>
                  </a:lnTo>
                  <a:lnTo>
                    <a:pt x="886798" y="52347"/>
                  </a:lnTo>
                  <a:lnTo>
                    <a:pt x="839218" y="36351"/>
                  </a:lnTo>
                  <a:lnTo>
                    <a:pt x="790953" y="23264"/>
                  </a:lnTo>
                  <a:lnTo>
                    <a:pt x="742141" y="13085"/>
                  </a:lnTo>
                  <a:lnTo>
                    <a:pt x="692922" y="5815"/>
                  </a:lnTo>
                  <a:lnTo>
                    <a:pt x="643433" y="1453"/>
                  </a:lnTo>
                  <a:lnTo>
                    <a:pt x="593813" y="0"/>
                  </a:lnTo>
                  <a:close/>
                </a:path>
              </a:pathLst>
            </a:custGeom>
            <a:solidFill>
              <a:srgbClr val="0F7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94837" y="5363846"/>
              <a:ext cx="1435735" cy="1680210"/>
            </a:xfrm>
            <a:custGeom>
              <a:avLst/>
              <a:gdLst/>
              <a:ahLst/>
              <a:cxnLst/>
              <a:rect l="l" t="t" r="r" b="b"/>
              <a:pathLst>
                <a:path w="1435735" h="1680209">
                  <a:moveTo>
                    <a:pt x="594918" y="0"/>
                  </a:moveTo>
                  <a:lnTo>
                    <a:pt x="545325" y="1453"/>
                  </a:lnTo>
                  <a:lnTo>
                    <a:pt x="495862" y="5815"/>
                  </a:lnTo>
                  <a:lnTo>
                    <a:pt x="446667" y="13085"/>
                  </a:lnTo>
                  <a:lnTo>
                    <a:pt x="397880" y="23262"/>
                  </a:lnTo>
                  <a:lnTo>
                    <a:pt x="349639" y="36347"/>
                  </a:lnTo>
                  <a:lnTo>
                    <a:pt x="302082" y="52341"/>
                  </a:lnTo>
                  <a:lnTo>
                    <a:pt x="255349" y="71242"/>
                  </a:lnTo>
                  <a:lnTo>
                    <a:pt x="209577" y="93051"/>
                  </a:lnTo>
                  <a:lnTo>
                    <a:pt x="164906" y="117769"/>
                  </a:lnTo>
                  <a:lnTo>
                    <a:pt x="121474" y="145394"/>
                  </a:lnTo>
                  <a:lnTo>
                    <a:pt x="79420" y="175928"/>
                  </a:lnTo>
                  <a:lnTo>
                    <a:pt x="38882" y="209369"/>
                  </a:lnTo>
                  <a:lnTo>
                    <a:pt x="0" y="245719"/>
                  </a:lnTo>
                  <a:lnTo>
                    <a:pt x="176542" y="420420"/>
                  </a:lnTo>
                  <a:lnTo>
                    <a:pt x="216347" y="384038"/>
                  </a:lnTo>
                  <a:lnTo>
                    <a:pt x="258516" y="351938"/>
                  </a:lnTo>
                  <a:lnTo>
                    <a:pt x="302756" y="324119"/>
                  </a:lnTo>
                  <a:lnTo>
                    <a:pt x="348771" y="300581"/>
                  </a:lnTo>
                  <a:lnTo>
                    <a:pt x="396267" y="281323"/>
                  </a:lnTo>
                  <a:lnTo>
                    <a:pt x="444947" y="266346"/>
                  </a:lnTo>
                  <a:lnTo>
                    <a:pt x="494517" y="255648"/>
                  </a:lnTo>
                  <a:lnTo>
                    <a:pt x="544682" y="249230"/>
                  </a:lnTo>
                  <a:lnTo>
                    <a:pt x="595147" y="247091"/>
                  </a:lnTo>
                  <a:lnTo>
                    <a:pt x="645595" y="249230"/>
                  </a:lnTo>
                  <a:lnTo>
                    <a:pt x="695751" y="255648"/>
                  </a:lnTo>
                  <a:lnTo>
                    <a:pt x="745319" y="266346"/>
                  </a:lnTo>
                  <a:lnTo>
                    <a:pt x="794001" y="281323"/>
                  </a:lnTo>
                  <a:lnTo>
                    <a:pt x="841502" y="300581"/>
                  </a:lnTo>
                  <a:lnTo>
                    <a:pt x="887523" y="324119"/>
                  </a:lnTo>
                  <a:lnTo>
                    <a:pt x="931770" y="351938"/>
                  </a:lnTo>
                  <a:lnTo>
                    <a:pt x="973945" y="384038"/>
                  </a:lnTo>
                  <a:lnTo>
                    <a:pt x="1013752" y="420420"/>
                  </a:lnTo>
                  <a:lnTo>
                    <a:pt x="1046689" y="456139"/>
                  </a:lnTo>
                  <a:lnTo>
                    <a:pt x="1076159" y="493800"/>
                  </a:lnTo>
                  <a:lnTo>
                    <a:pt x="1102163" y="533186"/>
                  </a:lnTo>
                  <a:lnTo>
                    <a:pt x="1124699" y="574081"/>
                  </a:lnTo>
                  <a:lnTo>
                    <a:pt x="1143768" y="616271"/>
                  </a:lnTo>
                  <a:lnTo>
                    <a:pt x="1159370" y="659539"/>
                  </a:lnTo>
                  <a:lnTo>
                    <a:pt x="1171505" y="703669"/>
                  </a:lnTo>
                  <a:lnTo>
                    <a:pt x="1180172" y="748447"/>
                  </a:lnTo>
                  <a:lnTo>
                    <a:pt x="1185373" y="793656"/>
                  </a:lnTo>
                  <a:lnTo>
                    <a:pt x="1187107" y="839081"/>
                  </a:lnTo>
                  <a:lnTo>
                    <a:pt x="1185373" y="884505"/>
                  </a:lnTo>
                  <a:lnTo>
                    <a:pt x="1180172" y="929714"/>
                  </a:lnTo>
                  <a:lnTo>
                    <a:pt x="1171505" y="974491"/>
                  </a:lnTo>
                  <a:lnTo>
                    <a:pt x="1159370" y="1018621"/>
                  </a:lnTo>
                  <a:lnTo>
                    <a:pt x="1143768" y="1061888"/>
                  </a:lnTo>
                  <a:lnTo>
                    <a:pt x="1124699" y="1104077"/>
                  </a:lnTo>
                  <a:lnTo>
                    <a:pt x="1102163" y="1144971"/>
                  </a:lnTo>
                  <a:lnTo>
                    <a:pt x="1076159" y="1184355"/>
                  </a:lnTo>
                  <a:lnTo>
                    <a:pt x="1046689" y="1222014"/>
                  </a:lnTo>
                  <a:lnTo>
                    <a:pt x="1013752" y="1257731"/>
                  </a:lnTo>
                  <a:lnTo>
                    <a:pt x="973945" y="1294117"/>
                  </a:lnTo>
                  <a:lnTo>
                    <a:pt x="931770" y="1326221"/>
                  </a:lnTo>
                  <a:lnTo>
                    <a:pt x="887523" y="1354042"/>
                  </a:lnTo>
                  <a:lnTo>
                    <a:pt x="841502" y="1377582"/>
                  </a:lnTo>
                  <a:lnTo>
                    <a:pt x="794001" y="1396840"/>
                  </a:lnTo>
                  <a:lnTo>
                    <a:pt x="745319" y="1411818"/>
                  </a:lnTo>
                  <a:lnTo>
                    <a:pt x="695751" y="1422516"/>
                  </a:lnTo>
                  <a:lnTo>
                    <a:pt x="645595" y="1428934"/>
                  </a:lnTo>
                  <a:lnTo>
                    <a:pt x="595147" y="1431074"/>
                  </a:lnTo>
                  <a:lnTo>
                    <a:pt x="544682" y="1428934"/>
                  </a:lnTo>
                  <a:lnTo>
                    <a:pt x="494517" y="1422516"/>
                  </a:lnTo>
                  <a:lnTo>
                    <a:pt x="444947" y="1411818"/>
                  </a:lnTo>
                  <a:lnTo>
                    <a:pt x="396267" y="1396840"/>
                  </a:lnTo>
                  <a:lnTo>
                    <a:pt x="348771" y="1377582"/>
                  </a:lnTo>
                  <a:lnTo>
                    <a:pt x="302756" y="1354042"/>
                  </a:lnTo>
                  <a:lnTo>
                    <a:pt x="258516" y="1326221"/>
                  </a:lnTo>
                  <a:lnTo>
                    <a:pt x="216347" y="1294117"/>
                  </a:lnTo>
                  <a:lnTo>
                    <a:pt x="176542" y="1257731"/>
                  </a:lnTo>
                  <a:lnTo>
                    <a:pt x="0" y="1434299"/>
                  </a:lnTo>
                  <a:lnTo>
                    <a:pt x="38882" y="1470644"/>
                  </a:lnTo>
                  <a:lnTo>
                    <a:pt x="79420" y="1504081"/>
                  </a:lnTo>
                  <a:lnTo>
                    <a:pt x="121474" y="1534611"/>
                  </a:lnTo>
                  <a:lnTo>
                    <a:pt x="164906" y="1562233"/>
                  </a:lnTo>
                  <a:lnTo>
                    <a:pt x="209577" y="1586948"/>
                  </a:lnTo>
                  <a:lnTo>
                    <a:pt x="255349" y="1608755"/>
                  </a:lnTo>
                  <a:lnTo>
                    <a:pt x="302082" y="1627655"/>
                  </a:lnTo>
                  <a:lnTo>
                    <a:pt x="349639" y="1643647"/>
                  </a:lnTo>
                  <a:lnTo>
                    <a:pt x="397880" y="1656732"/>
                  </a:lnTo>
                  <a:lnTo>
                    <a:pt x="446667" y="1666909"/>
                  </a:lnTo>
                  <a:lnTo>
                    <a:pt x="495862" y="1674178"/>
                  </a:lnTo>
                  <a:lnTo>
                    <a:pt x="545325" y="1678540"/>
                  </a:lnTo>
                  <a:lnTo>
                    <a:pt x="594918" y="1679994"/>
                  </a:lnTo>
                  <a:lnTo>
                    <a:pt x="644506" y="1678540"/>
                  </a:lnTo>
                  <a:lnTo>
                    <a:pt x="693946" y="1674178"/>
                  </a:lnTo>
                  <a:lnTo>
                    <a:pt x="743101" y="1666909"/>
                  </a:lnTo>
                  <a:lnTo>
                    <a:pt x="791832" y="1656732"/>
                  </a:lnTo>
                  <a:lnTo>
                    <a:pt x="839999" y="1643647"/>
                  </a:lnTo>
                  <a:lnTo>
                    <a:pt x="887466" y="1627655"/>
                  </a:lnTo>
                  <a:lnTo>
                    <a:pt x="934092" y="1608755"/>
                  </a:lnTo>
                  <a:lnTo>
                    <a:pt x="979740" y="1586948"/>
                  </a:lnTo>
                  <a:lnTo>
                    <a:pt x="1024271" y="1562233"/>
                  </a:lnTo>
                  <a:lnTo>
                    <a:pt x="1067546" y="1534611"/>
                  </a:lnTo>
                  <a:lnTo>
                    <a:pt x="1109427" y="1504081"/>
                  </a:lnTo>
                  <a:lnTo>
                    <a:pt x="1149776" y="1470644"/>
                  </a:lnTo>
                  <a:lnTo>
                    <a:pt x="1188453" y="1434299"/>
                  </a:lnTo>
                  <a:lnTo>
                    <a:pt x="1221355" y="1399513"/>
                  </a:lnTo>
                  <a:lnTo>
                    <a:pt x="1251907" y="1363385"/>
                  </a:lnTo>
                  <a:lnTo>
                    <a:pt x="1280109" y="1326015"/>
                  </a:lnTo>
                  <a:lnTo>
                    <a:pt x="1305960" y="1287503"/>
                  </a:lnTo>
                  <a:lnTo>
                    <a:pt x="1329462" y="1247950"/>
                  </a:lnTo>
                  <a:lnTo>
                    <a:pt x="1350613" y="1207454"/>
                  </a:lnTo>
                  <a:lnTo>
                    <a:pt x="1369414" y="1166116"/>
                  </a:lnTo>
                  <a:lnTo>
                    <a:pt x="1385865" y="1124035"/>
                  </a:lnTo>
                  <a:lnTo>
                    <a:pt x="1399966" y="1081312"/>
                  </a:lnTo>
                  <a:lnTo>
                    <a:pt x="1411717" y="1038047"/>
                  </a:lnTo>
                  <a:lnTo>
                    <a:pt x="1421118" y="994338"/>
                  </a:lnTo>
                  <a:lnTo>
                    <a:pt x="1428168" y="950287"/>
                  </a:lnTo>
                  <a:lnTo>
                    <a:pt x="1432868" y="905993"/>
                  </a:lnTo>
                  <a:lnTo>
                    <a:pt x="1435218" y="861555"/>
                  </a:lnTo>
                  <a:lnTo>
                    <a:pt x="1435218" y="817074"/>
                  </a:lnTo>
                  <a:lnTo>
                    <a:pt x="1432868" y="772650"/>
                  </a:lnTo>
                  <a:lnTo>
                    <a:pt x="1428168" y="728382"/>
                  </a:lnTo>
                  <a:lnTo>
                    <a:pt x="1421118" y="684370"/>
                  </a:lnTo>
                  <a:lnTo>
                    <a:pt x="1411717" y="640715"/>
                  </a:lnTo>
                  <a:lnTo>
                    <a:pt x="1399966" y="597516"/>
                  </a:lnTo>
                  <a:lnTo>
                    <a:pt x="1385865" y="554872"/>
                  </a:lnTo>
                  <a:lnTo>
                    <a:pt x="1369414" y="512884"/>
                  </a:lnTo>
                  <a:lnTo>
                    <a:pt x="1350613" y="471652"/>
                  </a:lnTo>
                  <a:lnTo>
                    <a:pt x="1329462" y="431275"/>
                  </a:lnTo>
                  <a:lnTo>
                    <a:pt x="1305960" y="391854"/>
                  </a:lnTo>
                  <a:lnTo>
                    <a:pt x="1280109" y="353488"/>
                  </a:lnTo>
                  <a:lnTo>
                    <a:pt x="1251907" y="316277"/>
                  </a:lnTo>
                  <a:lnTo>
                    <a:pt x="1221355" y="280320"/>
                  </a:lnTo>
                  <a:lnTo>
                    <a:pt x="1188453" y="245719"/>
                  </a:lnTo>
                  <a:lnTo>
                    <a:pt x="1149776" y="209369"/>
                  </a:lnTo>
                  <a:lnTo>
                    <a:pt x="1109427" y="175928"/>
                  </a:lnTo>
                  <a:lnTo>
                    <a:pt x="1067546" y="145394"/>
                  </a:lnTo>
                  <a:lnTo>
                    <a:pt x="1024271" y="117769"/>
                  </a:lnTo>
                  <a:lnTo>
                    <a:pt x="979740" y="93051"/>
                  </a:lnTo>
                  <a:lnTo>
                    <a:pt x="934092" y="71242"/>
                  </a:lnTo>
                  <a:lnTo>
                    <a:pt x="887466" y="52341"/>
                  </a:lnTo>
                  <a:lnTo>
                    <a:pt x="839999" y="36347"/>
                  </a:lnTo>
                  <a:lnTo>
                    <a:pt x="791832" y="23262"/>
                  </a:lnTo>
                  <a:lnTo>
                    <a:pt x="743101" y="13085"/>
                  </a:lnTo>
                  <a:lnTo>
                    <a:pt x="693946" y="5815"/>
                  </a:lnTo>
                  <a:lnTo>
                    <a:pt x="644506" y="1453"/>
                  </a:lnTo>
                  <a:lnTo>
                    <a:pt x="594918" y="0"/>
                  </a:lnTo>
                  <a:close/>
                </a:path>
              </a:pathLst>
            </a:custGeom>
            <a:solidFill>
              <a:srgbClr val="FED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6190" y="6488515"/>
              <a:ext cx="5298440" cy="1679575"/>
            </a:xfrm>
            <a:custGeom>
              <a:avLst/>
              <a:gdLst/>
              <a:ahLst/>
              <a:cxnLst/>
              <a:rect l="l" t="t" r="r" b="b"/>
              <a:pathLst>
                <a:path w="5298440" h="1679575">
                  <a:moveTo>
                    <a:pt x="935758" y="0"/>
                  </a:moveTo>
                  <a:lnTo>
                    <a:pt x="887592" y="1091"/>
                  </a:lnTo>
                  <a:lnTo>
                    <a:pt x="839577" y="4365"/>
                  </a:lnTo>
                  <a:lnTo>
                    <a:pt x="791812" y="9822"/>
                  </a:lnTo>
                  <a:lnTo>
                    <a:pt x="744392" y="17461"/>
                  </a:lnTo>
                  <a:lnTo>
                    <a:pt x="697415" y="27284"/>
                  </a:lnTo>
                  <a:lnTo>
                    <a:pt x="650979" y="39289"/>
                  </a:lnTo>
                  <a:lnTo>
                    <a:pt x="605180" y="53477"/>
                  </a:lnTo>
                  <a:lnTo>
                    <a:pt x="560116" y="69848"/>
                  </a:lnTo>
                  <a:lnTo>
                    <a:pt x="515884" y="88402"/>
                  </a:lnTo>
                  <a:lnTo>
                    <a:pt x="472582" y="109139"/>
                  </a:lnTo>
                  <a:lnTo>
                    <a:pt x="430306" y="132058"/>
                  </a:lnTo>
                  <a:lnTo>
                    <a:pt x="389155" y="157161"/>
                  </a:lnTo>
                  <a:lnTo>
                    <a:pt x="349224" y="184446"/>
                  </a:lnTo>
                  <a:lnTo>
                    <a:pt x="310611" y="213915"/>
                  </a:lnTo>
                  <a:lnTo>
                    <a:pt x="273415" y="245567"/>
                  </a:lnTo>
                  <a:lnTo>
                    <a:pt x="238174" y="278977"/>
                  </a:lnTo>
                  <a:lnTo>
                    <a:pt x="205365" y="313667"/>
                  </a:lnTo>
                  <a:lnTo>
                    <a:pt x="174985" y="349545"/>
                  </a:lnTo>
                  <a:lnTo>
                    <a:pt x="147036" y="386519"/>
                  </a:lnTo>
                  <a:lnTo>
                    <a:pt x="121517" y="424499"/>
                  </a:lnTo>
                  <a:lnTo>
                    <a:pt x="98429" y="463392"/>
                  </a:lnTo>
                  <a:lnTo>
                    <a:pt x="77771" y="503108"/>
                  </a:lnTo>
                  <a:lnTo>
                    <a:pt x="59543" y="543554"/>
                  </a:lnTo>
                  <a:lnTo>
                    <a:pt x="43746" y="584641"/>
                  </a:lnTo>
                  <a:lnTo>
                    <a:pt x="30379" y="626276"/>
                  </a:lnTo>
                  <a:lnTo>
                    <a:pt x="19442" y="668367"/>
                  </a:lnTo>
                  <a:lnTo>
                    <a:pt x="10936" y="710825"/>
                  </a:lnTo>
                  <a:lnTo>
                    <a:pt x="4860" y="753557"/>
                  </a:lnTo>
                  <a:lnTo>
                    <a:pt x="1215" y="796471"/>
                  </a:lnTo>
                  <a:lnTo>
                    <a:pt x="0" y="839477"/>
                  </a:lnTo>
                  <a:lnTo>
                    <a:pt x="1215" y="882484"/>
                  </a:lnTo>
                  <a:lnTo>
                    <a:pt x="4860" y="925399"/>
                  </a:lnTo>
                  <a:lnTo>
                    <a:pt x="10936" y="968132"/>
                  </a:lnTo>
                  <a:lnTo>
                    <a:pt x="19442" y="1010591"/>
                  </a:lnTo>
                  <a:lnTo>
                    <a:pt x="30379" y="1052685"/>
                  </a:lnTo>
                  <a:lnTo>
                    <a:pt x="43746" y="1094322"/>
                  </a:lnTo>
                  <a:lnTo>
                    <a:pt x="59543" y="1135411"/>
                  </a:lnTo>
                  <a:lnTo>
                    <a:pt x="77771" y="1175861"/>
                  </a:lnTo>
                  <a:lnTo>
                    <a:pt x="98429" y="1215580"/>
                  </a:lnTo>
                  <a:lnTo>
                    <a:pt x="121517" y="1254477"/>
                  </a:lnTo>
                  <a:lnTo>
                    <a:pt x="147036" y="1292461"/>
                  </a:lnTo>
                  <a:lnTo>
                    <a:pt x="174985" y="1329440"/>
                  </a:lnTo>
                  <a:lnTo>
                    <a:pt x="205365" y="1365323"/>
                  </a:lnTo>
                  <a:lnTo>
                    <a:pt x="238174" y="1400019"/>
                  </a:lnTo>
                  <a:lnTo>
                    <a:pt x="273415" y="1433436"/>
                  </a:lnTo>
                  <a:lnTo>
                    <a:pt x="310611" y="1465085"/>
                  </a:lnTo>
                  <a:lnTo>
                    <a:pt x="349224" y="1494552"/>
                  </a:lnTo>
                  <a:lnTo>
                    <a:pt x="389155" y="1521835"/>
                  </a:lnTo>
                  <a:lnTo>
                    <a:pt x="430306" y="1546937"/>
                  </a:lnTo>
                  <a:lnTo>
                    <a:pt x="472582" y="1569855"/>
                  </a:lnTo>
                  <a:lnTo>
                    <a:pt x="515884" y="1590591"/>
                  </a:lnTo>
                  <a:lnTo>
                    <a:pt x="560116" y="1609144"/>
                  </a:lnTo>
                  <a:lnTo>
                    <a:pt x="605180" y="1625514"/>
                  </a:lnTo>
                  <a:lnTo>
                    <a:pt x="650979" y="1639702"/>
                  </a:lnTo>
                  <a:lnTo>
                    <a:pt x="697415" y="1651706"/>
                  </a:lnTo>
                  <a:lnTo>
                    <a:pt x="744392" y="1661529"/>
                  </a:lnTo>
                  <a:lnTo>
                    <a:pt x="791812" y="1669168"/>
                  </a:lnTo>
                  <a:lnTo>
                    <a:pt x="839577" y="1674625"/>
                  </a:lnTo>
                  <a:lnTo>
                    <a:pt x="887592" y="1677899"/>
                  </a:lnTo>
                  <a:lnTo>
                    <a:pt x="935758" y="1678990"/>
                  </a:lnTo>
                  <a:lnTo>
                    <a:pt x="5298205" y="1678990"/>
                  </a:lnTo>
                  <a:lnTo>
                    <a:pt x="5298205" y="1431607"/>
                  </a:lnTo>
                  <a:lnTo>
                    <a:pt x="935758" y="1431607"/>
                  </a:lnTo>
                  <a:lnTo>
                    <a:pt x="884817" y="1429863"/>
                  </a:lnTo>
                  <a:lnTo>
                    <a:pt x="834228" y="1424638"/>
                  </a:lnTo>
                  <a:lnTo>
                    <a:pt x="784220" y="1415943"/>
                  </a:lnTo>
                  <a:lnTo>
                    <a:pt x="735027" y="1403789"/>
                  </a:lnTo>
                  <a:lnTo>
                    <a:pt x="686877" y="1388186"/>
                  </a:lnTo>
                  <a:lnTo>
                    <a:pt x="640004" y="1369144"/>
                  </a:lnTo>
                  <a:lnTo>
                    <a:pt x="594638" y="1346675"/>
                  </a:lnTo>
                  <a:lnTo>
                    <a:pt x="551011" y="1320790"/>
                  </a:lnTo>
                  <a:lnTo>
                    <a:pt x="509353" y="1291498"/>
                  </a:lnTo>
                  <a:lnTo>
                    <a:pt x="469896" y="1258811"/>
                  </a:lnTo>
                  <a:lnTo>
                    <a:pt x="434898" y="1224862"/>
                  </a:lnTo>
                  <a:lnTo>
                    <a:pt x="403399" y="1189144"/>
                  </a:lnTo>
                  <a:lnTo>
                    <a:pt x="375401" y="1151843"/>
                  </a:lnTo>
                  <a:lnTo>
                    <a:pt x="350902" y="1113145"/>
                  </a:lnTo>
                  <a:lnTo>
                    <a:pt x="329903" y="1073236"/>
                  </a:lnTo>
                  <a:lnTo>
                    <a:pt x="312403" y="1032303"/>
                  </a:lnTo>
                  <a:lnTo>
                    <a:pt x="298404" y="990531"/>
                  </a:lnTo>
                  <a:lnTo>
                    <a:pt x="287904" y="948108"/>
                  </a:lnTo>
                  <a:lnTo>
                    <a:pt x="280905" y="905219"/>
                  </a:lnTo>
                  <a:lnTo>
                    <a:pt x="277405" y="862050"/>
                  </a:lnTo>
                  <a:lnTo>
                    <a:pt x="277405" y="818788"/>
                  </a:lnTo>
                  <a:lnTo>
                    <a:pt x="280905" y="775619"/>
                  </a:lnTo>
                  <a:lnTo>
                    <a:pt x="287904" y="732729"/>
                  </a:lnTo>
                  <a:lnTo>
                    <a:pt x="298404" y="690304"/>
                  </a:lnTo>
                  <a:lnTo>
                    <a:pt x="312403" y="648531"/>
                  </a:lnTo>
                  <a:lnTo>
                    <a:pt x="329903" y="607596"/>
                  </a:lnTo>
                  <a:lnTo>
                    <a:pt x="350902" y="567686"/>
                  </a:lnTo>
                  <a:lnTo>
                    <a:pt x="375401" y="528985"/>
                  </a:lnTo>
                  <a:lnTo>
                    <a:pt x="403399" y="491681"/>
                  </a:lnTo>
                  <a:lnTo>
                    <a:pt x="434898" y="455960"/>
                  </a:lnTo>
                  <a:lnTo>
                    <a:pt x="469896" y="422008"/>
                  </a:lnTo>
                  <a:lnTo>
                    <a:pt x="509353" y="388879"/>
                  </a:lnTo>
                  <a:lnTo>
                    <a:pt x="551011" y="359329"/>
                  </a:lnTo>
                  <a:lnTo>
                    <a:pt x="594638" y="333337"/>
                  </a:lnTo>
                  <a:lnTo>
                    <a:pt x="640004" y="310881"/>
                  </a:lnTo>
                  <a:lnTo>
                    <a:pt x="686877" y="291939"/>
                  </a:lnTo>
                  <a:lnTo>
                    <a:pt x="735027" y="276490"/>
                  </a:lnTo>
                  <a:lnTo>
                    <a:pt x="784220" y="264512"/>
                  </a:lnTo>
                  <a:lnTo>
                    <a:pt x="834228" y="255983"/>
                  </a:lnTo>
                  <a:lnTo>
                    <a:pt x="884817" y="250882"/>
                  </a:lnTo>
                  <a:lnTo>
                    <a:pt x="935758" y="249186"/>
                  </a:lnTo>
                  <a:lnTo>
                    <a:pt x="1592068" y="249186"/>
                  </a:lnTo>
                  <a:lnTo>
                    <a:pt x="1596056" y="245567"/>
                  </a:lnTo>
                  <a:lnTo>
                    <a:pt x="1558860" y="213915"/>
                  </a:lnTo>
                  <a:lnTo>
                    <a:pt x="1520252" y="184446"/>
                  </a:lnTo>
                  <a:lnTo>
                    <a:pt x="1480334" y="157161"/>
                  </a:lnTo>
                  <a:lnTo>
                    <a:pt x="1439205" y="132058"/>
                  </a:lnTo>
                  <a:lnTo>
                    <a:pt x="1396967" y="109139"/>
                  </a:lnTo>
                  <a:lnTo>
                    <a:pt x="1353721" y="88402"/>
                  </a:lnTo>
                  <a:lnTo>
                    <a:pt x="1309567" y="69848"/>
                  </a:lnTo>
                  <a:lnTo>
                    <a:pt x="1264606" y="53477"/>
                  </a:lnTo>
                  <a:lnTo>
                    <a:pt x="1218939" y="39289"/>
                  </a:lnTo>
                  <a:lnTo>
                    <a:pt x="1172667" y="27284"/>
                  </a:lnTo>
                  <a:lnTo>
                    <a:pt x="1125891" y="17461"/>
                  </a:lnTo>
                  <a:lnTo>
                    <a:pt x="1078711" y="9822"/>
                  </a:lnTo>
                  <a:lnTo>
                    <a:pt x="1031228" y="4365"/>
                  </a:lnTo>
                  <a:lnTo>
                    <a:pt x="983544" y="1091"/>
                  </a:lnTo>
                  <a:lnTo>
                    <a:pt x="935758" y="0"/>
                  </a:lnTo>
                  <a:close/>
                </a:path>
                <a:path w="5298440" h="1679575">
                  <a:moveTo>
                    <a:pt x="1592068" y="249186"/>
                  </a:moveTo>
                  <a:lnTo>
                    <a:pt x="935758" y="249186"/>
                  </a:lnTo>
                  <a:lnTo>
                    <a:pt x="986146" y="250882"/>
                  </a:lnTo>
                  <a:lnTo>
                    <a:pt x="1036307" y="255983"/>
                  </a:lnTo>
                  <a:lnTo>
                    <a:pt x="1086010" y="264512"/>
                  </a:lnTo>
                  <a:lnTo>
                    <a:pt x="1135021" y="276490"/>
                  </a:lnTo>
                  <a:lnTo>
                    <a:pt x="1183111" y="291939"/>
                  </a:lnTo>
                  <a:lnTo>
                    <a:pt x="1230047" y="310881"/>
                  </a:lnTo>
                  <a:lnTo>
                    <a:pt x="1275599" y="333337"/>
                  </a:lnTo>
                  <a:lnTo>
                    <a:pt x="1319535" y="359329"/>
                  </a:lnTo>
                  <a:lnTo>
                    <a:pt x="1361623" y="388879"/>
                  </a:lnTo>
                  <a:lnTo>
                    <a:pt x="1401632" y="422008"/>
                  </a:lnTo>
                  <a:lnTo>
                    <a:pt x="1592068" y="249186"/>
                  </a:lnTo>
                  <a:close/>
                </a:path>
              </a:pathLst>
            </a:custGeom>
            <a:solidFill>
              <a:srgbClr val="B1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008" y="1203299"/>
              <a:ext cx="5150485" cy="1677035"/>
            </a:xfrm>
            <a:custGeom>
              <a:avLst/>
              <a:gdLst/>
              <a:ahLst/>
              <a:cxnLst/>
              <a:rect l="l" t="t" r="r" b="b"/>
              <a:pathLst>
                <a:path w="5150485" h="1677035">
                  <a:moveTo>
                    <a:pt x="3756665" y="1256417"/>
                  </a:moveTo>
                  <a:lnTo>
                    <a:pt x="3561072" y="1431143"/>
                  </a:lnTo>
                  <a:lnTo>
                    <a:pt x="3600800" y="1464988"/>
                  </a:lnTo>
                  <a:lnTo>
                    <a:pt x="3642138" y="1496326"/>
                  </a:lnTo>
                  <a:lnTo>
                    <a:pt x="3684967" y="1525157"/>
                  </a:lnTo>
                  <a:lnTo>
                    <a:pt x="3729167" y="1551482"/>
                  </a:lnTo>
                  <a:lnTo>
                    <a:pt x="3774619" y="1575299"/>
                  </a:lnTo>
                  <a:lnTo>
                    <a:pt x="3821205" y="1596609"/>
                  </a:lnTo>
                  <a:lnTo>
                    <a:pt x="3868804" y="1615412"/>
                  </a:lnTo>
                  <a:lnTo>
                    <a:pt x="3917298" y="1631709"/>
                  </a:lnTo>
                  <a:lnTo>
                    <a:pt x="3966568" y="1645498"/>
                  </a:lnTo>
                  <a:lnTo>
                    <a:pt x="4016494" y="1656780"/>
                  </a:lnTo>
                  <a:lnTo>
                    <a:pt x="4066957" y="1665555"/>
                  </a:lnTo>
                  <a:lnTo>
                    <a:pt x="4117839" y="1671823"/>
                  </a:lnTo>
                  <a:lnTo>
                    <a:pt x="4169019" y="1675584"/>
                  </a:lnTo>
                  <a:lnTo>
                    <a:pt x="4220380" y="1676838"/>
                  </a:lnTo>
                  <a:lnTo>
                    <a:pt x="4271345" y="1675584"/>
                  </a:lnTo>
                  <a:lnTo>
                    <a:pt x="4322187" y="1671823"/>
                  </a:lnTo>
                  <a:lnTo>
                    <a:pt x="4372783" y="1665555"/>
                  </a:lnTo>
                  <a:lnTo>
                    <a:pt x="4423008" y="1656780"/>
                  </a:lnTo>
                  <a:lnTo>
                    <a:pt x="4472740" y="1645498"/>
                  </a:lnTo>
                  <a:lnTo>
                    <a:pt x="4521855" y="1631709"/>
                  </a:lnTo>
                  <a:lnTo>
                    <a:pt x="4570230" y="1615412"/>
                  </a:lnTo>
                  <a:lnTo>
                    <a:pt x="4617741" y="1596609"/>
                  </a:lnTo>
                  <a:lnTo>
                    <a:pt x="4664266" y="1575299"/>
                  </a:lnTo>
                  <a:lnTo>
                    <a:pt x="4709681" y="1551482"/>
                  </a:lnTo>
                  <a:lnTo>
                    <a:pt x="4753862" y="1525157"/>
                  </a:lnTo>
                  <a:lnTo>
                    <a:pt x="4796686" y="1496326"/>
                  </a:lnTo>
                  <a:lnTo>
                    <a:pt x="4838030" y="1464988"/>
                  </a:lnTo>
                  <a:lnTo>
                    <a:pt x="4877770" y="1431143"/>
                  </a:lnTo>
                  <a:lnTo>
                    <a:pt x="4879702" y="1429302"/>
                  </a:lnTo>
                  <a:lnTo>
                    <a:pt x="4220380" y="1429302"/>
                  </a:lnTo>
                  <a:lnTo>
                    <a:pt x="4169669" y="1427557"/>
                  </a:lnTo>
                  <a:lnTo>
                    <a:pt x="4119311" y="1422329"/>
                  </a:lnTo>
                  <a:lnTo>
                    <a:pt x="4069534" y="1413629"/>
                  </a:lnTo>
                  <a:lnTo>
                    <a:pt x="4020569" y="1401467"/>
                  </a:lnTo>
                  <a:lnTo>
                    <a:pt x="3972644" y="1385855"/>
                  </a:lnTo>
                  <a:lnTo>
                    <a:pt x="3925990" y="1366804"/>
                  </a:lnTo>
                  <a:lnTo>
                    <a:pt x="3880835" y="1344323"/>
                  </a:lnTo>
                  <a:lnTo>
                    <a:pt x="3837410" y="1318425"/>
                  </a:lnTo>
                  <a:lnTo>
                    <a:pt x="3795943" y="1289119"/>
                  </a:lnTo>
                  <a:lnTo>
                    <a:pt x="3756665" y="1256417"/>
                  </a:lnTo>
                  <a:close/>
                </a:path>
                <a:path w="5150485" h="1677035">
                  <a:moveTo>
                    <a:pt x="4297063" y="0"/>
                  </a:moveTo>
                  <a:lnTo>
                    <a:pt x="0" y="0"/>
                  </a:lnTo>
                  <a:lnTo>
                    <a:pt x="0" y="246170"/>
                  </a:lnTo>
                  <a:lnTo>
                    <a:pt x="4228013" y="246170"/>
                  </a:lnTo>
                  <a:lnTo>
                    <a:pt x="4277409" y="247915"/>
                  </a:lnTo>
                  <a:lnTo>
                    <a:pt x="4326536" y="253144"/>
                  </a:lnTo>
                  <a:lnTo>
                    <a:pt x="4375164" y="261845"/>
                  </a:lnTo>
                  <a:lnTo>
                    <a:pt x="4423061" y="274009"/>
                  </a:lnTo>
                  <a:lnTo>
                    <a:pt x="4469997" y="289625"/>
                  </a:lnTo>
                  <a:lnTo>
                    <a:pt x="4515740" y="308682"/>
                  </a:lnTo>
                  <a:lnTo>
                    <a:pt x="4560061" y="331171"/>
                  </a:lnTo>
                  <a:lnTo>
                    <a:pt x="4602728" y="357080"/>
                  </a:lnTo>
                  <a:lnTo>
                    <a:pt x="4643510" y="386399"/>
                  </a:lnTo>
                  <a:lnTo>
                    <a:pt x="4682177" y="419119"/>
                  </a:lnTo>
                  <a:lnTo>
                    <a:pt x="4717018" y="453088"/>
                  </a:lnTo>
                  <a:lnTo>
                    <a:pt x="4748375" y="488827"/>
                  </a:lnTo>
                  <a:lnTo>
                    <a:pt x="4776248" y="526151"/>
                  </a:lnTo>
                  <a:lnTo>
                    <a:pt x="4800637" y="564873"/>
                  </a:lnTo>
                  <a:lnTo>
                    <a:pt x="4821542" y="604806"/>
                  </a:lnTo>
                  <a:lnTo>
                    <a:pt x="4838963" y="645764"/>
                  </a:lnTo>
                  <a:lnTo>
                    <a:pt x="4852899" y="687560"/>
                  </a:lnTo>
                  <a:lnTo>
                    <a:pt x="4863351" y="730009"/>
                  </a:lnTo>
                  <a:lnTo>
                    <a:pt x="4870320" y="772924"/>
                  </a:lnTo>
                  <a:lnTo>
                    <a:pt x="4873804" y="816119"/>
                  </a:lnTo>
                  <a:lnTo>
                    <a:pt x="4873804" y="859407"/>
                  </a:lnTo>
                  <a:lnTo>
                    <a:pt x="4870320" y="902602"/>
                  </a:lnTo>
                  <a:lnTo>
                    <a:pt x="4863351" y="945517"/>
                  </a:lnTo>
                  <a:lnTo>
                    <a:pt x="4852899" y="987967"/>
                  </a:lnTo>
                  <a:lnTo>
                    <a:pt x="4838963" y="1029764"/>
                  </a:lnTo>
                  <a:lnTo>
                    <a:pt x="4821542" y="1070723"/>
                  </a:lnTo>
                  <a:lnTo>
                    <a:pt x="4800637" y="1110657"/>
                  </a:lnTo>
                  <a:lnTo>
                    <a:pt x="4776248" y="1149380"/>
                  </a:lnTo>
                  <a:lnTo>
                    <a:pt x="4748375" y="1186705"/>
                  </a:lnTo>
                  <a:lnTo>
                    <a:pt x="4717018" y="1222446"/>
                  </a:lnTo>
                  <a:lnTo>
                    <a:pt x="4682177" y="1256417"/>
                  </a:lnTo>
                  <a:lnTo>
                    <a:pt x="4642902" y="1289119"/>
                  </a:lnTo>
                  <a:lnTo>
                    <a:pt x="4601446" y="1318425"/>
                  </a:lnTo>
                  <a:lnTo>
                    <a:pt x="4558052" y="1344323"/>
                  </a:lnTo>
                  <a:lnTo>
                    <a:pt x="4512962" y="1366804"/>
                  </a:lnTo>
                  <a:lnTo>
                    <a:pt x="4466418" y="1385855"/>
                  </a:lnTo>
                  <a:lnTo>
                    <a:pt x="4418664" y="1401467"/>
                  </a:lnTo>
                  <a:lnTo>
                    <a:pt x="4369940" y="1413629"/>
                  </a:lnTo>
                  <a:lnTo>
                    <a:pt x="4320490" y="1422329"/>
                  </a:lnTo>
                  <a:lnTo>
                    <a:pt x="4270556" y="1427557"/>
                  </a:lnTo>
                  <a:lnTo>
                    <a:pt x="4220380" y="1429302"/>
                  </a:lnTo>
                  <a:lnTo>
                    <a:pt x="4879702" y="1429302"/>
                  </a:lnTo>
                  <a:lnTo>
                    <a:pt x="4912853" y="1397712"/>
                  </a:lnTo>
                  <a:lnTo>
                    <a:pt x="4945516" y="1363012"/>
                  </a:lnTo>
                  <a:lnTo>
                    <a:pt x="4975760" y="1327134"/>
                  </a:lnTo>
                  <a:lnTo>
                    <a:pt x="5003585" y="1290167"/>
                  </a:lnTo>
                  <a:lnTo>
                    <a:pt x="5028990" y="1252203"/>
                  </a:lnTo>
                  <a:lnTo>
                    <a:pt x="5051975" y="1213331"/>
                  </a:lnTo>
                  <a:lnTo>
                    <a:pt x="5072541" y="1173641"/>
                  </a:lnTo>
                  <a:lnTo>
                    <a:pt x="5090688" y="1133224"/>
                  </a:lnTo>
                  <a:lnTo>
                    <a:pt x="5106414" y="1092170"/>
                  </a:lnTo>
                  <a:lnTo>
                    <a:pt x="5119722" y="1050569"/>
                  </a:lnTo>
                  <a:lnTo>
                    <a:pt x="5130610" y="1008511"/>
                  </a:lnTo>
                  <a:lnTo>
                    <a:pt x="5139078" y="966087"/>
                  </a:lnTo>
                  <a:lnTo>
                    <a:pt x="5145127" y="923386"/>
                  </a:lnTo>
                  <a:lnTo>
                    <a:pt x="5148756" y="880499"/>
                  </a:lnTo>
                  <a:lnTo>
                    <a:pt x="5149966" y="837515"/>
                  </a:lnTo>
                  <a:lnTo>
                    <a:pt x="5148756" y="794526"/>
                  </a:lnTo>
                  <a:lnTo>
                    <a:pt x="5145127" y="751621"/>
                  </a:lnTo>
                  <a:lnTo>
                    <a:pt x="5139078" y="708891"/>
                  </a:lnTo>
                  <a:lnTo>
                    <a:pt x="5130610" y="666425"/>
                  </a:lnTo>
                  <a:lnTo>
                    <a:pt x="5119722" y="624314"/>
                  </a:lnTo>
                  <a:lnTo>
                    <a:pt x="5106414" y="582648"/>
                  </a:lnTo>
                  <a:lnTo>
                    <a:pt x="5090688" y="541518"/>
                  </a:lnTo>
                  <a:lnTo>
                    <a:pt x="5072541" y="501013"/>
                  </a:lnTo>
                  <a:lnTo>
                    <a:pt x="5051975" y="461223"/>
                  </a:lnTo>
                  <a:lnTo>
                    <a:pt x="5028990" y="422239"/>
                  </a:lnTo>
                  <a:lnTo>
                    <a:pt x="5003585" y="384151"/>
                  </a:lnTo>
                  <a:lnTo>
                    <a:pt x="4975760" y="347050"/>
                  </a:lnTo>
                  <a:lnTo>
                    <a:pt x="4945516" y="311024"/>
                  </a:lnTo>
                  <a:lnTo>
                    <a:pt x="4912853" y="276165"/>
                  </a:lnTo>
                  <a:lnTo>
                    <a:pt x="4877770" y="242563"/>
                  </a:lnTo>
                  <a:lnTo>
                    <a:pt x="4838030" y="208713"/>
                  </a:lnTo>
                  <a:lnTo>
                    <a:pt x="4796686" y="177371"/>
                  </a:lnTo>
                  <a:lnTo>
                    <a:pt x="4753862" y="148536"/>
                  </a:lnTo>
                  <a:lnTo>
                    <a:pt x="4709681" y="122209"/>
                  </a:lnTo>
                  <a:lnTo>
                    <a:pt x="4664266" y="98389"/>
                  </a:lnTo>
                  <a:lnTo>
                    <a:pt x="4617741" y="77077"/>
                  </a:lnTo>
                  <a:lnTo>
                    <a:pt x="4570230" y="58272"/>
                  </a:lnTo>
                  <a:lnTo>
                    <a:pt x="4521855" y="41974"/>
                  </a:lnTo>
                  <a:lnTo>
                    <a:pt x="4472740" y="28184"/>
                  </a:lnTo>
                  <a:lnTo>
                    <a:pt x="4423008" y="16902"/>
                  </a:lnTo>
                  <a:lnTo>
                    <a:pt x="4372783" y="8126"/>
                  </a:lnTo>
                  <a:lnTo>
                    <a:pt x="4322187" y="1858"/>
                  </a:lnTo>
                  <a:lnTo>
                    <a:pt x="4297063" y="0"/>
                  </a:lnTo>
                  <a:close/>
                </a:path>
              </a:pathLst>
            </a:custGeom>
            <a:solidFill>
              <a:srgbClr val="CB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6431" y="1572679"/>
              <a:ext cx="934821" cy="9348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9907" y="1712315"/>
              <a:ext cx="567877" cy="6333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07169" y="2703334"/>
              <a:ext cx="934821" cy="9348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1988" y="3704577"/>
              <a:ext cx="934796" cy="9348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07169" y="4725555"/>
              <a:ext cx="934821" cy="9347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1988" y="5732068"/>
              <a:ext cx="934796" cy="9348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8541" y="6867791"/>
              <a:ext cx="934808" cy="9347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90394" y="2586751"/>
              <a:ext cx="995142" cy="99480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19950" y="4970070"/>
              <a:ext cx="696053" cy="4587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0740" y="5941409"/>
              <a:ext cx="636222" cy="5161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03345" y="7134925"/>
              <a:ext cx="797569" cy="40053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66702" y="3810165"/>
              <a:ext cx="1245365" cy="70315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32248" y="1964306"/>
              <a:ext cx="3465829" cy="320040"/>
            </a:xfrm>
            <a:custGeom>
              <a:avLst/>
              <a:gdLst/>
              <a:ahLst/>
              <a:cxnLst/>
              <a:rect l="l" t="t" r="r" b="b"/>
              <a:pathLst>
                <a:path w="3465829" h="320039">
                  <a:moveTo>
                    <a:pt x="3411816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3"/>
                  </a:lnTo>
                  <a:lnTo>
                    <a:pt x="4244" y="32977"/>
                  </a:lnTo>
                  <a:lnTo>
                    <a:pt x="0" y="54000"/>
                  </a:lnTo>
                  <a:lnTo>
                    <a:pt x="0" y="265950"/>
                  </a:lnTo>
                  <a:lnTo>
                    <a:pt x="4244" y="286968"/>
                  </a:lnTo>
                  <a:lnTo>
                    <a:pt x="15817" y="304133"/>
                  </a:lnTo>
                  <a:lnTo>
                    <a:pt x="32982" y="315706"/>
                  </a:lnTo>
                  <a:lnTo>
                    <a:pt x="54000" y="319951"/>
                  </a:lnTo>
                  <a:lnTo>
                    <a:pt x="3411816" y="319951"/>
                  </a:lnTo>
                  <a:lnTo>
                    <a:pt x="3432834" y="315706"/>
                  </a:lnTo>
                  <a:lnTo>
                    <a:pt x="3449999" y="304133"/>
                  </a:lnTo>
                  <a:lnTo>
                    <a:pt x="3461573" y="286968"/>
                  </a:lnTo>
                  <a:lnTo>
                    <a:pt x="3465817" y="265950"/>
                  </a:lnTo>
                  <a:lnTo>
                    <a:pt x="3465817" y="54000"/>
                  </a:lnTo>
                  <a:lnTo>
                    <a:pt x="3461573" y="32977"/>
                  </a:lnTo>
                  <a:lnTo>
                    <a:pt x="3449999" y="15813"/>
                  </a:lnTo>
                  <a:lnTo>
                    <a:pt x="3432834" y="4242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1020" y="2006562"/>
              <a:ext cx="2718815" cy="262127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32327" y="1610312"/>
            <a:ext cx="2915285" cy="629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25"/>
              </a:spcBef>
            </a:pPr>
            <a:r>
              <a:rPr sz="1250" b="1" spc="-25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pt-BR" sz="1250" b="1" spc="-25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250" b="1" spc="-25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sz="125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50" b="1" spc="-4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es-MX" sz="1250" b="1" spc="-45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sz="1250" b="1" spc="-3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ticas</a:t>
            </a:r>
            <a:r>
              <a:rPr sz="125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50" b="1" spc="-1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250" b="1" spc="-70" dirty="0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50" b="1" spc="-2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</a:t>
            </a:r>
            <a:r>
              <a:rPr sz="1250" b="1" spc="-2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250" b="1" spc="-4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50" b="1" spc="-35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sz="1250" b="1" spc="-4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50" b="1" spc="-50" dirty="0" err="1">
                <a:solidFill>
                  <a:srgbClr val="0015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sz="12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" marR="173990">
              <a:lnSpc>
                <a:spcPts val="800"/>
              </a:lnSpc>
            </a:pPr>
            <a:r>
              <a:rPr lang="pt-BR" sz="9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de instalações, limpeza e saneamento e controle de pragas</a:t>
            </a:r>
            <a:r>
              <a:rPr sz="9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34609" y="6142697"/>
            <a:ext cx="2203698" cy="67055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316647" y="6103805"/>
            <a:ext cx="2373203" cy="55656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/>
            <a:r>
              <a:rPr lang="pt-BR" sz="8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produtos intermediários, xaropes ou bebidas que atendam às especificações da The Coca-Cola </a:t>
            </a:r>
            <a:r>
              <a:rPr lang="pt-BR" sz="850" b="1" spc="-3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pt-BR" sz="8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próximo passo na cadeia de fornecimento</a:t>
            </a:r>
            <a:r>
              <a:rPr sz="850"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39996" y="6810206"/>
            <a:ext cx="2376805" cy="49051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869"/>
              </a:lnSpc>
              <a:spcBef>
                <a:spcPts val="225"/>
              </a:spcBef>
            </a:pPr>
            <a:r>
              <a:rPr lang="pt-BR" sz="800" spc="-10" dirty="0">
                <a:solidFill>
                  <a:srgbClr val="001521"/>
                </a:solidFill>
                <a:latin typeface="Verdana"/>
                <a:cs typeface="Verdana"/>
              </a:rPr>
              <a:t>Requisitos de tempo e temperatura para armazenamento de xarope, objetivos de desempenho, agitação necessária para sistemas de mistura contínua</a:t>
            </a:r>
            <a:r>
              <a:rPr sz="800" spc="-20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1008" y="8347976"/>
            <a:ext cx="7616329" cy="712342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82587" y="8396376"/>
            <a:ext cx="7528559" cy="183384"/>
          </a:xfrm>
          <a:prstGeom prst="rect">
            <a:avLst/>
          </a:prstGeom>
          <a:ln w="5130">
            <a:solidFill>
              <a:srgbClr val="FFFFFF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650"/>
              </a:spcBef>
            </a:pPr>
            <a:r>
              <a:rPr lang="pt-BR" sz="650" spc="-10" dirty="0">
                <a:solidFill>
                  <a:srgbClr val="001521"/>
                </a:solidFill>
                <a:latin typeface="Verdana"/>
                <a:cs typeface="Verdana"/>
              </a:rPr>
              <a:t>Boas práticas de manufatura </a:t>
            </a:r>
            <a:r>
              <a:rPr lang="es-419" sz="650" spc="-3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lang="pt-BR" sz="650" spc="-10" dirty="0">
                <a:solidFill>
                  <a:srgbClr val="001521"/>
                </a:solidFill>
                <a:latin typeface="Verdana"/>
                <a:cs typeface="Verdana"/>
              </a:rPr>
              <a:t> Práticas de pessoal </a:t>
            </a:r>
            <a:r>
              <a:rPr lang="es-419" sz="650" spc="-3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lang="pt-BR" sz="650" spc="-10" dirty="0">
                <a:solidFill>
                  <a:srgbClr val="001521"/>
                </a:solidFill>
                <a:latin typeface="Verdana"/>
                <a:cs typeface="Verdana"/>
              </a:rPr>
              <a:t> Água </a:t>
            </a:r>
            <a:r>
              <a:rPr lang="es-419" sz="650" spc="-3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lang="pt-BR" sz="650" spc="-10" dirty="0">
                <a:solidFill>
                  <a:srgbClr val="001521"/>
                </a:solidFill>
                <a:latin typeface="Verdana"/>
                <a:cs typeface="Verdana"/>
              </a:rPr>
              <a:t> Gestão de ingredientes e materiais </a:t>
            </a:r>
            <a:r>
              <a:rPr lang="es-419" sz="650" spc="-3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lang="pt-BR" sz="650" spc="-10" dirty="0">
                <a:solidFill>
                  <a:srgbClr val="001521"/>
                </a:solidFill>
                <a:latin typeface="Verdana"/>
                <a:cs typeface="Verdana"/>
              </a:rPr>
              <a:t> Manuseio e preparação de embalagens </a:t>
            </a:r>
            <a:r>
              <a:rPr lang="es-419" sz="650" spc="-3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lang="pt-BR" sz="650" spc="-10" dirty="0">
                <a:solidFill>
                  <a:srgbClr val="001521"/>
                </a:solidFill>
                <a:latin typeface="Verdana"/>
                <a:cs typeface="Verdana"/>
              </a:rPr>
              <a:t> Fabricação de xarope</a:t>
            </a:r>
            <a:endParaRPr sz="650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2587" y="8735593"/>
            <a:ext cx="7528559" cy="181460"/>
          </a:xfrm>
          <a:prstGeom prst="rect">
            <a:avLst/>
          </a:prstGeom>
          <a:ln w="5130">
            <a:solidFill>
              <a:srgbClr val="FFFFFF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635"/>
              </a:spcBef>
            </a:pPr>
            <a:r>
              <a:rPr lang="pt-BR" sz="650" dirty="0">
                <a:solidFill>
                  <a:srgbClr val="001521"/>
                </a:solidFill>
                <a:latin typeface="Verdana"/>
                <a:cs typeface="Verdana"/>
              </a:rPr>
              <a:t>Fabricação de produto acabado - Manejo, armazenamento e distribuição do produto – HACCP, incluindo validação – Controle de qualidade – Rastreabilidade do produto – Mercado</a:t>
            </a:r>
            <a:endParaRPr sz="650" dirty="0">
              <a:latin typeface="Verdana"/>
              <a:cs typeface="Verdan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720169" y="1195596"/>
            <a:ext cx="2078355" cy="8418830"/>
            <a:chOff x="5720169" y="1195596"/>
            <a:chExt cx="2078355" cy="8418830"/>
          </a:xfrm>
        </p:grpSpPr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396" y="9231549"/>
              <a:ext cx="668715" cy="38228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20169" y="1195596"/>
              <a:ext cx="1755432" cy="1666742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969F18D-70A0-B0D0-FC6D-4E5D3DEAC41A}"/>
              </a:ext>
            </a:extLst>
          </p:cNvPr>
          <p:cNvSpPr txBox="1"/>
          <p:nvPr/>
        </p:nvSpPr>
        <p:spPr>
          <a:xfrm>
            <a:off x="211729" y="2324297"/>
            <a:ext cx="267752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14325">
              <a:lnSpc>
                <a:spcPts val="869"/>
              </a:lnSpc>
            </a:pPr>
            <a:r>
              <a:rPr lang="pt-BR" sz="8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as condições das instalações, diretrizes para o fornecimento e distribuição dos serviços públicos e instalações de armazenamento.</a:t>
            </a:r>
          </a:p>
          <a:p>
            <a:pPr marL="12700" marR="314325">
              <a:lnSpc>
                <a:spcPts val="869"/>
              </a:lnSpc>
            </a:pPr>
            <a:r>
              <a:rPr lang="pt-BR" sz="8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 técnica para garantir práticas de limpeza e desinfecção e otimização do monitoramento e medições</a:t>
            </a:r>
            <a:endParaRPr lang="es-MX" sz="8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0BF114F-A6CE-BF02-3A62-5B12EBACEE53}"/>
              </a:ext>
            </a:extLst>
          </p:cNvPr>
          <p:cNvSpPr txBox="1"/>
          <p:nvPr/>
        </p:nvSpPr>
        <p:spPr>
          <a:xfrm>
            <a:off x="5334609" y="3982151"/>
            <a:ext cx="232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Armazenamento de recipientes, programas de inspeção prévia, inspeção de caixas, aprovações de lavagem de recipientes de acordo com os requisitos, uso de EDTA/MGDA em enxágues finais, especificações de projeto de lâmpadas de inspeção.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1677" y="315624"/>
            <a:ext cx="4749373" cy="50783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b="1" i="1" spc="-80" dirty="0" err="1">
                <a:solidFill>
                  <a:srgbClr val="FFFFFF"/>
                </a:solidFill>
                <a:latin typeface="Verdana"/>
                <a:cs typeface="Verdana"/>
              </a:rPr>
              <a:t>Impli</a:t>
            </a:r>
            <a:r>
              <a:rPr sz="1700" b="1" i="1" spc="-9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b="1" i="1" spc="-1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pt-BR" sz="1700" b="1" i="1" spc="-10" dirty="0" err="1">
                <a:solidFill>
                  <a:srgbClr val="FFFFFF"/>
                </a:solidFill>
                <a:latin typeface="Verdana"/>
                <a:cs typeface="Verdana"/>
              </a:rPr>
              <a:t>ções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1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b="1" i="1" spc="-4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700" b="1" i="1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b="1" i="1" spc="-8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b="1" i="1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700" b="1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b="1" i="1" spc="-6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700" b="1" i="1" spc="-35" dirty="0">
                <a:solidFill>
                  <a:srgbClr val="FFFFFF"/>
                </a:solidFill>
                <a:latin typeface="Verdana"/>
                <a:cs typeface="Verdana"/>
              </a:rPr>
              <a:t>ORE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2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700" b="1" i="1" spc="-1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700" b="1" i="1" spc="-4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235" dirty="0">
                <a:solidFill>
                  <a:srgbClr val="FFFFFF"/>
                </a:solidFill>
                <a:latin typeface="Verdana"/>
                <a:cs typeface="Verdana"/>
              </a:rPr>
              <a:t>–  </a:t>
            </a:r>
            <a:r>
              <a:rPr lang="pt-BR" sz="1700" b="1" i="1" spc="-10" dirty="0">
                <a:solidFill>
                  <a:srgbClr val="FFFFFF"/>
                </a:solidFill>
                <a:latin typeface="Verdana"/>
                <a:cs typeface="Verdana"/>
              </a:rPr>
              <a:t>Qualidade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700" b="1" i="1" spc="-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60" dirty="0" err="1">
                <a:solidFill>
                  <a:srgbClr val="FFFFFF"/>
                </a:solidFill>
                <a:latin typeface="Verdana"/>
                <a:cs typeface="Verdana"/>
              </a:rPr>
              <a:t>Segu</a:t>
            </a:r>
            <a:r>
              <a:rPr sz="1700" b="1" i="1" spc="-50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pt-BR" sz="1700" b="1" i="1" spc="-5" dirty="0" err="1">
                <a:solidFill>
                  <a:srgbClr val="FFFFFF"/>
                </a:solidFill>
                <a:latin typeface="Verdana"/>
                <a:cs typeface="Verdana"/>
              </a:rPr>
              <a:t>ança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de Alimentos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302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KOF Revolution Info02a</dc:title>
  <dc:creator>Jose Veroneze, Thiago</dc:creator>
  <cp:lastModifiedBy>Jose Veroneze, Thiago</cp:lastModifiedBy>
  <cp:revision>3</cp:revision>
  <dcterms:created xsi:type="dcterms:W3CDTF">2022-08-08T14:18:22Z</dcterms:created>
  <dcterms:modified xsi:type="dcterms:W3CDTF">2022-08-19T11:13:04Z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2022-07-20T00:00:00Z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2022-08-08T00:00:00Z</vt:filetime>
  </property>
</Properties>
</file>