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912100" cy="11671300"/>
  <p:notesSz cx="7912100" cy="116713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1"/>
    <p:restoredTop sz="94673"/>
  </p:normalViewPr>
  <p:slideViewPr>
    <p:cSldViewPr>
      <p:cViewPr varScale="1">
        <p:scale>
          <a:sx n="37" d="100"/>
          <a:sy n="37" d="100"/>
        </p:scale>
        <p:origin x="2292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3883" y="3618103"/>
            <a:ext cx="6730682" cy="24509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87767" y="6535928"/>
            <a:ext cx="5542915" cy="291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5922" y="2684399"/>
            <a:ext cx="3444525" cy="77030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78001" y="2684399"/>
            <a:ext cx="3444525" cy="77030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995" y="71995"/>
            <a:ext cx="7772400" cy="1152161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1996" y="72008"/>
            <a:ext cx="7772400" cy="7643495"/>
          </a:xfrm>
          <a:custGeom>
            <a:avLst/>
            <a:gdLst/>
            <a:ahLst/>
            <a:cxnLst/>
            <a:rect l="l" t="t" r="r" b="b"/>
            <a:pathLst>
              <a:path w="7772400" h="7643495">
                <a:moveTo>
                  <a:pt x="4044454" y="462711"/>
                </a:moveTo>
                <a:lnTo>
                  <a:pt x="4043527" y="410476"/>
                </a:lnTo>
                <a:lnTo>
                  <a:pt x="4040644" y="358457"/>
                </a:lnTo>
                <a:lnTo>
                  <a:pt x="4035869" y="306539"/>
                </a:lnTo>
                <a:lnTo>
                  <a:pt x="4029202" y="254749"/>
                </a:lnTo>
                <a:lnTo>
                  <a:pt x="4020693" y="203174"/>
                </a:lnTo>
                <a:lnTo>
                  <a:pt x="4010355" y="151853"/>
                </a:lnTo>
                <a:lnTo>
                  <a:pt x="3998214" y="100850"/>
                </a:lnTo>
                <a:lnTo>
                  <a:pt x="3984294" y="50215"/>
                </a:lnTo>
                <a:lnTo>
                  <a:pt x="3968635" y="0"/>
                </a:lnTo>
                <a:lnTo>
                  <a:pt x="0" y="0"/>
                </a:lnTo>
                <a:lnTo>
                  <a:pt x="0" y="5575795"/>
                </a:lnTo>
                <a:lnTo>
                  <a:pt x="6032" y="5574601"/>
                </a:lnTo>
                <a:lnTo>
                  <a:pt x="54051" y="5564225"/>
                </a:lnTo>
                <a:lnTo>
                  <a:pt x="101892" y="5553037"/>
                </a:lnTo>
                <a:lnTo>
                  <a:pt x="149542" y="5540997"/>
                </a:lnTo>
                <a:lnTo>
                  <a:pt x="196977" y="5528119"/>
                </a:lnTo>
                <a:lnTo>
                  <a:pt x="244182" y="5514391"/>
                </a:lnTo>
                <a:lnTo>
                  <a:pt x="292722" y="5499303"/>
                </a:lnTo>
                <a:lnTo>
                  <a:pt x="340918" y="5483288"/>
                </a:lnTo>
                <a:lnTo>
                  <a:pt x="388734" y="5466359"/>
                </a:lnTo>
                <a:lnTo>
                  <a:pt x="436168" y="5448516"/>
                </a:lnTo>
                <a:lnTo>
                  <a:pt x="483209" y="5429770"/>
                </a:lnTo>
                <a:lnTo>
                  <a:pt x="529818" y="5410149"/>
                </a:lnTo>
                <a:lnTo>
                  <a:pt x="576008" y="5389651"/>
                </a:lnTo>
                <a:lnTo>
                  <a:pt x="621741" y="5368302"/>
                </a:lnTo>
                <a:lnTo>
                  <a:pt x="667004" y="5346116"/>
                </a:lnTo>
                <a:lnTo>
                  <a:pt x="711796" y="5323090"/>
                </a:lnTo>
                <a:lnTo>
                  <a:pt x="756081" y="5299253"/>
                </a:lnTo>
                <a:lnTo>
                  <a:pt x="799846" y="5274615"/>
                </a:lnTo>
                <a:lnTo>
                  <a:pt x="843089" y="5249189"/>
                </a:lnTo>
                <a:lnTo>
                  <a:pt x="885786" y="5222976"/>
                </a:lnTo>
                <a:lnTo>
                  <a:pt x="927925" y="5196014"/>
                </a:lnTo>
                <a:lnTo>
                  <a:pt x="969467" y="5168290"/>
                </a:lnTo>
                <a:lnTo>
                  <a:pt x="1010424" y="5139829"/>
                </a:lnTo>
                <a:lnTo>
                  <a:pt x="1050772" y="5110658"/>
                </a:lnTo>
                <a:lnTo>
                  <a:pt x="1090498" y="5080762"/>
                </a:lnTo>
                <a:lnTo>
                  <a:pt x="1129563" y="5050180"/>
                </a:lnTo>
                <a:lnTo>
                  <a:pt x="1167980" y="5018913"/>
                </a:lnTo>
                <a:lnTo>
                  <a:pt x="1205712" y="4986972"/>
                </a:lnTo>
                <a:lnTo>
                  <a:pt x="1242758" y="4954371"/>
                </a:lnTo>
                <a:lnTo>
                  <a:pt x="1279093" y="4921135"/>
                </a:lnTo>
                <a:lnTo>
                  <a:pt x="1314704" y="4887252"/>
                </a:lnTo>
                <a:lnTo>
                  <a:pt x="1349565" y="4852771"/>
                </a:lnTo>
                <a:lnTo>
                  <a:pt x="1383677" y="4817669"/>
                </a:lnTo>
                <a:lnTo>
                  <a:pt x="1417015" y="4781994"/>
                </a:lnTo>
                <a:lnTo>
                  <a:pt x="1449565" y="4745723"/>
                </a:lnTo>
                <a:lnTo>
                  <a:pt x="1481302" y="4708906"/>
                </a:lnTo>
                <a:lnTo>
                  <a:pt x="1512227" y="4671530"/>
                </a:lnTo>
                <a:lnTo>
                  <a:pt x="1542300" y="4633607"/>
                </a:lnTo>
                <a:lnTo>
                  <a:pt x="1571523" y="4595165"/>
                </a:lnTo>
                <a:lnTo>
                  <a:pt x="1599882" y="4556214"/>
                </a:lnTo>
                <a:lnTo>
                  <a:pt x="1627352" y="4516767"/>
                </a:lnTo>
                <a:lnTo>
                  <a:pt x="1653908" y="4476839"/>
                </a:lnTo>
                <a:lnTo>
                  <a:pt x="1681010" y="4434116"/>
                </a:lnTo>
                <a:lnTo>
                  <a:pt x="1707057" y="4390898"/>
                </a:lnTo>
                <a:lnTo>
                  <a:pt x="1732038" y="4347172"/>
                </a:lnTo>
                <a:lnTo>
                  <a:pt x="1755940" y="4302963"/>
                </a:lnTo>
                <a:lnTo>
                  <a:pt x="1778736" y="4258297"/>
                </a:lnTo>
                <a:lnTo>
                  <a:pt x="1800415" y="4213174"/>
                </a:lnTo>
                <a:lnTo>
                  <a:pt x="1820951" y="4167619"/>
                </a:lnTo>
                <a:lnTo>
                  <a:pt x="1840318" y="4121645"/>
                </a:lnTo>
                <a:lnTo>
                  <a:pt x="1858505" y="4075265"/>
                </a:lnTo>
                <a:lnTo>
                  <a:pt x="1875497" y="4028503"/>
                </a:lnTo>
                <a:lnTo>
                  <a:pt x="1891258" y="3981361"/>
                </a:lnTo>
                <a:lnTo>
                  <a:pt x="1905787" y="3933875"/>
                </a:lnTo>
                <a:lnTo>
                  <a:pt x="1919058" y="3886047"/>
                </a:lnTo>
                <a:lnTo>
                  <a:pt x="1931047" y="3837889"/>
                </a:lnTo>
                <a:lnTo>
                  <a:pt x="1941741" y="3789426"/>
                </a:lnTo>
                <a:lnTo>
                  <a:pt x="1951113" y="3740670"/>
                </a:lnTo>
                <a:lnTo>
                  <a:pt x="1959152" y="3691648"/>
                </a:lnTo>
                <a:lnTo>
                  <a:pt x="1965833" y="3642360"/>
                </a:lnTo>
                <a:lnTo>
                  <a:pt x="1971205" y="3593858"/>
                </a:lnTo>
                <a:lnTo>
                  <a:pt x="1975675" y="3544925"/>
                </a:lnTo>
                <a:lnTo>
                  <a:pt x="1979447" y="3495649"/>
                </a:lnTo>
                <a:lnTo>
                  <a:pt x="1982711" y="3446094"/>
                </a:lnTo>
                <a:lnTo>
                  <a:pt x="1985632" y="3396361"/>
                </a:lnTo>
                <a:lnTo>
                  <a:pt x="1988413" y="3346513"/>
                </a:lnTo>
                <a:lnTo>
                  <a:pt x="1991233" y="3296653"/>
                </a:lnTo>
                <a:lnTo>
                  <a:pt x="1994293" y="3246831"/>
                </a:lnTo>
                <a:lnTo>
                  <a:pt x="1997773" y="3197161"/>
                </a:lnTo>
                <a:lnTo>
                  <a:pt x="2001862" y="3147707"/>
                </a:lnTo>
                <a:lnTo>
                  <a:pt x="2006739" y="3098546"/>
                </a:lnTo>
                <a:lnTo>
                  <a:pt x="2012607" y="3049765"/>
                </a:lnTo>
                <a:lnTo>
                  <a:pt x="2019655" y="3001441"/>
                </a:lnTo>
                <a:lnTo>
                  <a:pt x="2028050" y="2953664"/>
                </a:lnTo>
                <a:lnTo>
                  <a:pt x="2037994" y="2906509"/>
                </a:lnTo>
                <a:lnTo>
                  <a:pt x="2049678" y="2860065"/>
                </a:lnTo>
                <a:lnTo>
                  <a:pt x="2063280" y="2814396"/>
                </a:lnTo>
                <a:lnTo>
                  <a:pt x="2078990" y="2769603"/>
                </a:lnTo>
                <a:lnTo>
                  <a:pt x="2096998" y="2725750"/>
                </a:lnTo>
                <a:lnTo>
                  <a:pt x="2117496" y="2682925"/>
                </a:lnTo>
                <a:lnTo>
                  <a:pt x="2140661" y="2641206"/>
                </a:lnTo>
                <a:lnTo>
                  <a:pt x="2166683" y="2600680"/>
                </a:lnTo>
                <a:lnTo>
                  <a:pt x="2195766" y="2561437"/>
                </a:lnTo>
                <a:lnTo>
                  <a:pt x="2228075" y="2523540"/>
                </a:lnTo>
                <a:lnTo>
                  <a:pt x="2261920" y="2488933"/>
                </a:lnTo>
                <a:lnTo>
                  <a:pt x="2297874" y="2456573"/>
                </a:lnTo>
                <a:lnTo>
                  <a:pt x="2335720" y="2426258"/>
                </a:lnTo>
                <a:lnTo>
                  <a:pt x="2375255" y="2397772"/>
                </a:lnTo>
                <a:lnTo>
                  <a:pt x="2416302" y="2370912"/>
                </a:lnTo>
                <a:lnTo>
                  <a:pt x="2458643" y="2345474"/>
                </a:lnTo>
                <a:lnTo>
                  <a:pt x="2502090" y="2321242"/>
                </a:lnTo>
                <a:lnTo>
                  <a:pt x="2546439" y="2298014"/>
                </a:lnTo>
                <a:lnTo>
                  <a:pt x="2591485" y="2275586"/>
                </a:lnTo>
                <a:lnTo>
                  <a:pt x="2637040" y="2253742"/>
                </a:lnTo>
                <a:lnTo>
                  <a:pt x="2820263" y="2168093"/>
                </a:lnTo>
                <a:lnTo>
                  <a:pt x="2865323" y="2146084"/>
                </a:lnTo>
                <a:lnTo>
                  <a:pt x="2910535" y="2122919"/>
                </a:lnTo>
                <a:lnTo>
                  <a:pt x="2955226" y="2098814"/>
                </a:lnTo>
                <a:lnTo>
                  <a:pt x="2999346" y="2073783"/>
                </a:lnTo>
                <a:lnTo>
                  <a:pt x="3042894" y="2047862"/>
                </a:lnTo>
                <a:lnTo>
                  <a:pt x="3085846" y="2021052"/>
                </a:lnTo>
                <a:lnTo>
                  <a:pt x="3128175" y="1993379"/>
                </a:lnTo>
                <a:lnTo>
                  <a:pt x="3169856" y="1964855"/>
                </a:lnTo>
                <a:lnTo>
                  <a:pt x="3210864" y="1935492"/>
                </a:lnTo>
                <a:lnTo>
                  <a:pt x="3251174" y="1905317"/>
                </a:lnTo>
                <a:lnTo>
                  <a:pt x="3290773" y="1874342"/>
                </a:lnTo>
                <a:lnTo>
                  <a:pt x="3329635" y="1842592"/>
                </a:lnTo>
                <a:lnTo>
                  <a:pt x="3367722" y="1810067"/>
                </a:lnTo>
                <a:lnTo>
                  <a:pt x="3405035" y="1776818"/>
                </a:lnTo>
                <a:lnTo>
                  <a:pt x="3441535" y="1742821"/>
                </a:lnTo>
                <a:lnTo>
                  <a:pt x="3477196" y="1708124"/>
                </a:lnTo>
                <a:lnTo>
                  <a:pt x="3512007" y="1672729"/>
                </a:lnTo>
                <a:lnTo>
                  <a:pt x="3545941" y="1636661"/>
                </a:lnTo>
                <a:lnTo>
                  <a:pt x="3578961" y="1599946"/>
                </a:lnTo>
                <a:lnTo>
                  <a:pt x="3611067" y="1562582"/>
                </a:lnTo>
                <a:lnTo>
                  <a:pt x="3642220" y="1524584"/>
                </a:lnTo>
                <a:lnTo>
                  <a:pt x="3672395" y="1485988"/>
                </a:lnTo>
                <a:lnTo>
                  <a:pt x="3701580" y="1446809"/>
                </a:lnTo>
                <a:lnTo>
                  <a:pt x="3729748" y="1407058"/>
                </a:lnTo>
                <a:lnTo>
                  <a:pt x="3756876" y="1366748"/>
                </a:lnTo>
                <a:lnTo>
                  <a:pt x="3782923" y="1325905"/>
                </a:lnTo>
                <a:lnTo>
                  <a:pt x="3807904" y="1284554"/>
                </a:lnTo>
                <a:lnTo>
                  <a:pt x="3831755" y="1242695"/>
                </a:lnTo>
                <a:lnTo>
                  <a:pt x="3854475" y="1200340"/>
                </a:lnTo>
                <a:lnTo>
                  <a:pt x="3876040" y="1157541"/>
                </a:lnTo>
                <a:lnTo>
                  <a:pt x="3896423" y="1114272"/>
                </a:lnTo>
                <a:lnTo>
                  <a:pt x="3915613" y="1070584"/>
                </a:lnTo>
                <a:lnTo>
                  <a:pt x="3933558" y="1026477"/>
                </a:lnTo>
                <a:lnTo>
                  <a:pt x="3950258" y="981989"/>
                </a:lnTo>
                <a:lnTo>
                  <a:pt x="3965689" y="937107"/>
                </a:lnTo>
                <a:lnTo>
                  <a:pt x="3979811" y="891870"/>
                </a:lnTo>
                <a:lnTo>
                  <a:pt x="3992626" y="846277"/>
                </a:lnTo>
                <a:lnTo>
                  <a:pt x="4004081" y="800379"/>
                </a:lnTo>
                <a:lnTo>
                  <a:pt x="4014178" y="754151"/>
                </a:lnTo>
                <a:lnTo>
                  <a:pt x="4022890" y="707644"/>
                </a:lnTo>
                <a:lnTo>
                  <a:pt x="4030180" y="660857"/>
                </a:lnTo>
                <a:lnTo>
                  <a:pt x="4036034" y="613816"/>
                </a:lnTo>
                <a:lnTo>
                  <a:pt x="4040428" y="566547"/>
                </a:lnTo>
                <a:lnTo>
                  <a:pt x="4043438" y="514578"/>
                </a:lnTo>
                <a:lnTo>
                  <a:pt x="4044454" y="462711"/>
                </a:lnTo>
                <a:close/>
              </a:path>
              <a:path w="7772400" h="7643495">
                <a:moveTo>
                  <a:pt x="7772387" y="2741599"/>
                </a:moveTo>
                <a:lnTo>
                  <a:pt x="7750645" y="2819628"/>
                </a:lnTo>
                <a:lnTo>
                  <a:pt x="7737107" y="2866326"/>
                </a:lnTo>
                <a:lnTo>
                  <a:pt x="7722794" y="2912694"/>
                </a:lnTo>
                <a:lnTo>
                  <a:pt x="7707363" y="2958566"/>
                </a:lnTo>
                <a:lnTo>
                  <a:pt x="7690447" y="3003816"/>
                </a:lnTo>
                <a:lnTo>
                  <a:pt x="7671714" y="3048304"/>
                </a:lnTo>
                <a:lnTo>
                  <a:pt x="7650797" y="3091891"/>
                </a:lnTo>
                <a:lnTo>
                  <a:pt x="7627366" y="3134436"/>
                </a:lnTo>
                <a:lnTo>
                  <a:pt x="7601039" y="3175812"/>
                </a:lnTo>
                <a:lnTo>
                  <a:pt x="7573683" y="3213189"/>
                </a:lnTo>
                <a:lnTo>
                  <a:pt x="7544143" y="3248660"/>
                </a:lnTo>
                <a:lnTo>
                  <a:pt x="7512532" y="3282289"/>
                </a:lnTo>
                <a:lnTo>
                  <a:pt x="7478979" y="3314141"/>
                </a:lnTo>
                <a:lnTo>
                  <a:pt x="7443610" y="3344253"/>
                </a:lnTo>
                <a:lnTo>
                  <a:pt x="7406526" y="3372688"/>
                </a:lnTo>
                <a:lnTo>
                  <a:pt x="7367867" y="3399510"/>
                </a:lnTo>
                <a:lnTo>
                  <a:pt x="7327735" y="3424771"/>
                </a:lnTo>
                <a:lnTo>
                  <a:pt x="7286257" y="3448532"/>
                </a:lnTo>
                <a:lnTo>
                  <a:pt x="7243559" y="3470833"/>
                </a:lnTo>
                <a:lnTo>
                  <a:pt x="7199757" y="3491750"/>
                </a:lnTo>
                <a:lnTo>
                  <a:pt x="7154964" y="3511321"/>
                </a:lnTo>
                <a:lnTo>
                  <a:pt x="7109307" y="3529609"/>
                </a:lnTo>
                <a:lnTo>
                  <a:pt x="7062914" y="3546678"/>
                </a:lnTo>
                <a:lnTo>
                  <a:pt x="7015886" y="3562578"/>
                </a:lnTo>
                <a:lnTo>
                  <a:pt x="6968350" y="3577361"/>
                </a:lnTo>
                <a:lnTo>
                  <a:pt x="6920446" y="3591090"/>
                </a:lnTo>
                <a:lnTo>
                  <a:pt x="6872262" y="3603815"/>
                </a:lnTo>
                <a:lnTo>
                  <a:pt x="6823926" y="3615588"/>
                </a:lnTo>
                <a:lnTo>
                  <a:pt x="6775577" y="3626472"/>
                </a:lnTo>
                <a:lnTo>
                  <a:pt x="6727317" y="3636530"/>
                </a:lnTo>
                <a:lnTo>
                  <a:pt x="6676593" y="3646386"/>
                </a:lnTo>
                <a:lnTo>
                  <a:pt x="6625666" y="3655822"/>
                </a:lnTo>
                <a:lnTo>
                  <a:pt x="6369774" y="3700640"/>
                </a:lnTo>
                <a:lnTo>
                  <a:pt x="6318694" y="3709974"/>
                </a:lnTo>
                <a:lnTo>
                  <a:pt x="6267793" y="3719715"/>
                </a:lnTo>
                <a:lnTo>
                  <a:pt x="6217082" y="3729964"/>
                </a:lnTo>
                <a:lnTo>
                  <a:pt x="6166650" y="3740861"/>
                </a:lnTo>
                <a:lnTo>
                  <a:pt x="6116523" y="3752507"/>
                </a:lnTo>
                <a:lnTo>
                  <a:pt x="6066752" y="3765042"/>
                </a:lnTo>
                <a:lnTo>
                  <a:pt x="6017412" y="3778554"/>
                </a:lnTo>
                <a:lnTo>
                  <a:pt x="5968530" y="3793198"/>
                </a:lnTo>
                <a:lnTo>
                  <a:pt x="5920168" y="3809060"/>
                </a:lnTo>
                <a:lnTo>
                  <a:pt x="5872378" y="3826281"/>
                </a:lnTo>
                <a:lnTo>
                  <a:pt x="5825210" y="3844975"/>
                </a:lnTo>
                <a:lnTo>
                  <a:pt x="5778716" y="3865257"/>
                </a:lnTo>
                <a:lnTo>
                  <a:pt x="5732958" y="3887241"/>
                </a:lnTo>
                <a:lnTo>
                  <a:pt x="5689828" y="3910050"/>
                </a:lnTo>
                <a:lnTo>
                  <a:pt x="5648045" y="3934345"/>
                </a:lnTo>
                <a:lnTo>
                  <a:pt x="5607596" y="3960063"/>
                </a:lnTo>
                <a:lnTo>
                  <a:pt x="5568493" y="3987152"/>
                </a:lnTo>
                <a:lnTo>
                  <a:pt x="5530748" y="4015587"/>
                </a:lnTo>
                <a:lnTo>
                  <a:pt x="5494337" y="4045305"/>
                </a:lnTo>
                <a:lnTo>
                  <a:pt x="5459273" y="4076268"/>
                </a:lnTo>
                <a:lnTo>
                  <a:pt x="5425579" y="4108412"/>
                </a:lnTo>
                <a:lnTo>
                  <a:pt x="5393220" y="4141711"/>
                </a:lnTo>
                <a:lnTo>
                  <a:pt x="5362232" y="4176103"/>
                </a:lnTo>
                <a:lnTo>
                  <a:pt x="5332603" y="4211536"/>
                </a:lnTo>
                <a:lnTo>
                  <a:pt x="5304333" y="4247959"/>
                </a:lnTo>
                <a:lnTo>
                  <a:pt x="5277434" y="4285348"/>
                </a:lnTo>
                <a:lnTo>
                  <a:pt x="5251894" y="4323639"/>
                </a:lnTo>
                <a:lnTo>
                  <a:pt x="5227739" y="4362793"/>
                </a:lnTo>
                <a:lnTo>
                  <a:pt x="5204942" y="4402747"/>
                </a:lnTo>
                <a:lnTo>
                  <a:pt x="5183530" y="4443463"/>
                </a:lnTo>
                <a:lnTo>
                  <a:pt x="5163477" y="4484890"/>
                </a:lnTo>
                <a:lnTo>
                  <a:pt x="5144821" y="4526978"/>
                </a:lnTo>
                <a:lnTo>
                  <a:pt x="5127536" y="4569688"/>
                </a:lnTo>
                <a:lnTo>
                  <a:pt x="5111648" y="4612983"/>
                </a:lnTo>
                <a:lnTo>
                  <a:pt x="5097132" y="4656785"/>
                </a:lnTo>
                <a:lnTo>
                  <a:pt x="5084013" y="4701057"/>
                </a:lnTo>
                <a:lnTo>
                  <a:pt x="5072278" y="4745761"/>
                </a:lnTo>
                <a:lnTo>
                  <a:pt x="5061953" y="4790846"/>
                </a:lnTo>
                <a:lnTo>
                  <a:pt x="5053012" y="4836261"/>
                </a:lnTo>
                <a:lnTo>
                  <a:pt x="5045468" y="4881969"/>
                </a:lnTo>
                <a:lnTo>
                  <a:pt x="5039334" y="4927905"/>
                </a:lnTo>
                <a:lnTo>
                  <a:pt x="5034597" y="4974018"/>
                </a:lnTo>
                <a:lnTo>
                  <a:pt x="5031257" y="5020284"/>
                </a:lnTo>
                <a:lnTo>
                  <a:pt x="5029339" y="5066639"/>
                </a:lnTo>
                <a:lnTo>
                  <a:pt x="5028819" y="5113032"/>
                </a:lnTo>
                <a:lnTo>
                  <a:pt x="5029720" y="5159438"/>
                </a:lnTo>
                <a:lnTo>
                  <a:pt x="5032045" y="5205781"/>
                </a:lnTo>
                <a:lnTo>
                  <a:pt x="5035778" y="5252021"/>
                </a:lnTo>
                <a:lnTo>
                  <a:pt x="5040922" y="5298122"/>
                </a:lnTo>
                <a:lnTo>
                  <a:pt x="5047500" y="5344033"/>
                </a:lnTo>
                <a:lnTo>
                  <a:pt x="5055501" y="5389689"/>
                </a:lnTo>
                <a:lnTo>
                  <a:pt x="5064925" y="5435066"/>
                </a:lnTo>
                <a:lnTo>
                  <a:pt x="5075783" y="5480101"/>
                </a:lnTo>
                <a:lnTo>
                  <a:pt x="5088077" y="5524754"/>
                </a:lnTo>
                <a:lnTo>
                  <a:pt x="5101793" y="5568975"/>
                </a:lnTo>
                <a:lnTo>
                  <a:pt x="5116957" y="5612714"/>
                </a:lnTo>
                <a:lnTo>
                  <a:pt x="5134432" y="5658536"/>
                </a:lnTo>
                <a:lnTo>
                  <a:pt x="5153152" y="5703798"/>
                </a:lnTo>
                <a:lnTo>
                  <a:pt x="5173078" y="5748502"/>
                </a:lnTo>
                <a:lnTo>
                  <a:pt x="5194198" y="5792635"/>
                </a:lnTo>
                <a:lnTo>
                  <a:pt x="5216474" y="5836209"/>
                </a:lnTo>
                <a:lnTo>
                  <a:pt x="5239880" y="5879223"/>
                </a:lnTo>
                <a:lnTo>
                  <a:pt x="5264404" y="5921680"/>
                </a:lnTo>
                <a:lnTo>
                  <a:pt x="5290007" y="5963577"/>
                </a:lnTo>
                <a:lnTo>
                  <a:pt x="5316664" y="6004903"/>
                </a:lnTo>
                <a:lnTo>
                  <a:pt x="5344338" y="6045682"/>
                </a:lnTo>
                <a:lnTo>
                  <a:pt x="5373027" y="6085903"/>
                </a:lnTo>
                <a:lnTo>
                  <a:pt x="5402694" y="6125553"/>
                </a:lnTo>
                <a:lnTo>
                  <a:pt x="5433301" y="6164656"/>
                </a:lnTo>
                <a:lnTo>
                  <a:pt x="5464822" y="6203200"/>
                </a:lnTo>
                <a:lnTo>
                  <a:pt x="5497246" y="6241186"/>
                </a:lnTo>
                <a:lnTo>
                  <a:pt x="5530545" y="6278613"/>
                </a:lnTo>
                <a:lnTo>
                  <a:pt x="5564683" y="6315481"/>
                </a:lnTo>
                <a:lnTo>
                  <a:pt x="5599633" y="6351803"/>
                </a:lnTo>
                <a:lnTo>
                  <a:pt x="5635371" y="6387554"/>
                </a:lnTo>
                <a:lnTo>
                  <a:pt x="5671871" y="6422758"/>
                </a:lnTo>
                <a:lnTo>
                  <a:pt x="5709107" y="6457404"/>
                </a:lnTo>
                <a:lnTo>
                  <a:pt x="5747055" y="6491503"/>
                </a:lnTo>
                <a:lnTo>
                  <a:pt x="5785688" y="6525044"/>
                </a:lnTo>
                <a:lnTo>
                  <a:pt x="5824969" y="6558026"/>
                </a:lnTo>
                <a:lnTo>
                  <a:pt x="5864885" y="6590449"/>
                </a:lnTo>
                <a:lnTo>
                  <a:pt x="5905398" y="6622339"/>
                </a:lnTo>
                <a:lnTo>
                  <a:pt x="5946495" y="6653657"/>
                </a:lnTo>
                <a:lnTo>
                  <a:pt x="5986767" y="6683426"/>
                </a:lnTo>
                <a:lnTo>
                  <a:pt x="6027509" y="6712661"/>
                </a:lnTo>
                <a:lnTo>
                  <a:pt x="6068720" y="6741388"/>
                </a:lnTo>
                <a:lnTo>
                  <a:pt x="6110376" y="6769608"/>
                </a:lnTo>
                <a:lnTo>
                  <a:pt x="6152439" y="6797294"/>
                </a:lnTo>
                <a:lnTo>
                  <a:pt x="6194895" y="6824472"/>
                </a:lnTo>
                <a:lnTo>
                  <a:pt x="6237706" y="6851129"/>
                </a:lnTo>
                <a:lnTo>
                  <a:pt x="6280874" y="6877278"/>
                </a:lnTo>
                <a:lnTo>
                  <a:pt x="6324359" y="6902894"/>
                </a:lnTo>
                <a:lnTo>
                  <a:pt x="6368135" y="6928002"/>
                </a:lnTo>
                <a:lnTo>
                  <a:pt x="6412192" y="6952602"/>
                </a:lnTo>
                <a:lnTo>
                  <a:pt x="6456489" y="6976669"/>
                </a:lnTo>
                <a:lnTo>
                  <a:pt x="6501028" y="7000227"/>
                </a:lnTo>
                <a:lnTo>
                  <a:pt x="6545758" y="7023265"/>
                </a:lnTo>
                <a:lnTo>
                  <a:pt x="6590208" y="7045604"/>
                </a:lnTo>
                <a:lnTo>
                  <a:pt x="6634912" y="7067613"/>
                </a:lnTo>
                <a:lnTo>
                  <a:pt x="6679844" y="7089330"/>
                </a:lnTo>
                <a:lnTo>
                  <a:pt x="6724955" y="7110781"/>
                </a:lnTo>
                <a:lnTo>
                  <a:pt x="6815633" y="7153084"/>
                </a:lnTo>
                <a:lnTo>
                  <a:pt x="7089102" y="7278002"/>
                </a:lnTo>
                <a:lnTo>
                  <a:pt x="7179932" y="7320026"/>
                </a:lnTo>
                <a:lnTo>
                  <a:pt x="7225144" y="7341298"/>
                </a:lnTo>
                <a:lnTo>
                  <a:pt x="7270191" y="7362787"/>
                </a:lnTo>
                <a:lnTo>
                  <a:pt x="7315035" y="7384529"/>
                </a:lnTo>
                <a:lnTo>
                  <a:pt x="7359637" y="7406589"/>
                </a:lnTo>
                <a:lnTo>
                  <a:pt x="7403986" y="7428979"/>
                </a:lnTo>
                <a:lnTo>
                  <a:pt x="7448042" y="7451750"/>
                </a:lnTo>
                <a:lnTo>
                  <a:pt x="7491781" y="7474953"/>
                </a:lnTo>
                <a:lnTo>
                  <a:pt x="7535151" y="7498601"/>
                </a:lnTo>
                <a:lnTo>
                  <a:pt x="7578153" y="7522756"/>
                </a:lnTo>
                <a:lnTo>
                  <a:pt x="7620736" y="7547457"/>
                </a:lnTo>
                <a:lnTo>
                  <a:pt x="7662875" y="7572730"/>
                </a:lnTo>
                <a:lnTo>
                  <a:pt x="7704544" y="7598626"/>
                </a:lnTo>
                <a:lnTo>
                  <a:pt x="7745704" y="7625181"/>
                </a:lnTo>
                <a:lnTo>
                  <a:pt x="7772387" y="7643076"/>
                </a:lnTo>
                <a:lnTo>
                  <a:pt x="7772387" y="2741599"/>
                </a:lnTo>
                <a:close/>
              </a:path>
            </a:pathLst>
          </a:custGeom>
          <a:solidFill>
            <a:srgbClr val="F5E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999" y="1694002"/>
            <a:ext cx="2089490" cy="733227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81786" y="1470574"/>
            <a:ext cx="195783" cy="17973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5101832" y="4893817"/>
            <a:ext cx="2742565" cy="3978910"/>
          </a:xfrm>
          <a:custGeom>
            <a:avLst/>
            <a:gdLst/>
            <a:ahLst/>
            <a:cxnLst/>
            <a:rect l="l" t="t" r="r" b="b"/>
            <a:pathLst>
              <a:path w="2742565" h="3978909">
                <a:moveTo>
                  <a:pt x="2742553" y="3978364"/>
                </a:moveTo>
                <a:lnTo>
                  <a:pt x="2697094" y="3926165"/>
                </a:lnTo>
                <a:lnTo>
                  <a:pt x="2663430" y="3889660"/>
                </a:lnTo>
                <a:lnTo>
                  <a:pt x="2628901" y="3853844"/>
                </a:lnTo>
                <a:lnTo>
                  <a:pt x="2593515" y="3818738"/>
                </a:lnTo>
                <a:lnTo>
                  <a:pt x="2557284" y="3784362"/>
                </a:lnTo>
                <a:lnTo>
                  <a:pt x="2520218" y="3750737"/>
                </a:lnTo>
                <a:lnTo>
                  <a:pt x="2482327" y="3717882"/>
                </a:lnTo>
                <a:lnTo>
                  <a:pt x="2443622" y="3685819"/>
                </a:lnTo>
                <a:lnTo>
                  <a:pt x="2404112" y="3654566"/>
                </a:lnTo>
                <a:lnTo>
                  <a:pt x="2364249" y="3624417"/>
                </a:lnTo>
                <a:lnTo>
                  <a:pt x="2323790" y="3595073"/>
                </a:lnTo>
                <a:lnTo>
                  <a:pt x="2282763" y="3566494"/>
                </a:lnTo>
                <a:lnTo>
                  <a:pt x="2241201" y="3538638"/>
                </a:lnTo>
                <a:lnTo>
                  <a:pt x="2199131" y="3511464"/>
                </a:lnTo>
                <a:lnTo>
                  <a:pt x="2156585" y="3484930"/>
                </a:lnTo>
                <a:lnTo>
                  <a:pt x="2113592" y="3458995"/>
                </a:lnTo>
                <a:lnTo>
                  <a:pt x="2070183" y="3433619"/>
                </a:lnTo>
                <a:lnTo>
                  <a:pt x="2026387" y="3408759"/>
                </a:lnTo>
                <a:lnTo>
                  <a:pt x="1982235" y="3384374"/>
                </a:lnTo>
                <a:lnTo>
                  <a:pt x="1937756" y="3360423"/>
                </a:lnTo>
                <a:lnTo>
                  <a:pt x="1892981" y="3336865"/>
                </a:lnTo>
                <a:lnTo>
                  <a:pt x="1847940" y="3313658"/>
                </a:lnTo>
                <a:lnTo>
                  <a:pt x="1802662" y="3290761"/>
                </a:lnTo>
                <a:lnTo>
                  <a:pt x="1757177" y="3268133"/>
                </a:lnTo>
                <a:lnTo>
                  <a:pt x="1711517" y="3245733"/>
                </a:lnTo>
                <a:lnTo>
                  <a:pt x="1665710" y="3223519"/>
                </a:lnTo>
                <a:lnTo>
                  <a:pt x="1619787" y="3201449"/>
                </a:lnTo>
                <a:lnTo>
                  <a:pt x="1573777" y="3179483"/>
                </a:lnTo>
                <a:lnTo>
                  <a:pt x="1527712" y="3157579"/>
                </a:lnTo>
                <a:lnTo>
                  <a:pt x="1481620" y="3135696"/>
                </a:lnTo>
                <a:lnTo>
                  <a:pt x="1435532" y="3113793"/>
                </a:lnTo>
                <a:lnTo>
                  <a:pt x="1389478" y="3091828"/>
                </a:lnTo>
                <a:lnTo>
                  <a:pt x="1343488" y="3069761"/>
                </a:lnTo>
                <a:lnTo>
                  <a:pt x="1297592" y="3047548"/>
                </a:lnTo>
                <a:lnTo>
                  <a:pt x="1251820" y="3025151"/>
                </a:lnTo>
                <a:lnTo>
                  <a:pt x="1206202" y="3002526"/>
                </a:lnTo>
                <a:lnTo>
                  <a:pt x="1160768" y="2979633"/>
                </a:lnTo>
                <a:lnTo>
                  <a:pt x="1115548" y="2956431"/>
                </a:lnTo>
                <a:lnTo>
                  <a:pt x="1070573" y="2932878"/>
                </a:lnTo>
                <a:lnTo>
                  <a:pt x="1025871" y="2908932"/>
                </a:lnTo>
                <a:lnTo>
                  <a:pt x="981473" y="2884553"/>
                </a:lnTo>
                <a:lnTo>
                  <a:pt x="937410" y="2859700"/>
                </a:lnTo>
                <a:lnTo>
                  <a:pt x="893711" y="2834330"/>
                </a:lnTo>
                <a:lnTo>
                  <a:pt x="850406" y="2808403"/>
                </a:lnTo>
                <a:lnTo>
                  <a:pt x="808660" y="2782428"/>
                </a:lnTo>
                <a:lnTo>
                  <a:pt x="767262" y="2755500"/>
                </a:lnTo>
                <a:lnTo>
                  <a:pt x="726277" y="2727644"/>
                </a:lnTo>
                <a:lnTo>
                  <a:pt x="685766" y="2698883"/>
                </a:lnTo>
                <a:lnTo>
                  <a:pt x="645794" y="2669240"/>
                </a:lnTo>
                <a:lnTo>
                  <a:pt x="606423" y="2638740"/>
                </a:lnTo>
                <a:lnTo>
                  <a:pt x="567716" y="2607406"/>
                </a:lnTo>
                <a:lnTo>
                  <a:pt x="529736" y="2575260"/>
                </a:lnTo>
                <a:lnTo>
                  <a:pt x="492546" y="2542328"/>
                </a:lnTo>
                <a:lnTo>
                  <a:pt x="456209" y="2508632"/>
                </a:lnTo>
                <a:lnTo>
                  <a:pt x="420787" y="2474195"/>
                </a:lnTo>
                <a:lnTo>
                  <a:pt x="386345" y="2439042"/>
                </a:lnTo>
                <a:lnTo>
                  <a:pt x="352944" y="2403196"/>
                </a:lnTo>
                <a:lnTo>
                  <a:pt x="320648" y="2366680"/>
                </a:lnTo>
                <a:lnTo>
                  <a:pt x="289519" y="2329518"/>
                </a:lnTo>
                <a:lnTo>
                  <a:pt x="259622" y="2291734"/>
                </a:lnTo>
                <a:lnTo>
                  <a:pt x="231018" y="2253350"/>
                </a:lnTo>
                <a:lnTo>
                  <a:pt x="203770" y="2214391"/>
                </a:lnTo>
                <a:lnTo>
                  <a:pt x="177942" y="2174880"/>
                </a:lnTo>
                <a:lnTo>
                  <a:pt x="153596" y="2134840"/>
                </a:lnTo>
                <a:lnTo>
                  <a:pt x="130796" y="2094296"/>
                </a:lnTo>
                <a:lnTo>
                  <a:pt x="109605" y="2053270"/>
                </a:lnTo>
                <a:lnTo>
                  <a:pt x="90084" y="2011786"/>
                </a:lnTo>
                <a:lnTo>
                  <a:pt x="72298" y="1969868"/>
                </a:lnTo>
                <a:lnTo>
                  <a:pt x="56309" y="1927538"/>
                </a:lnTo>
                <a:lnTo>
                  <a:pt x="42181" y="1884822"/>
                </a:lnTo>
                <a:lnTo>
                  <a:pt x="29975" y="1841742"/>
                </a:lnTo>
                <a:lnTo>
                  <a:pt x="19756" y="1798321"/>
                </a:lnTo>
                <a:lnTo>
                  <a:pt x="11586" y="1754584"/>
                </a:lnTo>
                <a:lnTo>
                  <a:pt x="5528" y="1710553"/>
                </a:lnTo>
                <a:lnTo>
                  <a:pt x="1645" y="1666252"/>
                </a:lnTo>
                <a:lnTo>
                  <a:pt x="0" y="1621706"/>
                </a:lnTo>
                <a:lnTo>
                  <a:pt x="655" y="1576937"/>
                </a:lnTo>
                <a:lnTo>
                  <a:pt x="3675" y="1531968"/>
                </a:lnTo>
                <a:lnTo>
                  <a:pt x="9121" y="1486824"/>
                </a:lnTo>
                <a:lnTo>
                  <a:pt x="17058" y="1441528"/>
                </a:lnTo>
                <a:lnTo>
                  <a:pt x="27818" y="1395209"/>
                </a:lnTo>
                <a:lnTo>
                  <a:pt x="41082" y="1349708"/>
                </a:lnTo>
                <a:lnTo>
                  <a:pt x="56759" y="1305044"/>
                </a:lnTo>
                <a:lnTo>
                  <a:pt x="74759" y="1261238"/>
                </a:lnTo>
                <a:lnTo>
                  <a:pt x="94995" y="1218308"/>
                </a:lnTo>
                <a:lnTo>
                  <a:pt x="117375" y="1176273"/>
                </a:lnTo>
                <a:lnTo>
                  <a:pt x="141810" y="1135154"/>
                </a:lnTo>
                <a:lnTo>
                  <a:pt x="168211" y="1094968"/>
                </a:lnTo>
                <a:lnTo>
                  <a:pt x="196488" y="1055737"/>
                </a:lnTo>
                <a:lnTo>
                  <a:pt x="226551" y="1017479"/>
                </a:lnTo>
                <a:lnTo>
                  <a:pt x="258312" y="980213"/>
                </a:lnTo>
                <a:lnTo>
                  <a:pt x="291679" y="943959"/>
                </a:lnTo>
                <a:lnTo>
                  <a:pt x="326565" y="908737"/>
                </a:lnTo>
                <a:lnTo>
                  <a:pt x="362879" y="874565"/>
                </a:lnTo>
                <a:lnTo>
                  <a:pt x="400531" y="841463"/>
                </a:lnTo>
                <a:lnTo>
                  <a:pt x="439433" y="809451"/>
                </a:lnTo>
                <a:lnTo>
                  <a:pt x="479493" y="778547"/>
                </a:lnTo>
                <a:lnTo>
                  <a:pt x="520624" y="748772"/>
                </a:lnTo>
                <a:lnTo>
                  <a:pt x="562736" y="720144"/>
                </a:lnTo>
                <a:lnTo>
                  <a:pt x="605738" y="692683"/>
                </a:lnTo>
                <a:lnTo>
                  <a:pt x="649541" y="666408"/>
                </a:lnTo>
                <a:lnTo>
                  <a:pt x="694055" y="641339"/>
                </a:lnTo>
                <a:lnTo>
                  <a:pt x="739192" y="617495"/>
                </a:lnTo>
                <a:lnTo>
                  <a:pt x="784862" y="594895"/>
                </a:lnTo>
                <a:lnTo>
                  <a:pt x="830999" y="573436"/>
                </a:lnTo>
                <a:lnTo>
                  <a:pt x="877579" y="552964"/>
                </a:lnTo>
                <a:lnTo>
                  <a:pt x="924578" y="533428"/>
                </a:lnTo>
                <a:lnTo>
                  <a:pt x="971972" y="514776"/>
                </a:lnTo>
                <a:lnTo>
                  <a:pt x="1019737" y="496959"/>
                </a:lnTo>
                <a:lnTo>
                  <a:pt x="1067848" y="479924"/>
                </a:lnTo>
                <a:lnTo>
                  <a:pt x="1116281" y="463620"/>
                </a:lnTo>
                <a:lnTo>
                  <a:pt x="1165013" y="447997"/>
                </a:lnTo>
                <a:lnTo>
                  <a:pt x="1214018" y="433003"/>
                </a:lnTo>
                <a:lnTo>
                  <a:pt x="1263273" y="418588"/>
                </a:lnTo>
                <a:lnTo>
                  <a:pt x="1312754" y="404700"/>
                </a:lnTo>
                <a:lnTo>
                  <a:pt x="1362435" y="391289"/>
                </a:lnTo>
                <a:lnTo>
                  <a:pt x="1412295" y="378302"/>
                </a:lnTo>
                <a:lnTo>
                  <a:pt x="1462306" y="365690"/>
                </a:lnTo>
                <a:lnTo>
                  <a:pt x="1512447" y="353401"/>
                </a:lnTo>
                <a:lnTo>
                  <a:pt x="1562692" y="341383"/>
                </a:lnTo>
                <a:lnTo>
                  <a:pt x="1613018" y="329587"/>
                </a:lnTo>
                <a:lnTo>
                  <a:pt x="1663400" y="317960"/>
                </a:lnTo>
                <a:lnTo>
                  <a:pt x="1713814" y="306453"/>
                </a:lnTo>
                <a:lnTo>
                  <a:pt x="1764236" y="295013"/>
                </a:lnTo>
                <a:lnTo>
                  <a:pt x="1814641" y="283590"/>
                </a:lnTo>
                <a:lnTo>
                  <a:pt x="1865006" y="272132"/>
                </a:lnTo>
                <a:lnTo>
                  <a:pt x="1915306" y="260589"/>
                </a:lnTo>
                <a:lnTo>
                  <a:pt x="1965517" y="248909"/>
                </a:lnTo>
                <a:lnTo>
                  <a:pt x="2015699" y="237006"/>
                </a:lnTo>
                <a:lnTo>
                  <a:pt x="2065904" y="224795"/>
                </a:lnTo>
                <a:lnTo>
                  <a:pt x="2116090" y="212233"/>
                </a:lnTo>
                <a:lnTo>
                  <a:pt x="2166215" y="199278"/>
                </a:lnTo>
                <a:lnTo>
                  <a:pt x="2216239" y="185887"/>
                </a:lnTo>
                <a:lnTo>
                  <a:pt x="2266119" y="172017"/>
                </a:lnTo>
                <a:lnTo>
                  <a:pt x="2315815" y="157625"/>
                </a:lnTo>
                <a:lnTo>
                  <a:pt x="2365284" y="142668"/>
                </a:lnTo>
                <a:lnTo>
                  <a:pt x="2414486" y="127104"/>
                </a:lnTo>
                <a:lnTo>
                  <a:pt x="2463378" y="110891"/>
                </a:lnTo>
                <a:lnTo>
                  <a:pt x="2511920" y="93984"/>
                </a:lnTo>
                <a:lnTo>
                  <a:pt x="2560069" y="76341"/>
                </a:lnTo>
                <a:lnTo>
                  <a:pt x="2607785" y="57921"/>
                </a:lnTo>
                <a:lnTo>
                  <a:pt x="2655026" y="38679"/>
                </a:lnTo>
                <a:lnTo>
                  <a:pt x="2701751" y="18573"/>
                </a:lnTo>
                <a:lnTo>
                  <a:pt x="2742557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331176" y="5039802"/>
            <a:ext cx="2513330" cy="3638550"/>
          </a:xfrm>
          <a:custGeom>
            <a:avLst/>
            <a:gdLst/>
            <a:ahLst/>
            <a:cxnLst/>
            <a:rect l="l" t="t" r="r" b="b"/>
            <a:pathLst>
              <a:path w="2513329" h="3638550">
                <a:moveTo>
                  <a:pt x="2513209" y="3638285"/>
                </a:moveTo>
                <a:lnTo>
                  <a:pt x="2480051" y="3603077"/>
                </a:lnTo>
                <a:lnTo>
                  <a:pt x="2444577" y="3567177"/>
                </a:lnTo>
                <a:lnTo>
                  <a:pt x="2408172" y="3532068"/>
                </a:lnTo>
                <a:lnTo>
                  <a:pt x="2370848" y="3497774"/>
                </a:lnTo>
                <a:lnTo>
                  <a:pt x="2332618" y="3464320"/>
                </a:lnTo>
                <a:lnTo>
                  <a:pt x="2293494" y="3431728"/>
                </a:lnTo>
                <a:lnTo>
                  <a:pt x="2253487" y="3400023"/>
                </a:lnTo>
                <a:lnTo>
                  <a:pt x="2213836" y="3370073"/>
                </a:lnTo>
                <a:lnTo>
                  <a:pt x="2173558" y="3340970"/>
                </a:lnTo>
                <a:lnTo>
                  <a:pt x="2132686" y="3312668"/>
                </a:lnTo>
                <a:lnTo>
                  <a:pt x="2091253" y="3285120"/>
                </a:lnTo>
                <a:lnTo>
                  <a:pt x="2049294" y="3258281"/>
                </a:lnTo>
                <a:lnTo>
                  <a:pt x="2006842" y="3232104"/>
                </a:lnTo>
                <a:lnTo>
                  <a:pt x="1963931" y="3206542"/>
                </a:lnTo>
                <a:lnTo>
                  <a:pt x="1920594" y="3181551"/>
                </a:lnTo>
                <a:lnTo>
                  <a:pt x="1876864" y="3157083"/>
                </a:lnTo>
                <a:lnTo>
                  <a:pt x="1832776" y="3133092"/>
                </a:lnTo>
                <a:lnTo>
                  <a:pt x="1788363" y="3109533"/>
                </a:lnTo>
                <a:lnTo>
                  <a:pt x="1743658" y="3086359"/>
                </a:lnTo>
                <a:lnTo>
                  <a:pt x="1698696" y="3063523"/>
                </a:lnTo>
                <a:lnTo>
                  <a:pt x="1653509" y="3040980"/>
                </a:lnTo>
                <a:lnTo>
                  <a:pt x="1608131" y="3018684"/>
                </a:lnTo>
                <a:lnTo>
                  <a:pt x="1562596" y="2996587"/>
                </a:lnTo>
                <a:lnTo>
                  <a:pt x="1516938" y="2974645"/>
                </a:lnTo>
                <a:lnTo>
                  <a:pt x="1471190" y="2952810"/>
                </a:lnTo>
                <a:lnTo>
                  <a:pt x="1425385" y="2931038"/>
                </a:lnTo>
                <a:lnTo>
                  <a:pt x="1379558" y="2909280"/>
                </a:lnTo>
                <a:lnTo>
                  <a:pt x="1333741" y="2887492"/>
                </a:lnTo>
                <a:lnTo>
                  <a:pt x="1287969" y="2865627"/>
                </a:lnTo>
                <a:lnTo>
                  <a:pt x="1242275" y="2843638"/>
                </a:lnTo>
                <a:lnTo>
                  <a:pt x="1196693" y="2821481"/>
                </a:lnTo>
                <a:lnTo>
                  <a:pt x="1151255" y="2799108"/>
                </a:lnTo>
                <a:lnTo>
                  <a:pt x="1105997" y="2776473"/>
                </a:lnTo>
                <a:lnTo>
                  <a:pt x="1060950" y="2753530"/>
                </a:lnTo>
                <a:lnTo>
                  <a:pt x="1016150" y="2730233"/>
                </a:lnTo>
                <a:lnTo>
                  <a:pt x="971629" y="2706535"/>
                </a:lnTo>
                <a:lnTo>
                  <a:pt x="927421" y="2682392"/>
                </a:lnTo>
                <a:lnTo>
                  <a:pt x="883561" y="2657755"/>
                </a:lnTo>
                <a:lnTo>
                  <a:pt x="840080" y="2632580"/>
                </a:lnTo>
                <a:lnTo>
                  <a:pt x="797013" y="2606819"/>
                </a:lnTo>
                <a:lnTo>
                  <a:pt x="755587" y="2581009"/>
                </a:lnTo>
                <a:lnTo>
                  <a:pt x="714531" y="2554200"/>
                </a:lnTo>
                <a:lnTo>
                  <a:pt x="673917" y="2526418"/>
                </a:lnTo>
                <a:lnTo>
                  <a:pt x="633813" y="2497690"/>
                </a:lnTo>
                <a:lnTo>
                  <a:pt x="594291" y="2468041"/>
                </a:lnTo>
                <a:lnTo>
                  <a:pt x="555419" y="2437498"/>
                </a:lnTo>
                <a:lnTo>
                  <a:pt x="517269" y="2406087"/>
                </a:lnTo>
                <a:lnTo>
                  <a:pt x="479910" y="2373834"/>
                </a:lnTo>
                <a:lnTo>
                  <a:pt x="443412" y="2340765"/>
                </a:lnTo>
                <a:lnTo>
                  <a:pt x="407845" y="2306907"/>
                </a:lnTo>
                <a:lnTo>
                  <a:pt x="373280" y="2272285"/>
                </a:lnTo>
                <a:lnTo>
                  <a:pt x="339787" y="2236926"/>
                </a:lnTo>
                <a:lnTo>
                  <a:pt x="307435" y="2200856"/>
                </a:lnTo>
                <a:lnTo>
                  <a:pt x="276295" y="2164101"/>
                </a:lnTo>
                <a:lnTo>
                  <a:pt x="246436" y="2126688"/>
                </a:lnTo>
                <a:lnTo>
                  <a:pt x="217929" y="2088642"/>
                </a:lnTo>
                <a:lnTo>
                  <a:pt x="190844" y="2049989"/>
                </a:lnTo>
                <a:lnTo>
                  <a:pt x="165250" y="2010757"/>
                </a:lnTo>
                <a:lnTo>
                  <a:pt x="141219" y="1970970"/>
                </a:lnTo>
                <a:lnTo>
                  <a:pt x="118820" y="1930656"/>
                </a:lnTo>
                <a:lnTo>
                  <a:pt x="98122" y="1889839"/>
                </a:lnTo>
                <a:lnTo>
                  <a:pt x="79197" y="1848548"/>
                </a:lnTo>
                <a:lnTo>
                  <a:pt x="62114" y="1806807"/>
                </a:lnTo>
                <a:lnTo>
                  <a:pt x="46943" y="1764643"/>
                </a:lnTo>
                <a:lnTo>
                  <a:pt x="33755" y="1722082"/>
                </a:lnTo>
                <a:lnTo>
                  <a:pt x="22619" y="1679151"/>
                </a:lnTo>
                <a:lnTo>
                  <a:pt x="13605" y="1635874"/>
                </a:lnTo>
                <a:lnTo>
                  <a:pt x="6784" y="1592280"/>
                </a:lnTo>
                <a:lnTo>
                  <a:pt x="2225" y="1548393"/>
                </a:lnTo>
                <a:lnTo>
                  <a:pt x="0" y="1504240"/>
                </a:lnTo>
                <a:lnTo>
                  <a:pt x="176" y="1459847"/>
                </a:lnTo>
                <a:lnTo>
                  <a:pt x="2826" y="1415240"/>
                </a:lnTo>
                <a:lnTo>
                  <a:pt x="8018" y="1370446"/>
                </a:lnTo>
                <a:lnTo>
                  <a:pt x="15823" y="1325491"/>
                </a:lnTo>
                <a:lnTo>
                  <a:pt x="26402" y="1280200"/>
                </a:lnTo>
                <a:lnTo>
                  <a:pt x="39532" y="1235745"/>
                </a:lnTo>
                <a:lnTo>
                  <a:pt x="55118" y="1192147"/>
                </a:lnTo>
                <a:lnTo>
                  <a:pt x="73063" y="1149426"/>
                </a:lnTo>
                <a:lnTo>
                  <a:pt x="93274" y="1107603"/>
                </a:lnTo>
                <a:lnTo>
                  <a:pt x="115653" y="1066698"/>
                </a:lnTo>
                <a:lnTo>
                  <a:pt x="140107" y="1026733"/>
                </a:lnTo>
                <a:lnTo>
                  <a:pt x="166540" y="987727"/>
                </a:lnTo>
                <a:lnTo>
                  <a:pt x="194855" y="949702"/>
                </a:lnTo>
                <a:lnTo>
                  <a:pt x="224959" y="912678"/>
                </a:lnTo>
                <a:lnTo>
                  <a:pt x="256754" y="876676"/>
                </a:lnTo>
                <a:lnTo>
                  <a:pt x="290147" y="841716"/>
                </a:lnTo>
                <a:lnTo>
                  <a:pt x="325041" y="807819"/>
                </a:lnTo>
                <a:lnTo>
                  <a:pt x="361342" y="775005"/>
                </a:lnTo>
                <a:lnTo>
                  <a:pt x="398953" y="743296"/>
                </a:lnTo>
                <a:lnTo>
                  <a:pt x="437780" y="712712"/>
                </a:lnTo>
                <a:lnTo>
                  <a:pt x="477727" y="683273"/>
                </a:lnTo>
                <a:lnTo>
                  <a:pt x="518698" y="655001"/>
                </a:lnTo>
                <a:lnTo>
                  <a:pt x="560598" y="627916"/>
                </a:lnTo>
                <a:lnTo>
                  <a:pt x="603332" y="602038"/>
                </a:lnTo>
                <a:lnTo>
                  <a:pt x="646805" y="577388"/>
                </a:lnTo>
                <a:lnTo>
                  <a:pt x="690920" y="553987"/>
                </a:lnTo>
                <a:lnTo>
                  <a:pt x="735583" y="531855"/>
                </a:lnTo>
                <a:lnTo>
                  <a:pt x="780721" y="510884"/>
                </a:lnTo>
                <a:lnTo>
                  <a:pt x="826310" y="490918"/>
                </a:lnTo>
                <a:lnTo>
                  <a:pt x="872324" y="471903"/>
                </a:lnTo>
                <a:lnTo>
                  <a:pt x="918738" y="453785"/>
                </a:lnTo>
                <a:lnTo>
                  <a:pt x="965527" y="436508"/>
                </a:lnTo>
                <a:lnTo>
                  <a:pt x="1012663" y="420020"/>
                </a:lnTo>
                <a:lnTo>
                  <a:pt x="1060123" y="404264"/>
                </a:lnTo>
                <a:lnTo>
                  <a:pt x="1107879" y="389187"/>
                </a:lnTo>
                <a:lnTo>
                  <a:pt x="1155906" y="374735"/>
                </a:lnTo>
                <a:lnTo>
                  <a:pt x="1204178" y="360853"/>
                </a:lnTo>
                <a:lnTo>
                  <a:pt x="1252670" y="347487"/>
                </a:lnTo>
                <a:lnTo>
                  <a:pt x="1301356" y="334582"/>
                </a:lnTo>
                <a:lnTo>
                  <a:pt x="1350210" y="322084"/>
                </a:lnTo>
                <a:lnTo>
                  <a:pt x="1399206" y="309939"/>
                </a:lnTo>
                <a:lnTo>
                  <a:pt x="1448319" y="298092"/>
                </a:lnTo>
                <a:lnTo>
                  <a:pt x="1497522" y="286488"/>
                </a:lnTo>
                <a:lnTo>
                  <a:pt x="1546790" y="275074"/>
                </a:lnTo>
                <a:lnTo>
                  <a:pt x="1596098" y="263795"/>
                </a:lnTo>
                <a:lnTo>
                  <a:pt x="1645419" y="252597"/>
                </a:lnTo>
                <a:lnTo>
                  <a:pt x="1694728" y="241425"/>
                </a:lnTo>
                <a:lnTo>
                  <a:pt x="1744000" y="230225"/>
                </a:lnTo>
                <a:lnTo>
                  <a:pt x="1793207" y="218942"/>
                </a:lnTo>
                <a:lnTo>
                  <a:pt x="1842325" y="207522"/>
                </a:lnTo>
                <a:lnTo>
                  <a:pt x="1891414" y="195872"/>
                </a:lnTo>
                <a:lnTo>
                  <a:pt x="1940525" y="183905"/>
                </a:lnTo>
                <a:lnTo>
                  <a:pt x="1989613" y="171577"/>
                </a:lnTo>
                <a:lnTo>
                  <a:pt x="2038633" y="158842"/>
                </a:lnTo>
                <a:lnTo>
                  <a:pt x="2087541" y="145654"/>
                </a:lnTo>
                <a:lnTo>
                  <a:pt x="2136294" y="131968"/>
                </a:lnTo>
                <a:lnTo>
                  <a:pt x="2184847" y="117738"/>
                </a:lnTo>
                <a:lnTo>
                  <a:pt x="2233157" y="102919"/>
                </a:lnTo>
                <a:lnTo>
                  <a:pt x="2281178" y="87464"/>
                </a:lnTo>
                <a:lnTo>
                  <a:pt x="2328866" y="71329"/>
                </a:lnTo>
                <a:lnTo>
                  <a:pt x="2376179" y="54468"/>
                </a:lnTo>
                <a:lnTo>
                  <a:pt x="2423071" y="36836"/>
                </a:lnTo>
                <a:lnTo>
                  <a:pt x="2469498" y="18386"/>
                </a:lnTo>
                <a:lnTo>
                  <a:pt x="2513213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560222" y="5183558"/>
            <a:ext cx="2284730" cy="3307079"/>
          </a:xfrm>
          <a:custGeom>
            <a:avLst/>
            <a:gdLst/>
            <a:ahLst/>
            <a:cxnLst/>
            <a:rect l="l" t="t" r="r" b="b"/>
            <a:pathLst>
              <a:path w="2284729" h="3307079">
                <a:moveTo>
                  <a:pt x="2284164" y="3306514"/>
                </a:moveTo>
                <a:lnTo>
                  <a:pt x="2255347" y="3278377"/>
                </a:lnTo>
                <a:lnTo>
                  <a:pt x="2218704" y="3244381"/>
                </a:lnTo>
                <a:lnTo>
                  <a:pt x="2181114" y="3211255"/>
                </a:lnTo>
                <a:lnTo>
                  <a:pt x="2142589" y="3179027"/>
                </a:lnTo>
                <a:lnTo>
                  <a:pt x="2103143" y="3147723"/>
                </a:lnTo>
                <a:lnTo>
                  <a:pt x="2063732" y="3117995"/>
                </a:lnTo>
                <a:lnTo>
                  <a:pt x="2023659" y="3089161"/>
                </a:lnTo>
                <a:lnTo>
                  <a:pt x="1982963" y="3061166"/>
                </a:lnTo>
                <a:lnTo>
                  <a:pt x="1941682" y="3033961"/>
                </a:lnTo>
                <a:lnTo>
                  <a:pt x="1899853" y="3007492"/>
                </a:lnTo>
                <a:lnTo>
                  <a:pt x="1857514" y="2981708"/>
                </a:lnTo>
                <a:lnTo>
                  <a:pt x="1814703" y="2956556"/>
                </a:lnTo>
                <a:lnTo>
                  <a:pt x="1771458" y="2931985"/>
                </a:lnTo>
                <a:lnTo>
                  <a:pt x="1727816" y="2907943"/>
                </a:lnTo>
                <a:lnTo>
                  <a:pt x="1683816" y="2884377"/>
                </a:lnTo>
                <a:lnTo>
                  <a:pt x="1639495" y="2861235"/>
                </a:lnTo>
                <a:lnTo>
                  <a:pt x="1594891" y="2838467"/>
                </a:lnTo>
                <a:lnTo>
                  <a:pt x="1550041" y="2816018"/>
                </a:lnTo>
                <a:lnTo>
                  <a:pt x="1504985" y="2793839"/>
                </a:lnTo>
                <a:lnTo>
                  <a:pt x="1459758" y="2771875"/>
                </a:lnTo>
                <a:lnTo>
                  <a:pt x="1414400" y="2750077"/>
                </a:lnTo>
                <a:lnTo>
                  <a:pt x="1368948" y="2728390"/>
                </a:lnTo>
                <a:lnTo>
                  <a:pt x="1323440" y="2706765"/>
                </a:lnTo>
                <a:lnTo>
                  <a:pt x="1277914" y="2685147"/>
                </a:lnTo>
                <a:lnTo>
                  <a:pt x="1232407" y="2663486"/>
                </a:lnTo>
                <a:lnTo>
                  <a:pt x="1186957" y="2641730"/>
                </a:lnTo>
                <a:lnTo>
                  <a:pt x="1141602" y="2619826"/>
                </a:lnTo>
                <a:lnTo>
                  <a:pt x="1096380" y="2597722"/>
                </a:lnTo>
                <a:lnTo>
                  <a:pt x="1051329" y="2575367"/>
                </a:lnTo>
                <a:lnTo>
                  <a:pt x="1006487" y="2552708"/>
                </a:lnTo>
                <a:lnTo>
                  <a:pt x="961890" y="2529693"/>
                </a:lnTo>
                <a:lnTo>
                  <a:pt x="917578" y="2506271"/>
                </a:lnTo>
                <a:lnTo>
                  <a:pt x="873588" y="2482389"/>
                </a:lnTo>
                <a:lnTo>
                  <a:pt x="829957" y="2457995"/>
                </a:lnTo>
                <a:lnTo>
                  <a:pt x="786724" y="2433038"/>
                </a:lnTo>
                <a:lnTo>
                  <a:pt x="743926" y="2407465"/>
                </a:lnTo>
                <a:lnTo>
                  <a:pt x="701540" y="2380997"/>
                </a:lnTo>
                <a:lnTo>
                  <a:pt x="659579" y="2353410"/>
                </a:lnTo>
                <a:lnTo>
                  <a:pt x="618128" y="2324737"/>
                </a:lnTo>
                <a:lnTo>
                  <a:pt x="577273" y="2295010"/>
                </a:lnTo>
                <a:lnTo>
                  <a:pt x="537102" y="2264261"/>
                </a:lnTo>
                <a:lnTo>
                  <a:pt x="497699" y="2232523"/>
                </a:lnTo>
                <a:lnTo>
                  <a:pt x="459151" y="2199826"/>
                </a:lnTo>
                <a:lnTo>
                  <a:pt x="421546" y="2166205"/>
                </a:lnTo>
                <a:lnTo>
                  <a:pt x="384968" y="2131691"/>
                </a:lnTo>
                <a:lnTo>
                  <a:pt x="349504" y="2096316"/>
                </a:lnTo>
                <a:lnTo>
                  <a:pt x="315240" y="2060113"/>
                </a:lnTo>
                <a:lnTo>
                  <a:pt x="282264" y="2023113"/>
                </a:lnTo>
                <a:lnTo>
                  <a:pt x="250660" y="1985349"/>
                </a:lnTo>
                <a:lnTo>
                  <a:pt x="220515" y="1946853"/>
                </a:lnTo>
                <a:lnTo>
                  <a:pt x="191915" y="1907658"/>
                </a:lnTo>
                <a:lnTo>
                  <a:pt x="164947" y="1867796"/>
                </a:lnTo>
                <a:lnTo>
                  <a:pt x="139697" y="1827298"/>
                </a:lnTo>
                <a:lnTo>
                  <a:pt x="116252" y="1786197"/>
                </a:lnTo>
                <a:lnTo>
                  <a:pt x="94696" y="1744526"/>
                </a:lnTo>
                <a:lnTo>
                  <a:pt x="75118" y="1702316"/>
                </a:lnTo>
                <a:lnTo>
                  <a:pt x="57602" y="1659600"/>
                </a:lnTo>
                <a:lnTo>
                  <a:pt x="42235" y="1616409"/>
                </a:lnTo>
                <a:lnTo>
                  <a:pt x="29104" y="1572777"/>
                </a:lnTo>
                <a:lnTo>
                  <a:pt x="18295" y="1528736"/>
                </a:lnTo>
                <a:lnTo>
                  <a:pt x="9893" y="1484317"/>
                </a:lnTo>
                <a:lnTo>
                  <a:pt x="3986" y="1439553"/>
                </a:lnTo>
                <a:lnTo>
                  <a:pt x="660" y="1394476"/>
                </a:lnTo>
                <a:lnTo>
                  <a:pt x="0" y="1349119"/>
                </a:lnTo>
                <a:lnTo>
                  <a:pt x="2092" y="1303513"/>
                </a:lnTo>
                <a:lnTo>
                  <a:pt x="7025" y="1257690"/>
                </a:lnTo>
                <a:lnTo>
                  <a:pt x="14882" y="1211684"/>
                </a:lnTo>
                <a:lnTo>
                  <a:pt x="25820" y="1165432"/>
                </a:lnTo>
                <a:lnTo>
                  <a:pt x="39604" y="1120119"/>
                </a:lnTo>
                <a:lnTo>
                  <a:pt x="56117" y="1075768"/>
                </a:lnTo>
                <a:lnTo>
                  <a:pt x="75241" y="1032407"/>
                </a:lnTo>
                <a:lnTo>
                  <a:pt x="96860" y="990059"/>
                </a:lnTo>
                <a:lnTo>
                  <a:pt x="120857" y="948751"/>
                </a:lnTo>
                <a:lnTo>
                  <a:pt x="147115" y="908507"/>
                </a:lnTo>
                <a:lnTo>
                  <a:pt x="175516" y="869353"/>
                </a:lnTo>
                <a:lnTo>
                  <a:pt x="205945" y="831315"/>
                </a:lnTo>
                <a:lnTo>
                  <a:pt x="238283" y="794416"/>
                </a:lnTo>
                <a:lnTo>
                  <a:pt x="272414" y="758684"/>
                </a:lnTo>
                <a:lnTo>
                  <a:pt x="308220" y="724142"/>
                </a:lnTo>
                <a:lnTo>
                  <a:pt x="345586" y="690817"/>
                </a:lnTo>
                <a:lnTo>
                  <a:pt x="384393" y="658733"/>
                </a:lnTo>
                <a:lnTo>
                  <a:pt x="424525" y="627916"/>
                </a:lnTo>
                <a:lnTo>
                  <a:pt x="465865" y="598391"/>
                </a:lnTo>
                <a:lnTo>
                  <a:pt x="508296" y="570183"/>
                </a:lnTo>
                <a:lnTo>
                  <a:pt x="551700" y="543318"/>
                </a:lnTo>
                <a:lnTo>
                  <a:pt x="595961" y="517821"/>
                </a:lnTo>
                <a:lnTo>
                  <a:pt x="640962" y="493718"/>
                </a:lnTo>
                <a:lnTo>
                  <a:pt x="686585" y="471033"/>
                </a:lnTo>
                <a:lnTo>
                  <a:pt x="732743" y="449649"/>
                </a:lnTo>
                <a:lnTo>
                  <a:pt x="779404" y="429384"/>
                </a:lnTo>
                <a:lnTo>
                  <a:pt x="826535" y="410172"/>
                </a:lnTo>
                <a:lnTo>
                  <a:pt x="874107" y="391946"/>
                </a:lnTo>
                <a:lnTo>
                  <a:pt x="922086" y="374639"/>
                </a:lnTo>
                <a:lnTo>
                  <a:pt x="970441" y="358185"/>
                </a:lnTo>
                <a:lnTo>
                  <a:pt x="1019141" y="342517"/>
                </a:lnTo>
                <a:lnTo>
                  <a:pt x="1068154" y="327568"/>
                </a:lnTo>
                <a:lnTo>
                  <a:pt x="1117449" y="313271"/>
                </a:lnTo>
                <a:lnTo>
                  <a:pt x="1166994" y="299561"/>
                </a:lnTo>
                <a:lnTo>
                  <a:pt x="1216757" y="286369"/>
                </a:lnTo>
                <a:lnTo>
                  <a:pt x="1266707" y="273631"/>
                </a:lnTo>
                <a:lnTo>
                  <a:pt x="1316812" y="261278"/>
                </a:lnTo>
                <a:lnTo>
                  <a:pt x="1367041" y="249245"/>
                </a:lnTo>
                <a:lnTo>
                  <a:pt x="1417362" y="237464"/>
                </a:lnTo>
                <a:lnTo>
                  <a:pt x="1467743" y="225869"/>
                </a:lnTo>
                <a:lnTo>
                  <a:pt x="1518153" y="214394"/>
                </a:lnTo>
                <a:lnTo>
                  <a:pt x="1568561" y="202972"/>
                </a:lnTo>
                <a:lnTo>
                  <a:pt x="1618934" y="191535"/>
                </a:lnTo>
                <a:lnTo>
                  <a:pt x="1669241" y="180018"/>
                </a:lnTo>
                <a:lnTo>
                  <a:pt x="1719451" y="168354"/>
                </a:lnTo>
                <a:lnTo>
                  <a:pt x="1769627" y="156431"/>
                </a:lnTo>
                <a:lnTo>
                  <a:pt x="1819822" y="144150"/>
                </a:lnTo>
                <a:lnTo>
                  <a:pt x="1869982" y="131454"/>
                </a:lnTo>
                <a:lnTo>
                  <a:pt x="1920052" y="118288"/>
                </a:lnTo>
                <a:lnTo>
                  <a:pt x="1969978" y="104595"/>
                </a:lnTo>
                <a:lnTo>
                  <a:pt x="2019707" y="90321"/>
                </a:lnTo>
                <a:lnTo>
                  <a:pt x="2069184" y="75408"/>
                </a:lnTo>
                <a:lnTo>
                  <a:pt x="2118354" y="59802"/>
                </a:lnTo>
                <a:lnTo>
                  <a:pt x="2167165" y="43446"/>
                </a:lnTo>
                <a:lnTo>
                  <a:pt x="2215562" y="26284"/>
                </a:lnTo>
                <a:lnTo>
                  <a:pt x="2263490" y="8261"/>
                </a:lnTo>
                <a:lnTo>
                  <a:pt x="2284167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789311" y="5325218"/>
            <a:ext cx="2055495" cy="2983230"/>
          </a:xfrm>
          <a:custGeom>
            <a:avLst/>
            <a:gdLst/>
            <a:ahLst/>
            <a:cxnLst/>
            <a:rect l="l" t="t" r="r" b="b"/>
            <a:pathLst>
              <a:path w="2055495" h="2983229">
                <a:moveTo>
                  <a:pt x="2055076" y="2982983"/>
                </a:moveTo>
                <a:lnTo>
                  <a:pt x="1992782" y="2929338"/>
                </a:lnTo>
                <a:lnTo>
                  <a:pt x="1952770" y="2897504"/>
                </a:lnTo>
                <a:lnTo>
                  <a:pt x="1913632" y="2868031"/>
                </a:lnTo>
                <a:lnTo>
                  <a:pt x="1873796" y="2839502"/>
                </a:lnTo>
                <a:lnTo>
                  <a:pt x="1833303" y="2811857"/>
                </a:lnTo>
                <a:lnTo>
                  <a:pt x="1792198" y="2785037"/>
                </a:lnTo>
                <a:lnTo>
                  <a:pt x="1750523" y="2758984"/>
                </a:lnTo>
                <a:lnTo>
                  <a:pt x="1708320" y="2733638"/>
                </a:lnTo>
                <a:lnTo>
                  <a:pt x="1665634" y="2708940"/>
                </a:lnTo>
                <a:lnTo>
                  <a:pt x="1622505" y="2684831"/>
                </a:lnTo>
                <a:lnTo>
                  <a:pt x="1578979" y="2661253"/>
                </a:lnTo>
                <a:lnTo>
                  <a:pt x="1535096" y="2638146"/>
                </a:lnTo>
                <a:lnTo>
                  <a:pt x="1490901" y="2615451"/>
                </a:lnTo>
                <a:lnTo>
                  <a:pt x="1446436" y="2593110"/>
                </a:lnTo>
                <a:lnTo>
                  <a:pt x="1401743" y="2571063"/>
                </a:lnTo>
                <a:lnTo>
                  <a:pt x="1356867" y="2549252"/>
                </a:lnTo>
                <a:lnTo>
                  <a:pt x="1311849" y="2527617"/>
                </a:lnTo>
                <a:lnTo>
                  <a:pt x="1266733" y="2506099"/>
                </a:lnTo>
                <a:lnTo>
                  <a:pt x="1221562" y="2484640"/>
                </a:lnTo>
                <a:lnTo>
                  <a:pt x="1176378" y="2463180"/>
                </a:lnTo>
                <a:lnTo>
                  <a:pt x="1131224" y="2441661"/>
                </a:lnTo>
                <a:lnTo>
                  <a:pt x="1086143" y="2420023"/>
                </a:lnTo>
                <a:lnTo>
                  <a:pt x="1041178" y="2398208"/>
                </a:lnTo>
                <a:lnTo>
                  <a:pt x="996373" y="2376156"/>
                </a:lnTo>
                <a:lnTo>
                  <a:pt x="951769" y="2353809"/>
                </a:lnTo>
                <a:lnTo>
                  <a:pt x="907409" y="2331107"/>
                </a:lnTo>
                <a:lnTo>
                  <a:pt x="863337" y="2307992"/>
                </a:lnTo>
                <a:lnTo>
                  <a:pt x="819596" y="2284405"/>
                </a:lnTo>
                <a:lnTo>
                  <a:pt x="776228" y="2260286"/>
                </a:lnTo>
                <a:lnTo>
                  <a:pt x="733276" y="2235577"/>
                </a:lnTo>
                <a:lnTo>
                  <a:pt x="690783" y="2210218"/>
                </a:lnTo>
                <a:lnTo>
                  <a:pt x="648730" y="2183909"/>
                </a:lnTo>
                <a:lnTo>
                  <a:pt x="607133" y="2156416"/>
                </a:lnTo>
                <a:lnTo>
                  <a:pt x="566089" y="2127775"/>
                </a:lnTo>
                <a:lnTo>
                  <a:pt x="525698" y="2098024"/>
                </a:lnTo>
                <a:lnTo>
                  <a:pt x="486056" y="2067197"/>
                </a:lnTo>
                <a:lnTo>
                  <a:pt x="447262" y="2035332"/>
                </a:lnTo>
                <a:lnTo>
                  <a:pt x="409413" y="2002466"/>
                </a:lnTo>
                <a:lnTo>
                  <a:pt x="372607" y="1968635"/>
                </a:lnTo>
                <a:lnTo>
                  <a:pt x="336942" y="1933875"/>
                </a:lnTo>
                <a:lnTo>
                  <a:pt x="302516" y="1898224"/>
                </a:lnTo>
                <a:lnTo>
                  <a:pt x="269426" y="1861717"/>
                </a:lnTo>
                <a:lnTo>
                  <a:pt x="237771" y="1824391"/>
                </a:lnTo>
                <a:lnTo>
                  <a:pt x="207648" y="1786283"/>
                </a:lnTo>
                <a:lnTo>
                  <a:pt x="179156" y="1747429"/>
                </a:lnTo>
                <a:lnTo>
                  <a:pt x="152391" y="1707866"/>
                </a:lnTo>
                <a:lnTo>
                  <a:pt x="127452" y="1667630"/>
                </a:lnTo>
                <a:lnTo>
                  <a:pt x="104436" y="1626758"/>
                </a:lnTo>
                <a:lnTo>
                  <a:pt x="83442" y="1585287"/>
                </a:lnTo>
                <a:lnTo>
                  <a:pt x="64567" y="1543253"/>
                </a:lnTo>
                <a:lnTo>
                  <a:pt x="47910" y="1500692"/>
                </a:lnTo>
                <a:lnTo>
                  <a:pt x="33567" y="1457641"/>
                </a:lnTo>
                <a:lnTo>
                  <a:pt x="21637" y="1414137"/>
                </a:lnTo>
                <a:lnTo>
                  <a:pt x="12217" y="1370216"/>
                </a:lnTo>
                <a:lnTo>
                  <a:pt x="5406" y="1325915"/>
                </a:lnTo>
                <a:lnTo>
                  <a:pt x="1301" y="1281270"/>
                </a:lnTo>
                <a:lnTo>
                  <a:pt x="0" y="1236318"/>
                </a:lnTo>
                <a:lnTo>
                  <a:pt x="1600" y="1191095"/>
                </a:lnTo>
                <a:lnTo>
                  <a:pt x="6201" y="1145638"/>
                </a:lnTo>
                <a:lnTo>
                  <a:pt x="13899" y="1099984"/>
                </a:lnTo>
                <a:lnTo>
                  <a:pt x="24633" y="1054915"/>
                </a:lnTo>
                <a:lnTo>
                  <a:pt x="38275" y="1010807"/>
                </a:lnTo>
                <a:lnTo>
                  <a:pt x="54697" y="967688"/>
                </a:lnTo>
                <a:lnTo>
                  <a:pt x="73775" y="925585"/>
                </a:lnTo>
                <a:lnTo>
                  <a:pt x="95383" y="884526"/>
                </a:lnTo>
                <a:lnTo>
                  <a:pt x="119394" y="844536"/>
                </a:lnTo>
                <a:lnTo>
                  <a:pt x="145683" y="805645"/>
                </a:lnTo>
                <a:lnTo>
                  <a:pt x="174125" y="767878"/>
                </a:lnTo>
                <a:lnTo>
                  <a:pt x="204594" y="731263"/>
                </a:lnTo>
                <a:lnTo>
                  <a:pt x="236963" y="695827"/>
                </a:lnTo>
                <a:lnTo>
                  <a:pt x="271108" y="661597"/>
                </a:lnTo>
                <a:lnTo>
                  <a:pt x="306902" y="628601"/>
                </a:lnTo>
                <a:lnTo>
                  <a:pt x="344219" y="596866"/>
                </a:lnTo>
                <a:lnTo>
                  <a:pt x="382935" y="566419"/>
                </a:lnTo>
                <a:lnTo>
                  <a:pt x="422923" y="537287"/>
                </a:lnTo>
                <a:lnTo>
                  <a:pt x="464057" y="509497"/>
                </a:lnTo>
                <a:lnTo>
                  <a:pt x="506213" y="483076"/>
                </a:lnTo>
                <a:lnTo>
                  <a:pt x="549263" y="458053"/>
                </a:lnTo>
                <a:lnTo>
                  <a:pt x="593082" y="434453"/>
                </a:lnTo>
                <a:lnTo>
                  <a:pt x="637545" y="412304"/>
                </a:lnTo>
                <a:lnTo>
                  <a:pt x="682557" y="391485"/>
                </a:lnTo>
                <a:lnTo>
                  <a:pt x="728082" y="371809"/>
                </a:lnTo>
                <a:lnTo>
                  <a:pt x="774086" y="353203"/>
                </a:lnTo>
                <a:lnTo>
                  <a:pt x="820535" y="335597"/>
                </a:lnTo>
                <a:lnTo>
                  <a:pt x="867395" y="318918"/>
                </a:lnTo>
                <a:lnTo>
                  <a:pt x="914632" y="303095"/>
                </a:lnTo>
                <a:lnTo>
                  <a:pt x="962212" y="288056"/>
                </a:lnTo>
                <a:lnTo>
                  <a:pt x="1010101" y="273729"/>
                </a:lnTo>
                <a:lnTo>
                  <a:pt x="1058265" y="260043"/>
                </a:lnTo>
                <a:lnTo>
                  <a:pt x="1106670" y="246926"/>
                </a:lnTo>
                <a:lnTo>
                  <a:pt x="1155283" y="234307"/>
                </a:lnTo>
                <a:lnTo>
                  <a:pt x="1204069" y="222113"/>
                </a:lnTo>
                <a:lnTo>
                  <a:pt x="1252994" y="210273"/>
                </a:lnTo>
                <a:lnTo>
                  <a:pt x="1302025" y="198715"/>
                </a:lnTo>
                <a:lnTo>
                  <a:pt x="1351127" y="187367"/>
                </a:lnTo>
                <a:lnTo>
                  <a:pt x="1400267" y="176159"/>
                </a:lnTo>
                <a:lnTo>
                  <a:pt x="1449410" y="165017"/>
                </a:lnTo>
                <a:lnTo>
                  <a:pt x="1498523" y="153871"/>
                </a:lnTo>
                <a:lnTo>
                  <a:pt x="1547572" y="142649"/>
                </a:lnTo>
                <a:lnTo>
                  <a:pt x="1596522" y="131279"/>
                </a:lnTo>
                <a:lnTo>
                  <a:pt x="1645438" y="119649"/>
                </a:lnTo>
                <a:lnTo>
                  <a:pt x="1694370" y="107649"/>
                </a:lnTo>
                <a:lnTo>
                  <a:pt x="1743261" y="95219"/>
                </a:lnTo>
                <a:lnTo>
                  <a:pt x="1792052" y="82299"/>
                </a:lnTo>
                <a:lnTo>
                  <a:pt x="1840685" y="68828"/>
                </a:lnTo>
                <a:lnTo>
                  <a:pt x="1889102" y="54746"/>
                </a:lnTo>
                <a:lnTo>
                  <a:pt x="1937245" y="39995"/>
                </a:lnTo>
                <a:lnTo>
                  <a:pt x="1985056" y="24512"/>
                </a:lnTo>
                <a:lnTo>
                  <a:pt x="2032475" y="8240"/>
                </a:lnTo>
                <a:lnTo>
                  <a:pt x="2055079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018536" y="5464572"/>
            <a:ext cx="1826260" cy="2668905"/>
          </a:xfrm>
          <a:custGeom>
            <a:avLst/>
            <a:gdLst/>
            <a:ahLst/>
            <a:cxnLst/>
            <a:rect l="l" t="t" r="r" b="b"/>
            <a:pathLst>
              <a:path w="1826259" h="2668904">
                <a:moveTo>
                  <a:pt x="1825850" y="2668398"/>
                </a:moveTo>
                <a:lnTo>
                  <a:pt x="1761925" y="2619311"/>
                </a:lnTo>
                <a:lnTo>
                  <a:pt x="1720795" y="2590104"/>
                </a:lnTo>
                <a:lnTo>
                  <a:pt x="1678923" y="2561896"/>
                </a:lnTo>
                <a:lnTo>
                  <a:pt x="1636365" y="2534612"/>
                </a:lnTo>
                <a:lnTo>
                  <a:pt x="1593175" y="2508177"/>
                </a:lnTo>
                <a:lnTo>
                  <a:pt x="1549408" y="2482515"/>
                </a:lnTo>
                <a:lnTo>
                  <a:pt x="1505119" y="2457550"/>
                </a:lnTo>
                <a:lnTo>
                  <a:pt x="1460364" y="2433207"/>
                </a:lnTo>
                <a:lnTo>
                  <a:pt x="1415196" y="2409410"/>
                </a:lnTo>
                <a:lnTo>
                  <a:pt x="1369671" y="2386084"/>
                </a:lnTo>
                <a:lnTo>
                  <a:pt x="1323844" y="2363153"/>
                </a:lnTo>
                <a:lnTo>
                  <a:pt x="1277770" y="2340542"/>
                </a:lnTo>
                <a:lnTo>
                  <a:pt x="1231503" y="2318175"/>
                </a:lnTo>
                <a:lnTo>
                  <a:pt x="1185099" y="2295977"/>
                </a:lnTo>
                <a:lnTo>
                  <a:pt x="1138612" y="2273873"/>
                </a:lnTo>
                <a:lnTo>
                  <a:pt x="1092098" y="2251785"/>
                </a:lnTo>
                <a:lnTo>
                  <a:pt x="1045611" y="2229640"/>
                </a:lnTo>
                <a:lnTo>
                  <a:pt x="999206" y="2207361"/>
                </a:lnTo>
                <a:lnTo>
                  <a:pt x="952938" y="2184874"/>
                </a:lnTo>
                <a:lnTo>
                  <a:pt x="906862" y="2162102"/>
                </a:lnTo>
                <a:lnTo>
                  <a:pt x="861033" y="2138970"/>
                </a:lnTo>
                <a:lnTo>
                  <a:pt x="815507" y="2115402"/>
                </a:lnTo>
                <a:lnTo>
                  <a:pt x="770336" y="2091324"/>
                </a:lnTo>
                <a:lnTo>
                  <a:pt x="725578" y="2066659"/>
                </a:lnTo>
                <a:lnTo>
                  <a:pt x="681286" y="2041331"/>
                </a:lnTo>
                <a:lnTo>
                  <a:pt x="637516" y="2015266"/>
                </a:lnTo>
                <a:lnTo>
                  <a:pt x="595842" y="1989143"/>
                </a:lnTo>
                <a:lnTo>
                  <a:pt x="554662" y="1961761"/>
                </a:lnTo>
                <a:lnTo>
                  <a:pt x="514088" y="1933163"/>
                </a:lnTo>
                <a:lnTo>
                  <a:pt x="474230" y="1903391"/>
                </a:lnTo>
                <a:lnTo>
                  <a:pt x="435202" y="1872486"/>
                </a:lnTo>
                <a:lnTo>
                  <a:pt x="397115" y="1840490"/>
                </a:lnTo>
                <a:lnTo>
                  <a:pt x="360081" y="1807445"/>
                </a:lnTo>
                <a:lnTo>
                  <a:pt x="324212" y="1773392"/>
                </a:lnTo>
                <a:lnTo>
                  <a:pt x="289619" y="1738374"/>
                </a:lnTo>
                <a:lnTo>
                  <a:pt x="256415" y="1702432"/>
                </a:lnTo>
                <a:lnTo>
                  <a:pt x="224712" y="1665609"/>
                </a:lnTo>
                <a:lnTo>
                  <a:pt x="194620" y="1627944"/>
                </a:lnTo>
                <a:lnTo>
                  <a:pt x="166253" y="1589482"/>
                </a:lnTo>
                <a:lnTo>
                  <a:pt x="139722" y="1550263"/>
                </a:lnTo>
                <a:lnTo>
                  <a:pt x="115138" y="1510329"/>
                </a:lnTo>
                <a:lnTo>
                  <a:pt x="92614" y="1469722"/>
                </a:lnTo>
                <a:lnTo>
                  <a:pt x="72262" y="1428484"/>
                </a:lnTo>
                <a:lnTo>
                  <a:pt x="54194" y="1386657"/>
                </a:lnTo>
                <a:lnTo>
                  <a:pt x="38521" y="1344281"/>
                </a:lnTo>
                <a:lnTo>
                  <a:pt x="25354" y="1301400"/>
                </a:lnTo>
                <a:lnTo>
                  <a:pt x="14807" y="1258055"/>
                </a:lnTo>
                <a:lnTo>
                  <a:pt x="6991" y="1214288"/>
                </a:lnTo>
                <a:lnTo>
                  <a:pt x="2018" y="1170140"/>
                </a:lnTo>
                <a:lnTo>
                  <a:pt x="0" y="1125653"/>
                </a:lnTo>
                <a:lnTo>
                  <a:pt x="1047" y="1080870"/>
                </a:lnTo>
                <a:lnTo>
                  <a:pt x="5274" y="1035831"/>
                </a:lnTo>
                <a:lnTo>
                  <a:pt x="12790" y="990579"/>
                </a:lnTo>
                <a:lnTo>
                  <a:pt x="23966" y="944415"/>
                </a:lnTo>
                <a:lnTo>
                  <a:pt x="38437" y="899351"/>
                </a:lnTo>
                <a:lnTo>
                  <a:pt x="56046" y="855420"/>
                </a:lnTo>
                <a:lnTo>
                  <a:pt x="76632" y="812657"/>
                </a:lnTo>
                <a:lnTo>
                  <a:pt x="100037" y="771097"/>
                </a:lnTo>
                <a:lnTo>
                  <a:pt x="126102" y="730774"/>
                </a:lnTo>
                <a:lnTo>
                  <a:pt x="154667" y="691722"/>
                </a:lnTo>
                <a:lnTo>
                  <a:pt x="185573" y="653975"/>
                </a:lnTo>
                <a:lnTo>
                  <a:pt x="218661" y="617569"/>
                </a:lnTo>
                <a:lnTo>
                  <a:pt x="253771" y="582538"/>
                </a:lnTo>
                <a:lnTo>
                  <a:pt x="290746" y="548915"/>
                </a:lnTo>
                <a:lnTo>
                  <a:pt x="329425" y="516736"/>
                </a:lnTo>
                <a:lnTo>
                  <a:pt x="369649" y="486034"/>
                </a:lnTo>
                <a:lnTo>
                  <a:pt x="411260" y="456845"/>
                </a:lnTo>
                <a:lnTo>
                  <a:pt x="454097" y="429202"/>
                </a:lnTo>
                <a:lnTo>
                  <a:pt x="498002" y="403140"/>
                </a:lnTo>
                <a:lnTo>
                  <a:pt x="542816" y="378694"/>
                </a:lnTo>
                <a:lnTo>
                  <a:pt x="588380" y="355897"/>
                </a:lnTo>
                <a:lnTo>
                  <a:pt x="634569" y="334613"/>
                </a:lnTo>
                <a:lnTo>
                  <a:pt x="681339" y="314622"/>
                </a:lnTo>
                <a:lnTo>
                  <a:pt x="728645" y="295832"/>
                </a:lnTo>
                <a:lnTo>
                  <a:pt x="776446" y="278154"/>
                </a:lnTo>
                <a:lnTo>
                  <a:pt x="824697" y="261496"/>
                </a:lnTo>
                <a:lnTo>
                  <a:pt x="873357" y="245768"/>
                </a:lnTo>
                <a:lnTo>
                  <a:pt x="922382" y="230879"/>
                </a:lnTo>
                <a:lnTo>
                  <a:pt x="971729" y="216738"/>
                </a:lnTo>
                <a:lnTo>
                  <a:pt x="1021355" y="203254"/>
                </a:lnTo>
                <a:lnTo>
                  <a:pt x="1071217" y="190337"/>
                </a:lnTo>
                <a:lnTo>
                  <a:pt x="1121272" y="177896"/>
                </a:lnTo>
                <a:lnTo>
                  <a:pt x="1171477" y="165840"/>
                </a:lnTo>
                <a:lnTo>
                  <a:pt x="1221790" y="154079"/>
                </a:lnTo>
                <a:lnTo>
                  <a:pt x="1272167" y="142521"/>
                </a:lnTo>
                <a:lnTo>
                  <a:pt x="1322564" y="131076"/>
                </a:lnTo>
                <a:lnTo>
                  <a:pt x="1372941" y="119653"/>
                </a:lnTo>
                <a:lnTo>
                  <a:pt x="1423252" y="108162"/>
                </a:lnTo>
                <a:lnTo>
                  <a:pt x="1473455" y="96512"/>
                </a:lnTo>
                <a:lnTo>
                  <a:pt x="1523621" y="84567"/>
                </a:lnTo>
                <a:lnTo>
                  <a:pt x="1573798" y="72192"/>
                </a:lnTo>
                <a:lnTo>
                  <a:pt x="1623913" y="59311"/>
                </a:lnTo>
                <a:lnTo>
                  <a:pt x="1673892" y="45850"/>
                </a:lnTo>
                <a:lnTo>
                  <a:pt x="1723662" y="31730"/>
                </a:lnTo>
                <a:lnTo>
                  <a:pt x="1773148" y="16877"/>
                </a:lnTo>
                <a:lnTo>
                  <a:pt x="1822278" y="1214"/>
                </a:lnTo>
                <a:lnTo>
                  <a:pt x="1825853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2001" y="71996"/>
            <a:ext cx="3239770" cy="6750684"/>
          </a:xfrm>
          <a:custGeom>
            <a:avLst/>
            <a:gdLst/>
            <a:ahLst/>
            <a:cxnLst/>
            <a:rect l="l" t="t" r="r" b="b"/>
            <a:pathLst>
              <a:path w="3239770" h="6750684">
                <a:moveTo>
                  <a:pt x="0" y="6750471"/>
                </a:moveTo>
                <a:lnTo>
                  <a:pt x="42317" y="6723132"/>
                </a:lnTo>
                <a:lnTo>
                  <a:pt x="81245" y="6695635"/>
                </a:lnTo>
                <a:lnTo>
                  <a:pt x="118967" y="6666741"/>
                </a:lnTo>
                <a:lnTo>
                  <a:pt x="155484" y="6636505"/>
                </a:lnTo>
                <a:lnTo>
                  <a:pt x="190795" y="6604981"/>
                </a:lnTo>
                <a:lnTo>
                  <a:pt x="224902" y="6572225"/>
                </a:lnTo>
                <a:lnTo>
                  <a:pt x="257806" y="6538291"/>
                </a:lnTo>
                <a:lnTo>
                  <a:pt x="289507" y="6503235"/>
                </a:lnTo>
                <a:lnTo>
                  <a:pt x="320006" y="6467112"/>
                </a:lnTo>
                <a:lnTo>
                  <a:pt x="349304" y="6429976"/>
                </a:lnTo>
                <a:lnTo>
                  <a:pt x="377401" y="6391883"/>
                </a:lnTo>
                <a:lnTo>
                  <a:pt x="404297" y="6352888"/>
                </a:lnTo>
                <a:lnTo>
                  <a:pt x="429995" y="6313045"/>
                </a:lnTo>
                <a:lnTo>
                  <a:pt x="454493" y="6272409"/>
                </a:lnTo>
                <a:lnTo>
                  <a:pt x="477794" y="6231036"/>
                </a:lnTo>
                <a:lnTo>
                  <a:pt x="499897" y="6188981"/>
                </a:lnTo>
                <a:lnTo>
                  <a:pt x="520803" y="6146298"/>
                </a:lnTo>
                <a:lnTo>
                  <a:pt x="540513" y="6103043"/>
                </a:lnTo>
                <a:lnTo>
                  <a:pt x="559028" y="6059270"/>
                </a:lnTo>
                <a:lnTo>
                  <a:pt x="576348" y="6015035"/>
                </a:lnTo>
                <a:lnTo>
                  <a:pt x="592474" y="5970392"/>
                </a:lnTo>
                <a:lnTo>
                  <a:pt x="607407" y="5925397"/>
                </a:lnTo>
                <a:lnTo>
                  <a:pt x="621147" y="5880105"/>
                </a:lnTo>
                <a:lnTo>
                  <a:pt x="633695" y="5834569"/>
                </a:lnTo>
                <a:lnTo>
                  <a:pt x="645052" y="5788847"/>
                </a:lnTo>
                <a:lnTo>
                  <a:pt x="655218" y="5742992"/>
                </a:lnTo>
                <a:lnTo>
                  <a:pt x="664194" y="5697059"/>
                </a:lnTo>
                <a:lnTo>
                  <a:pt x="671981" y="5651104"/>
                </a:lnTo>
                <a:lnTo>
                  <a:pt x="678579" y="5605181"/>
                </a:lnTo>
                <a:lnTo>
                  <a:pt x="684608" y="5554841"/>
                </a:lnTo>
                <a:lnTo>
                  <a:pt x="689560" y="5504480"/>
                </a:lnTo>
                <a:lnTo>
                  <a:pt x="693486" y="5454098"/>
                </a:lnTo>
                <a:lnTo>
                  <a:pt x="696436" y="5403697"/>
                </a:lnTo>
                <a:lnTo>
                  <a:pt x="698460" y="5353277"/>
                </a:lnTo>
                <a:lnTo>
                  <a:pt x="699609" y="5302840"/>
                </a:lnTo>
                <a:lnTo>
                  <a:pt x="699933" y="5252387"/>
                </a:lnTo>
                <a:lnTo>
                  <a:pt x="699481" y="5201917"/>
                </a:lnTo>
                <a:lnTo>
                  <a:pt x="698305" y="5151434"/>
                </a:lnTo>
                <a:lnTo>
                  <a:pt x="696455" y="5100937"/>
                </a:lnTo>
                <a:lnTo>
                  <a:pt x="693981" y="5050427"/>
                </a:lnTo>
                <a:lnTo>
                  <a:pt x="690933" y="4999907"/>
                </a:lnTo>
                <a:lnTo>
                  <a:pt x="687361" y="4949375"/>
                </a:lnTo>
                <a:lnTo>
                  <a:pt x="683317" y="4898834"/>
                </a:lnTo>
                <a:lnTo>
                  <a:pt x="678849" y="4848285"/>
                </a:lnTo>
                <a:lnTo>
                  <a:pt x="674009" y="4797728"/>
                </a:lnTo>
                <a:lnTo>
                  <a:pt x="668847" y="4747165"/>
                </a:lnTo>
                <a:lnTo>
                  <a:pt x="663413" y="4696596"/>
                </a:lnTo>
                <a:lnTo>
                  <a:pt x="657757" y="4646023"/>
                </a:lnTo>
                <a:lnTo>
                  <a:pt x="651929" y="4595446"/>
                </a:lnTo>
                <a:lnTo>
                  <a:pt x="645981" y="4544867"/>
                </a:lnTo>
                <a:lnTo>
                  <a:pt x="639962" y="4494286"/>
                </a:lnTo>
                <a:lnTo>
                  <a:pt x="633922" y="4443705"/>
                </a:lnTo>
                <a:lnTo>
                  <a:pt x="627912" y="4393124"/>
                </a:lnTo>
                <a:lnTo>
                  <a:pt x="621982" y="4342545"/>
                </a:lnTo>
                <a:lnTo>
                  <a:pt x="616182" y="4291968"/>
                </a:lnTo>
                <a:lnTo>
                  <a:pt x="610563" y="4241395"/>
                </a:lnTo>
                <a:lnTo>
                  <a:pt x="605175" y="4190826"/>
                </a:lnTo>
                <a:lnTo>
                  <a:pt x="600068" y="4140263"/>
                </a:lnTo>
                <a:lnTo>
                  <a:pt x="595292" y="4089706"/>
                </a:lnTo>
                <a:lnTo>
                  <a:pt x="590899" y="4039157"/>
                </a:lnTo>
                <a:lnTo>
                  <a:pt x="587086" y="3990088"/>
                </a:lnTo>
                <a:lnTo>
                  <a:pt x="583784" y="3940832"/>
                </a:lnTo>
                <a:lnTo>
                  <a:pt x="581031" y="3891419"/>
                </a:lnTo>
                <a:lnTo>
                  <a:pt x="578864" y="3841880"/>
                </a:lnTo>
                <a:lnTo>
                  <a:pt x="577322" y="3792245"/>
                </a:lnTo>
                <a:lnTo>
                  <a:pt x="576442" y="3742545"/>
                </a:lnTo>
                <a:lnTo>
                  <a:pt x="576262" y="3692810"/>
                </a:lnTo>
                <a:lnTo>
                  <a:pt x="576820" y="3643070"/>
                </a:lnTo>
                <a:lnTo>
                  <a:pt x="578155" y="3593356"/>
                </a:lnTo>
                <a:lnTo>
                  <a:pt x="580303" y="3543698"/>
                </a:lnTo>
                <a:lnTo>
                  <a:pt x="583303" y="3494127"/>
                </a:lnTo>
                <a:lnTo>
                  <a:pt x="587192" y="3444673"/>
                </a:lnTo>
                <a:lnTo>
                  <a:pt x="592009" y="3395366"/>
                </a:lnTo>
                <a:lnTo>
                  <a:pt x="597792" y="3346237"/>
                </a:lnTo>
                <a:lnTo>
                  <a:pt x="604577" y="3297317"/>
                </a:lnTo>
                <a:lnTo>
                  <a:pt x="612404" y="3248634"/>
                </a:lnTo>
                <a:lnTo>
                  <a:pt x="621311" y="3200221"/>
                </a:lnTo>
                <a:lnTo>
                  <a:pt x="631334" y="3152107"/>
                </a:lnTo>
                <a:lnTo>
                  <a:pt x="642512" y="3104323"/>
                </a:lnTo>
                <a:lnTo>
                  <a:pt x="654883" y="3056899"/>
                </a:lnTo>
                <a:lnTo>
                  <a:pt x="668484" y="3009866"/>
                </a:lnTo>
                <a:lnTo>
                  <a:pt x="683354" y="2963253"/>
                </a:lnTo>
                <a:lnTo>
                  <a:pt x="699531" y="2917092"/>
                </a:lnTo>
                <a:lnTo>
                  <a:pt x="717052" y="2871413"/>
                </a:lnTo>
                <a:lnTo>
                  <a:pt x="735955" y="2826246"/>
                </a:lnTo>
                <a:lnTo>
                  <a:pt x="756278" y="2781621"/>
                </a:lnTo>
                <a:lnTo>
                  <a:pt x="778060" y="2737569"/>
                </a:lnTo>
                <a:lnTo>
                  <a:pt x="801337" y="2694121"/>
                </a:lnTo>
                <a:lnTo>
                  <a:pt x="826148" y="2651306"/>
                </a:lnTo>
                <a:lnTo>
                  <a:pt x="852531" y="2609155"/>
                </a:lnTo>
                <a:lnTo>
                  <a:pt x="880524" y="2567699"/>
                </a:lnTo>
                <a:lnTo>
                  <a:pt x="910164" y="2526968"/>
                </a:lnTo>
                <a:lnTo>
                  <a:pt x="939515" y="2489397"/>
                </a:lnTo>
                <a:lnTo>
                  <a:pt x="969983" y="2452872"/>
                </a:lnTo>
                <a:lnTo>
                  <a:pt x="1001523" y="2417350"/>
                </a:lnTo>
                <a:lnTo>
                  <a:pt x="1034090" y="2382789"/>
                </a:lnTo>
                <a:lnTo>
                  <a:pt x="1067640" y="2349146"/>
                </a:lnTo>
                <a:lnTo>
                  <a:pt x="1102128" y="2316377"/>
                </a:lnTo>
                <a:lnTo>
                  <a:pt x="1137508" y="2284439"/>
                </a:lnTo>
                <a:lnTo>
                  <a:pt x="1173737" y="2253290"/>
                </a:lnTo>
                <a:lnTo>
                  <a:pt x="1210769" y="2222887"/>
                </a:lnTo>
                <a:lnTo>
                  <a:pt x="1248559" y="2193185"/>
                </a:lnTo>
                <a:lnTo>
                  <a:pt x="1287063" y="2164144"/>
                </a:lnTo>
                <a:lnTo>
                  <a:pt x="1326235" y="2135719"/>
                </a:lnTo>
                <a:lnTo>
                  <a:pt x="1366032" y="2107868"/>
                </a:lnTo>
                <a:lnTo>
                  <a:pt x="1406408" y="2080547"/>
                </a:lnTo>
                <a:lnTo>
                  <a:pt x="1447319" y="2053714"/>
                </a:lnTo>
                <a:lnTo>
                  <a:pt x="1488719" y="2027325"/>
                </a:lnTo>
                <a:lnTo>
                  <a:pt x="1530563" y="2001338"/>
                </a:lnTo>
                <a:lnTo>
                  <a:pt x="1572808" y="1975710"/>
                </a:lnTo>
                <a:lnTo>
                  <a:pt x="1615408" y="1950397"/>
                </a:lnTo>
                <a:lnTo>
                  <a:pt x="1658318" y="1925357"/>
                </a:lnTo>
                <a:lnTo>
                  <a:pt x="1701494" y="1900546"/>
                </a:lnTo>
                <a:lnTo>
                  <a:pt x="1744891" y="1875922"/>
                </a:lnTo>
                <a:lnTo>
                  <a:pt x="1788463" y="1851442"/>
                </a:lnTo>
                <a:lnTo>
                  <a:pt x="1832167" y="1827063"/>
                </a:lnTo>
                <a:lnTo>
                  <a:pt x="1875957" y="1802741"/>
                </a:lnTo>
                <a:lnTo>
                  <a:pt x="1919789" y="1778434"/>
                </a:lnTo>
                <a:lnTo>
                  <a:pt x="1963617" y="1754098"/>
                </a:lnTo>
                <a:lnTo>
                  <a:pt x="2007397" y="1729692"/>
                </a:lnTo>
                <a:lnTo>
                  <a:pt x="2051084" y="1705171"/>
                </a:lnTo>
                <a:lnTo>
                  <a:pt x="2094634" y="1680492"/>
                </a:lnTo>
                <a:lnTo>
                  <a:pt x="2138001" y="1655614"/>
                </a:lnTo>
                <a:lnTo>
                  <a:pt x="2181141" y="1630492"/>
                </a:lnTo>
                <a:lnTo>
                  <a:pt x="2224008" y="1605084"/>
                </a:lnTo>
                <a:lnTo>
                  <a:pt x="2266559" y="1579347"/>
                </a:lnTo>
                <a:lnTo>
                  <a:pt x="2308747" y="1553238"/>
                </a:lnTo>
                <a:lnTo>
                  <a:pt x="2350530" y="1526713"/>
                </a:lnTo>
                <a:lnTo>
                  <a:pt x="2391860" y="1499731"/>
                </a:lnTo>
                <a:lnTo>
                  <a:pt x="2432695" y="1472247"/>
                </a:lnTo>
                <a:lnTo>
                  <a:pt x="2472989" y="1444219"/>
                </a:lnTo>
                <a:lnTo>
                  <a:pt x="2512697" y="1415604"/>
                </a:lnTo>
                <a:lnTo>
                  <a:pt x="2551774" y="1386358"/>
                </a:lnTo>
                <a:lnTo>
                  <a:pt x="2590176" y="1356440"/>
                </a:lnTo>
                <a:lnTo>
                  <a:pt x="2627857" y="1325805"/>
                </a:lnTo>
                <a:lnTo>
                  <a:pt x="2664774" y="1294412"/>
                </a:lnTo>
                <a:lnTo>
                  <a:pt x="2700881" y="1262216"/>
                </a:lnTo>
                <a:lnTo>
                  <a:pt x="2736133" y="1229175"/>
                </a:lnTo>
                <a:lnTo>
                  <a:pt x="2770485" y="1195246"/>
                </a:lnTo>
                <a:lnTo>
                  <a:pt x="2804817" y="1159313"/>
                </a:lnTo>
                <a:lnTo>
                  <a:pt x="2837908" y="1122465"/>
                </a:lnTo>
                <a:lnTo>
                  <a:pt x="2869750" y="1084740"/>
                </a:lnTo>
                <a:lnTo>
                  <a:pt x="2900336" y="1046175"/>
                </a:lnTo>
                <a:lnTo>
                  <a:pt x="2929656" y="1006805"/>
                </a:lnTo>
                <a:lnTo>
                  <a:pt x="2957705" y="966670"/>
                </a:lnTo>
                <a:lnTo>
                  <a:pt x="2984472" y="925804"/>
                </a:lnTo>
                <a:lnTo>
                  <a:pt x="3009951" y="884245"/>
                </a:lnTo>
                <a:lnTo>
                  <a:pt x="3034134" y="842029"/>
                </a:lnTo>
                <a:lnTo>
                  <a:pt x="3057012" y="799195"/>
                </a:lnTo>
                <a:lnTo>
                  <a:pt x="3078578" y="755777"/>
                </a:lnTo>
                <a:lnTo>
                  <a:pt x="3098824" y="711814"/>
                </a:lnTo>
                <a:lnTo>
                  <a:pt x="3117742" y="667342"/>
                </a:lnTo>
                <a:lnTo>
                  <a:pt x="3135323" y="622398"/>
                </a:lnTo>
                <a:lnTo>
                  <a:pt x="3151561" y="577019"/>
                </a:lnTo>
                <a:lnTo>
                  <a:pt x="3166446" y="531242"/>
                </a:lnTo>
                <a:lnTo>
                  <a:pt x="3179972" y="485102"/>
                </a:lnTo>
                <a:lnTo>
                  <a:pt x="3192130" y="438639"/>
                </a:lnTo>
                <a:lnTo>
                  <a:pt x="3202912" y="391887"/>
                </a:lnTo>
                <a:lnTo>
                  <a:pt x="3212311" y="344884"/>
                </a:lnTo>
                <a:lnTo>
                  <a:pt x="3220318" y="297667"/>
                </a:lnTo>
                <a:lnTo>
                  <a:pt x="3226925" y="250273"/>
                </a:lnTo>
                <a:lnTo>
                  <a:pt x="3232125" y="202739"/>
                </a:lnTo>
                <a:lnTo>
                  <a:pt x="3235910" y="155100"/>
                </a:lnTo>
                <a:lnTo>
                  <a:pt x="3238271" y="107395"/>
                </a:lnTo>
                <a:lnTo>
                  <a:pt x="3239201" y="59660"/>
                </a:lnTo>
                <a:lnTo>
                  <a:pt x="3238692" y="11932"/>
                </a:lnTo>
                <a:lnTo>
                  <a:pt x="3238203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2002" y="71996"/>
            <a:ext cx="2983230" cy="6303645"/>
          </a:xfrm>
          <a:custGeom>
            <a:avLst/>
            <a:gdLst/>
            <a:ahLst/>
            <a:cxnLst/>
            <a:rect l="l" t="t" r="r" b="b"/>
            <a:pathLst>
              <a:path w="2983230" h="6303645">
                <a:moveTo>
                  <a:pt x="0" y="6303491"/>
                </a:moveTo>
                <a:lnTo>
                  <a:pt x="48977" y="6265317"/>
                </a:lnTo>
                <a:lnTo>
                  <a:pt x="85036" y="6234233"/>
                </a:lnTo>
                <a:lnTo>
                  <a:pt x="119809" y="6201808"/>
                </a:lnTo>
                <a:lnTo>
                  <a:pt x="153297" y="6168102"/>
                </a:lnTo>
                <a:lnTo>
                  <a:pt x="185500" y="6133180"/>
                </a:lnTo>
                <a:lnTo>
                  <a:pt x="216419" y="6097103"/>
                </a:lnTo>
                <a:lnTo>
                  <a:pt x="246054" y="6059934"/>
                </a:lnTo>
                <a:lnTo>
                  <a:pt x="274408" y="6021735"/>
                </a:lnTo>
                <a:lnTo>
                  <a:pt x="301479" y="5982568"/>
                </a:lnTo>
                <a:lnTo>
                  <a:pt x="327270" y="5942497"/>
                </a:lnTo>
                <a:lnTo>
                  <a:pt x="351780" y="5901583"/>
                </a:lnTo>
                <a:lnTo>
                  <a:pt x="375012" y="5859888"/>
                </a:lnTo>
                <a:lnTo>
                  <a:pt x="396964" y="5817476"/>
                </a:lnTo>
                <a:lnTo>
                  <a:pt x="417639" y="5774409"/>
                </a:lnTo>
                <a:lnTo>
                  <a:pt x="437036" y="5730748"/>
                </a:lnTo>
                <a:lnTo>
                  <a:pt x="455157" y="5686557"/>
                </a:lnTo>
                <a:lnTo>
                  <a:pt x="472003" y="5641897"/>
                </a:lnTo>
                <a:lnTo>
                  <a:pt x="487574" y="5596832"/>
                </a:lnTo>
                <a:lnTo>
                  <a:pt x="501870" y="5551424"/>
                </a:lnTo>
                <a:lnTo>
                  <a:pt x="514894" y="5505734"/>
                </a:lnTo>
                <a:lnTo>
                  <a:pt x="526645" y="5459826"/>
                </a:lnTo>
                <a:lnTo>
                  <a:pt x="537124" y="5413761"/>
                </a:lnTo>
                <a:lnTo>
                  <a:pt x="546332" y="5367603"/>
                </a:lnTo>
                <a:lnTo>
                  <a:pt x="554270" y="5321413"/>
                </a:lnTo>
                <a:lnTo>
                  <a:pt x="560939" y="5275254"/>
                </a:lnTo>
                <a:lnTo>
                  <a:pt x="566815" y="5226046"/>
                </a:lnTo>
                <a:lnTo>
                  <a:pt x="571605" y="5176816"/>
                </a:lnTo>
                <a:lnTo>
                  <a:pt x="575361" y="5127566"/>
                </a:lnTo>
                <a:lnTo>
                  <a:pt x="578137" y="5078296"/>
                </a:lnTo>
                <a:lnTo>
                  <a:pt x="579985" y="5029008"/>
                </a:lnTo>
                <a:lnTo>
                  <a:pt x="580956" y="4979702"/>
                </a:lnTo>
                <a:lnTo>
                  <a:pt x="581105" y="4930381"/>
                </a:lnTo>
                <a:lnTo>
                  <a:pt x="580482" y="4881043"/>
                </a:lnTo>
                <a:lnTo>
                  <a:pt x="579141" y="4831692"/>
                </a:lnTo>
                <a:lnTo>
                  <a:pt x="577134" y="4782327"/>
                </a:lnTo>
                <a:lnTo>
                  <a:pt x="574514" y="4732950"/>
                </a:lnTo>
                <a:lnTo>
                  <a:pt x="571332" y="4683562"/>
                </a:lnTo>
                <a:lnTo>
                  <a:pt x="567643" y="4634163"/>
                </a:lnTo>
                <a:lnTo>
                  <a:pt x="563497" y="4584756"/>
                </a:lnTo>
                <a:lnTo>
                  <a:pt x="558948" y="4535340"/>
                </a:lnTo>
                <a:lnTo>
                  <a:pt x="554048" y="4485917"/>
                </a:lnTo>
                <a:lnTo>
                  <a:pt x="548850" y="4436488"/>
                </a:lnTo>
                <a:lnTo>
                  <a:pt x="543405" y="4387054"/>
                </a:lnTo>
                <a:lnTo>
                  <a:pt x="537767" y="4337616"/>
                </a:lnTo>
                <a:lnTo>
                  <a:pt x="531988" y="4288175"/>
                </a:lnTo>
                <a:lnTo>
                  <a:pt x="526121" y="4238732"/>
                </a:lnTo>
                <a:lnTo>
                  <a:pt x="520218" y="4189288"/>
                </a:lnTo>
                <a:lnTo>
                  <a:pt x="514331" y="4139844"/>
                </a:lnTo>
                <a:lnTo>
                  <a:pt x="508513" y="4090401"/>
                </a:lnTo>
                <a:lnTo>
                  <a:pt x="502817" y="4040960"/>
                </a:lnTo>
                <a:lnTo>
                  <a:pt x="497295" y="3991523"/>
                </a:lnTo>
                <a:lnTo>
                  <a:pt x="491999" y="3942089"/>
                </a:lnTo>
                <a:lnTo>
                  <a:pt x="486982" y="3892661"/>
                </a:lnTo>
                <a:lnTo>
                  <a:pt x="482296" y="3843239"/>
                </a:lnTo>
                <a:lnTo>
                  <a:pt x="477995" y="3793825"/>
                </a:lnTo>
                <a:lnTo>
                  <a:pt x="474165" y="3744307"/>
                </a:lnTo>
                <a:lnTo>
                  <a:pt x="470887" y="3694590"/>
                </a:lnTo>
                <a:lnTo>
                  <a:pt x="468205" y="3644708"/>
                </a:lnTo>
                <a:lnTo>
                  <a:pt x="466163" y="3594697"/>
                </a:lnTo>
                <a:lnTo>
                  <a:pt x="464803" y="3544592"/>
                </a:lnTo>
                <a:lnTo>
                  <a:pt x="464170" y="3494427"/>
                </a:lnTo>
                <a:lnTo>
                  <a:pt x="464307" y="3444237"/>
                </a:lnTo>
                <a:lnTo>
                  <a:pt x="465257" y="3394058"/>
                </a:lnTo>
                <a:lnTo>
                  <a:pt x="467065" y="3343923"/>
                </a:lnTo>
                <a:lnTo>
                  <a:pt x="469772" y="3293869"/>
                </a:lnTo>
                <a:lnTo>
                  <a:pt x="473424" y="3243930"/>
                </a:lnTo>
                <a:lnTo>
                  <a:pt x="478063" y="3194140"/>
                </a:lnTo>
                <a:lnTo>
                  <a:pt x="483733" y="3144536"/>
                </a:lnTo>
                <a:lnTo>
                  <a:pt x="490478" y="3095151"/>
                </a:lnTo>
                <a:lnTo>
                  <a:pt x="498340" y="3046020"/>
                </a:lnTo>
                <a:lnTo>
                  <a:pt x="507364" y="2997179"/>
                </a:lnTo>
                <a:lnTo>
                  <a:pt x="517593" y="2948663"/>
                </a:lnTo>
                <a:lnTo>
                  <a:pt x="529071" y="2900505"/>
                </a:lnTo>
                <a:lnTo>
                  <a:pt x="541840" y="2852742"/>
                </a:lnTo>
                <a:lnTo>
                  <a:pt x="555945" y="2805408"/>
                </a:lnTo>
                <a:lnTo>
                  <a:pt x="571429" y="2758538"/>
                </a:lnTo>
                <a:lnTo>
                  <a:pt x="588335" y="2712167"/>
                </a:lnTo>
                <a:lnTo>
                  <a:pt x="606707" y="2666330"/>
                </a:lnTo>
                <a:lnTo>
                  <a:pt x="626589" y="2621061"/>
                </a:lnTo>
                <a:lnTo>
                  <a:pt x="648023" y="2576396"/>
                </a:lnTo>
                <a:lnTo>
                  <a:pt x="671054" y="2532370"/>
                </a:lnTo>
                <a:lnTo>
                  <a:pt x="695726" y="2489017"/>
                </a:lnTo>
                <a:lnTo>
                  <a:pt x="722080" y="2446372"/>
                </a:lnTo>
                <a:lnTo>
                  <a:pt x="750162" y="2404471"/>
                </a:lnTo>
                <a:lnTo>
                  <a:pt x="780014" y="2363348"/>
                </a:lnTo>
                <a:lnTo>
                  <a:pt x="809038" y="2326249"/>
                </a:lnTo>
                <a:lnTo>
                  <a:pt x="839213" y="2290228"/>
                </a:lnTo>
                <a:lnTo>
                  <a:pt x="870490" y="2255239"/>
                </a:lnTo>
                <a:lnTo>
                  <a:pt x="902821" y="2221235"/>
                </a:lnTo>
                <a:lnTo>
                  <a:pt x="936157" y="2188170"/>
                </a:lnTo>
                <a:lnTo>
                  <a:pt x="970451" y="2155997"/>
                </a:lnTo>
                <a:lnTo>
                  <a:pt x="1005655" y="2124671"/>
                </a:lnTo>
                <a:lnTo>
                  <a:pt x="1041719" y="2094144"/>
                </a:lnTo>
                <a:lnTo>
                  <a:pt x="1078595" y="2064371"/>
                </a:lnTo>
                <a:lnTo>
                  <a:pt x="1116236" y="2035305"/>
                </a:lnTo>
                <a:lnTo>
                  <a:pt x="1154592" y="2006900"/>
                </a:lnTo>
                <a:lnTo>
                  <a:pt x="1193617" y="1979110"/>
                </a:lnTo>
                <a:lnTo>
                  <a:pt x="1233260" y="1951888"/>
                </a:lnTo>
                <a:lnTo>
                  <a:pt x="1273475" y="1925188"/>
                </a:lnTo>
                <a:lnTo>
                  <a:pt x="1314212" y="1898963"/>
                </a:lnTo>
                <a:lnTo>
                  <a:pt x="1355424" y="1873167"/>
                </a:lnTo>
                <a:lnTo>
                  <a:pt x="1397061" y="1847754"/>
                </a:lnTo>
                <a:lnTo>
                  <a:pt x="1439077" y="1822678"/>
                </a:lnTo>
                <a:lnTo>
                  <a:pt x="1481422" y="1797892"/>
                </a:lnTo>
                <a:lnTo>
                  <a:pt x="1524049" y="1773350"/>
                </a:lnTo>
                <a:lnTo>
                  <a:pt x="1566908" y="1749006"/>
                </a:lnTo>
                <a:lnTo>
                  <a:pt x="1609952" y="1724813"/>
                </a:lnTo>
                <a:lnTo>
                  <a:pt x="1653132" y="1700724"/>
                </a:lnTo>
                <a:lnTo>
                  <a:pt x="1696401" y="1676695"/>
                </a:lnTo>
                <a:lnTo>
                  <a:pt x="1739709" y="1652677"/>
                </a:lnTo>
                <a:lnTo>
                  <a:pt x="1783008" y="1628626"/>
                </a:lnTo>
                <a:lnTo>
                  <a:pt x="1826251" y="1604493"/>
                </a:lnTo>
                <a:lnTo>
                  <a:pt x="1869389" y="1580235"/>
                </a:lnTo>
                <a:lnTo>
                  <a:pt x="1912373" y="1555803"/>
                </a:lnTo>
                <a:lnTo>
                  <a:pt x="1955155" y="1531151"/>
                </a:lnTo>
                <a:lnTo>
                  <a:pt x="1997687" y="1506234"/>
                </a:lnTo>
                <a:lnTo>
                  <a:pt x="2039921" y="1481005"/>
                </a:lnTo>
                <a:lnTo>
                  <a:pt x="2081809" y="1455418"/>
                </a:lnTo>
                <a:lnTo>
                  <a:pt x="2123301" y="1429425"/>
                </a:lnTo>
                <a:lnTo>
                  <a:pt x="2164351" y="1402982"/>
                </a:lnTo>
                <a:lnTo>
                  <a:pt x="2204908" y="1376041"/>
                </a:lnTo>
                <a:lnTo>
                  <a:pt x="2244926" y="1348557"/>
                </a:lnTo>
                <a:lnTo>
                  <a:pt x="2284356" y="1320482"/>
                </a:lnTo>
                <a:lnTo>
                  <a:pt x="2323149" y="1291771"/>
                </a:lnTo>
                <a:lnTo>
                  <a:pt x="2361258" y="1262377"/>
                </a:lnTo>
                <a:lnTo>
                  <a:pt x="2398634" y="1232254"/>
                </a:lnTo>
                <a:lnTo>
                  <a:pt x="2435228" y="1201356"/>
                </a:lnTo>
                <a:lnTo>
                  <a:pt x="2470993" y="1169636"/>
                </a:lnTo>
                <a:lnTo>
                  <a:pt x="2505879" y="1137048"/>
                </a:lnTo>
                <a:lnTo>
                  <a:pt x="2539840" y="1103546"/>
                </a:lnTo>
                <a:lnTo>
                  <a:pt x="2574087" y="1067640"/>
                </a:lnTo>
                <a:lnTo>
                  <a:pt x="2607026" y="1030772"/>
                </a:lnTo>
                <a:lnTo>
                  <a:pt x="2638648" y="992984"/>
                </a:lnTo>
                <a:lnTo>
                  <a:pt x="2668943" y="954317"/>
                </a:lnTo>
                <a:lnTo>
                  <a:pt x="2697904" y="914811"/>
                </a:lnTo>
                <a:lnTo>
                  <a:pt x="2725521" y="874508"/>
                </a:lnTo>
                <a:lnTo>
                  <a:pt x="2751786" y="833448"/>
                </a:lnTo>
                <a:lnTo>
                  <a:pt x="2776689" y="791673"/>
                </a:lnTo>
                <a:lnTo>
                  <a:pt x="2800222" y="749224"/>
                </a:lnTo>
                <a:lnTo>
                  <a:pt x="2822376" y="706141"/>
                </a:lnTo>
                <a:lnTo>
                  <a:pt x="2843143" y="662466"/>
                </a:lnTo>
                <a:lnTo>
                  <a:pt x="2862512" y="618239"/>
                </a:lnTo>
                <a:lnTo>
                  <a:pt x="2880476" y="573501"/>
                </a:lnTo>
                <a:lnTo>
                  <a:pt x="2897026" y="528295"/>
                </a:lnTo>
                <a:lnTo>
                  <a:pt x="2912153" y="482659"/>
                </a:lnTo>
                <a:lnTo>
                  <a:pt x="2925848" y="436636"/>
                </a:lnTo>
                <a:lnTo>
                  <a:pt x="2938102" y="390267"/>
                </a:lnTo>
                <a:lnTo>
                  <a:pt x="2948907" y="343592"/>
                </a:lnTo>
                <a:lnTo>
                  <a:pt x="2958253" y="296653"/>
                </a:lnTo>
                <a:lnTo>
                  <a:pt x="2966132" y="249489"/>
                </a:lnTo>
                <a:lnTo>
                  <a:pt x="2972535" y="202144"/>
                </a:lnTo>
                <a:lnTo>
                  <a:pt x="2977454" y="154657"/>
                </a:lnTo>
                <a:lnTo>
                  <a:pt x="2980878" y="107069"/>
                </a:lnTo>
                <a:lnTo>
                  <a:pt x="2982800" y="59421"/>
                </a:lnTo>
                <a:lnTo>
                  <a:pt x="2983211" y="11755"/>
                </a:lnTo>
                <a:lnTo>
                  <a:pt x="2982937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2002" y="71996"/>
            <a:ext cx="2727325" cy="5844540"/>
          </a:xfrm>
          <a:custGeom>
            <a:avLst/>
            <a:gdLst/>
            <a:ahLst/>
            <a:cxnLst/>
            <a:rect l="l" t="t" r="r" b="b"/>
            <a:pathLst>
              <a:path w="2727325" h="5844540">
                <a:moveTo>
                  <a:pt x="0" y="5844338"/>
                </a:moveTo>
                <a:lnTo>
                  <a:pt x="48547" y="5797927"/>
                </a:lnTo>
                <a:lnTo>
                  <a:pt x="81323" y="5763165"/>
                </a:lnTo>
                <a:lnTo>
                  <a:pt x="112721" y="5727146"/>
                </a:lnTo>
                <a:lnTo>
                  <a:pt x="142742" y="5689942"/>
                </a:lnTo>
                <a:lnTo>
                  <a:pt x="171387" y="5651625"/>
                </a:lnTo>
                <a:lnTo>
                  <a:pt x="198656" y="5612264"/>
                </a:lnTo>
                <a:lnTo>
                  <a:pt x="224552" y="5571934"/>
                </a:lnTo>
                <a:lnTo>
                  <a:pt x="249075" y="5530703"/>
                </a:lnTo>
                <a:lnTo>
                  <a:pt x="272225" y="5488645"/>
                </a:lnTo>
                <a:lnTo>
                  <a:pt x="294003" y="5445829"/>
                </a:lnTo>
                <a:lnTo>
                  <a:pt x="314411" y="5402329"/>
                </a:lnTo>
                <a:lnTo>
                  <a:pt x="333449" y="5358214"/>
                </a:lnTo>
                <a:lnTo>
                  <a:pt x="351118" y="5313558"/>
                </a:lnTo>
                <a:lnTo>
                  <a:pt x="367419" y="5268430"/>
                </a:lnTo>
                <a:lnTo>
                  <a:pt x="382354" y="5222902"/>
                </a:lnTo>
                <a:lnTo>
                  <a:pt x="395921" y="5177046"/>
                </a:lnTo>
                <a:lnTo>
                  <a:pt x="408124" y="5130933"/>
                </a:lnTo>
                <a:lnTo>
                  <a:pt x="418962" y="5084635"/>
                </a:lnTo>
                <a:lnTo>
                  <a:pt x="428436" y="5038223"/>
                </a:lnTo>
                <a:lnTo>
                  <a:pt x="436548" y="4991768"/>
                </a:lnTo>
                <a:lnTo>
                  <a:pt x="443298" y="4945341"/>
                </a:lnTo>
                <a:lnTo>
                  <a:pt x="449195" y="4895627"/>
                </a:lnTo>
                <a:lnTo>
                  <a:pt x="453921" y="4845889"/>
                </a:lnTo>
                <a:lnTo>
                  <a:pt x="457536" y="4796129"/>
                </a:lnTo>
                <a:lnTo>
                  <a:pt x="460101" y="4746349"/>
                </a:lnTo>
                <a:lnTo>
                  <a:pt x="461678" y="4696549"/>
                </a:lnTo>
                <a:lnTo>
                  <a:pt x="462327" y="4646730"/>
                </a:lnTo>
                <a:lnTo>
                  <a:pt x="462109" y="4596895"/>
                </a:lnTo>
                <a:lnTo>
                  <a:pt x="461085" y="4547043"/>
                </a:lnTo>
                <a:lnTo>
                  <a:pt x="459316" y="4497177"/>
                </a:lnTo>
                <a:lnTo>
                  <a:pt x="456862" y="4447297"/>
                </a:lnTo>
                <a:lnTo>
                  <a:pt x="453786" y="4397405"/>
                </a:lnTo>
                <a:lnTo>
                  <a:pt x="450146" y="4347502"/>
                </a:lnTo>
                <a:lnTo>
                  <a:pt x="446005" y="4297589"/>
                </a:lnTo>
                <a:lnTo>
                  <a:pt x="441423" y="4247667"/>
                </a:lnTo>
                <a:lnTo>
                  <a:pt x="436462" y="4197737"/>
                </a:lnTo>
                <a:lnTo>
                  <a:pt x="431181" y="4147801"/>
                </a:lnTo>
                <a:lnTo>
                  <a:pt x="425642" y="4097860"/>
                </a:lnTo>
                <a:lnTo>
                  <a:pt x="419906" y="4047915"/>
                </a:lnTo>
                <a:lnTo>
                  <a:pt x="414034" y="3997967"/>
                </a:lnTo>
                <a:lnTo>
                  <a:pt x="408086" y="3948018"/>
                </a:lnTo>
                <a:lnTo>
                  <a:pt x="402123" y="3898068"/>
                </a:lnTo>
                <a:lnTo>
                  <a:pt x="396207" y="3848119"/>
                </a:lnTo>
                <a:lnTo>
                  <a:pt x="390398" y="3798171"/>
                </a:lnTo>
                <a:lnTo>
                  <a:pt x="384757" y="3748227"/>
                </a:lnTo>
                <a:lnTo>
                  <a:pt x="379345" y="3698288"/>
                </a:lnTo>
                <a:lnTo>
                  <a:pt x="374223" y="3648353"/>
                </a:lnTo>
                <a:lnTo>
                  <a:pt x="369451" y="3598426"/>
                </a:lnTo>
                <a:lnTo>
                  <a:pt x="365092" y="3548507"/>
                </a:lnTo>
                <a:lnTo>
                  <a:pt x="361365" y="3500202"/>
                </a:lnTo>
                <a:lnTo>
                  <a:pt x="358196" y="3451698"/>
                </a:lnTo>
                <a:lnTo>
                  <a:pt x="355633" y="3403030"/>
                </a:lnTo>
                <a:lnTo>
                  <a:pt x="353718" y="3354236"/>
                </a:lnTo>
                <a:lnTo>
                  <a:pt x="352500" y="3305351"/>
                </a:lnTo>
                <a:lnTo>
                  <a:pt x="352021" y="3256412"/>
                </a:lnTo>
                <a:lnTo>
                  <a:pt x="352329" y="3207456"/>
                </a:lnTo>
                <a:lnTo>
                  <a:pt x="353468" y="3158519"/>
                </a:lnTo>
                <a:lnTo>
                  <a:pt x="355483" y="3109637"/>
                </a:lnTo>
                <a:lnTo>
                  <a:pt x="358421" y="3060846"/>
                </a:lnTo>
                <a:lnTo>
                  <a:pt x="362327" y="3012184"/>
                </a:lnTo>
                <a:lnTo>
                  <a:pt x="367245" y="2963686"/>
                </a:lnTo>
                <a:lnTo>
                  <a:pt x="373222" y="2915389"/>
                </a:lnTo>
                <a:lnTo>
                  <a:pt x="380303" y="2867330"/>
                </a:lnTo>
                <a:lnTo>
                  <a:pt x="388533" y="2819545"/>
                </a:lnTo>
                <a:lnTo>
                  <a:pt x="397958" y="2772070"/>
                </a:lnTo>
                <a:lnTo>
                  <a:pt x="408623" y="2724941"/>
                </a:lnTo>
                <a:lnTo>
                  <a:pt x="420574" y="2678196"/>
                </a:lnTo>
                <a:lnTo>
                  <a:pt x="433855" y="2631870"/>
                </a:lnTo>
                <a:lnTo>
                  <a:pt x="448513" y="2586001"/>
                </a:lnTo>
                <a:lnTo>
                  <a:pt x="464593" y="2540623"/>
                </a:lnTo>
                <a:lnTo>
                  <a:pt x="482139" y="2495775"/>
                </a:lnTo>
                <a:lnTo>
                  <a:pt x="501199" y="2451492"/>
                </a:lnTo>
                <a:lnTo>
                  <a:pt x="521816" y="2407810"/>
                </a:lnTo>
                <a:lnTo>
                  <a:pt x="544037" y="2364767"/>
                </a:lnTo>
                <a:lnTo>
                  <a:pt x="567907" y="2322398"/>
                </a:lnTo>
                <a:lnTo>
                  <a:pt x="593471" y="2280740"/>
                </a:lnTo>
                <a:lnTo>
                  <a:pt x="620775" y="2239830"/>
                </a:lnTo>
                <a:lnTo>
                  <a:pt x="649864" y="2199703"/>
                </a:lnTo>
                <a:lnTo>
                  <a:pt x="679227" y="2162265"/>
                </a:lnTo>
                <a:lnTo>
                  <a:pt x="709832" y="2125990"/>
                </a:lnTo>
                <a:lnTo>
                  <a:pt x="741622" y="2090825"/>
                </a:lnTo>
                <a:lnTo>
                  <a:pt x="774543" y="2056715"/>
                </a:lnTo>
                <a:lnTo>
                  <a:pt x="808537" y="2023606"/>
                </a:lnTo>
                <a:lnTo>
                  <a:pt x="843548" y="1991446"/>
                </a:lnTo>
                <a:lnTo>
                  <a:pt x="879521" y="1960181"/>
                </a:lnTo>
                <a:lnTo>
                  <a:pt x="916400" y="1929756"/>
                </a:lnTo>
                <a:lnTo>
                  <a:pt x="954129" y="1900118"/>
                </a:lnTo>
                <a:lnTo>
                  <a:pt x="992651" y="1871213"/>
                </a:lnTo>
                <a:lnTo>
                  <a:pt x="1031910" y="1842987"/>
                </a:lnTo>
                <a:lnTo>
                  <a:pt x="1071851" y="1815388"/>
                </a:lnTo>
                <a:lnTo>
                  <a:pt x="1112418" y="1788360"/>
                </a:lnTo>
                <a:lnTo>
                  <a:pt x="1153554" y="1761851"/>
                </a:lnTo>
                <a:lnTo>
                  <a:pt x="1195204" y="1735806"/>
                </a:lnTo>
                <a:lnTo>
                  <a:pt x="1237311" y="1710172"/>
                </a:lnTo>
                <a:lnTo>
                  <a:pt x="1279820" y="1684895"/>
                </a:lnTo>
                <a:lnTo>
                  <a:pt x="1322674" y="1659921"/>
                </a:lnTo>
                <a:lnTo>
                  <a:pt x="1365818" y="1635198"/>
                </a:lnTo>
                <a:lnTo>
                  <a:pt x="1409195" y="1610669"/>
                </a:lnTo>
                <a:lnTo>
                  <a:pt x="1452750" y="1586284"/>
                </a:lnTo>
                <a:lnTo>
                  <a:pt x="1496426" y="1561986"/>
                </a:lnTo>
                <a:lnTo>
                  <a:pt x="1540167" y="1537723"/>
                </a:lnTo>
                <a:lnTo>
                  <a:pt x="1583918" y="1513441"/>
                </a:lnTo>
                <a:lnTo>
                  <a:pt x="1627623" y="1489087"/>
                </a:lnTo>
                <a:lnTo>
                  <a:pt x="1671225" y="1464606"/>
                </a:lnTo>
                <a:lnTo>
                  <a:pt x="1714668" y="1439944"/>
                </a:lnTo>
                <a:lnTo>
                  <a:pt x="1757896" y="1415049"/>
                </a:lnTo>
                <a:lnTo>
                  <a:pt x="1800854" y="1389866"/>
                </a:lnTo>
                <a:lnTo>
                  <a:pt x="1843486" y="1364342"/>
                </a:lnTo>
                <a:lnTo>
                  <a:pt x="1885734" y="1338422"/>
                </a:lnTo>
                <a:lnTo>
                  <a:pt x="1927544" y="1312054"/>
                </a:lnTo>
                <a:lnTo>
                  <a:pt x="1968859" y="1285183"/>
                </a:lnTo>
                <a:lnTo>
                  <a:pt x="2009624" y="1257755"/>
                </a:lnTo>
                <a:lnTo>
                  <a:pt x="2049782" y="1229718"/>
                </a:lnTo>
                <a:lnTo>
                  <a:pt x="2089277" y="1201016"/>
                </a:lnTo>
                <a:lnTo>
                  <a:pt x="2128054" y="1171597"/>
                </a:lnTo>
                <a:lnTo>
                  <a:pt x="2166055" y="1141407"/>
                </a:lnTo>
                <a:lnTo>
                  <a:pt x="2203226" y="1110392"/>
                </a:lnTo>
                <a:lnTo>
                  <a:pt x="2239511" y="1078498"/>
                </a:lnTo>
                <a:lnTo>
                  <a:pt x="2274852" y="1045672"/>
                </a:lnTo>
                <a:lnTo>
                  <a:pt x="2309195" y="1011859"/>
                </a:lnTo>
                <a:lnTo>
                  <a:pt x="2343348" y="975983"/>
                </a:lnTo>
                <a:lnTo>
                  <a:pt x="2376117" y="939092"/>
                </a:lnTo>
                <a:lnTo>
                  <a:pt x="2407492" y="901234"/>
                </a:lnTo>
                <a:lnTo>
                  <a:pt x="2437465" y="862454"/>
                </a:lnTo>
                <a:lnTo>
                  <a:pt x="2466024" y="822798"/>
                </a:lnTo>
                <a:lnTo>
                  <a:pt x="2493159" y="782312"/>
                </a:lnTo>
                <a:lnTo>
                  <a:pt x="2518862" y="741041"/>
                </a:lnTo>
                <a:lnTo>
                  <a:pt x="2543122" y="699032"/>
                </a:lnTo>
                <a:lnTo>
                  <a:pt x="2565929" y="656331"/>
                </a:lnTo>
                <a:lnTo>
                  <a:pt x="2587274" y="612983"/>
                </a:lnTo>
                <a:lnTo>
                  <a:pt x="2607146" y="569034"/>
                </a:lnTo>
                <a:lnTo>
                  <a:pt x="2625535" y="524530"/>
                </a:lnTo>
                <a:lnTo>
                  <a:pt x="2642433" y="479517"/>
                </a:lnTo>
                <a:lnTo>
                  <a:pt x="2657828" y="434041"/>
                </a:lnTo>
                <a:lnTo>
                  <a:pt x="2671711" y="388148"/>
                </a:lnTo>
                <a:lnTo>
                  <a:pt x="2684072" y="341884"/>
                </a:lnTo>
                <a:lnTo>
                  <a:pt x="2694902" y="295294"/>
                </a:lnTo>
                <a:lnTo>
                  <a:pt x="2704190" y="248424"/>
                </a:lnTo>
                <a:lnTo>
                  <a:pt x="2711926" y="201321"/>
                </a:lnTo>
                <a:lnTo>
                  <a:pt x="2718101" y="154029"/>
                </a:lnTo>
                <a:lnTo>
                  <a:pt x="2722705" y="106596"/>
                </a:lnTo>
                <a:lnTo>
                  <a:pt x="2725727" y="59067"/>
                </a:lnTo>
                <a:lnTo>
                  <a:pt x="2727159" y="11487"/>
                </a:lnTo>
                <a:lnTo>
                  <a:pt x="2727118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2003" y="71996"/>
            <a:ext cx="2470785" cy="5367655"/>
          </a:xfrm>
          <a:custGeom>
            <a:avLst/>
            <a:gdLst/>
            <a:ahLst/>
            <a:cxnLst/>
            <a:rect l="l" t="t" r="r" b="b"/>
            <a:pathLst>
              <a:path w="2470785" h="5367655">
                <a:moveTo>
                  <a:pt x="0" y="5367228"/>
                </a:moveTo>
                <a:lnTo>
                  <a:pt x="39355" y="5319986"/>
                </a:lnTo>
                <a:lnTo>
                  <a:pt x="68336" y="5281534"/>
                </a:lnTo>
                <a:lnTo>
                  <a:pt x="95834" y="5241953"/>
                </a:lnTo>
                <a:lnTo>
                  <a:pt x="121850" y="5201325"/>
                </a:lnTo>
                <a:lnTo>
                  <a:pt x="146385" y="5159732"/>
                </a:lnTo>
                <a:lnTo>
                  <a:pt x="169440" y="5117257"/>
                </a:lnTo>
                <a:lnTo>
                  <a:pt x="191016" y="5073982"/>
                </a:lnTo>
                <a:lnTo>
                  <a:pt x="211114" y="5029991"/>
                </a:lnTo>
                <a:lnTo>
                  <a:pt x="229736" y="4985365"/>
                </a:lnTo>
                <a:lnTo>
                  <a:pt x="246881" y="4940186"/>
                </a:lnTo>
                <a:lnTo>
                  <a:pt x="262552" y="4894539"/>
                </a:lnTo>
                <a:lnTo>
                  <a:pt x="276749" y="4848504"/>
                </a:lnTo>
                <a:lnTo>
                  <a:pt x="289474" y="4802165"/>
                </a:lnTo>
                <a:lnTo>
                  <a:pt x="300726" y="4755604"/>
                </a:lnTo>
                <a:lnTo>
                  <a:pt x="310508" y="4708904"/>
                </a:lnTo>
                <a:lnTo>
                  <a:pt x="318820" y="4662146"/>
                </a:lnTo>
                <a:lnTo>
                  <a:pt x="325664" y="4615415"/>
                </a:lnTo>
                <a:lnTo>
                  <a:pt x="331583" y="4565118"/>
                </a:lnTo>
                <a:lnTo>
                  <a:pt x="336231" y="4514797"/>
                </a:lnTo>
                <a:lnTo>
                  <a:pt x="339679" y="4464452"/>
                </a:lnTo>
                <a:lnTo>
                  <a:pt x="341999" y="4414084"/>
                </a:lnTo>
                <a:lnTo>
                  <a:pt x="343262" y="4363695"/>
                </a:lnTo>
                <a:lnTo>
                  <a:pt x="343541" y="4313287"/>
                </a:lnTo>
                <a:lnTo>
                  <a:pt x="342905" y="4262861"/>
                </a:lnTo>
                <a:lnTo>
                  <a:pt x="341427" y="4212418"/>
                </a:lnTo>
                <a:lnTo>
                  <a:pt x="339178" y="4161959"/>
                </a:lnTo>
                <a:lnTo>
                  <a:pt x="336229" y="4111487"/>
                </a:lnTo>
                <a:lnTo>
                  <a:pt x="332652" y="4061002"/>
                </a:lnTo>
                <a:lnTo>
                  <a:pt x="328519" y="4010506"/>
                </a:lnTo>
                <a:lnTo>
                  <a:pt x="323900" y="3960001"/>
                </a:lnTo>
                <a:lnTo>
                  <a:pt x="318868" y="3909487"/>
                </a:lnTo>
                <a:lnTo>
                  <a:pt x="313492" y="3858966"/>
                </a:lnTo>
                <a:lnTo>
                  <a:pt x="307846" y="3808440"/>
                </a:lnTo>
                <a:lnTo>
                  <a:pt x="302001" y="3757910"/>
                </a:lnTo>
                <a:lnTo>
                  <a:pt x="296027" y="3707377"/>
                </a:lnTo>
                <a:lnTo>
                  <a:pt x="289996" y="3656843"/>
                </a:lnTo>
                <a:lnTo>
                  <a:pt x="283981" y="3606309"/>
                </a:lnTo>
                <a:lnTo>
                  <a:pt x="278051" y="3555776"/>
                </a:lnTo>
                <a:lnTo>
                  <a:pt x="272279" y="3505247"/>
                </a:lnTo>
                <a:lnTo>
                  <a:pt x="266736" y="3454722"/>
                </a:lnTo>
                <a:lnTo>
                  <a:pt x="261493" y="3404202"/>
                </a:lnTo>
                <a:lnTo>
                  <a:pt x="256622" y="3353690"/>
                </a:lnTo>
                <a:lnTo>
                  <a:pt x="252194" y="3303187"/>
                </a:lnTo>
                <a:lnTo>
                  <a:pt x="248454" y="3254439"/>
                </a:lnTo>
                <a:lnTo>
                  <a:pt x="245323" y="3205478"/>
                </a:lnTo>
                <a:lnTo>
                  <a:pt x="242855" y="3156345"/>
                </a:lnTo>
                <a:lnTo>
                  <a:pt x="241101" y="3107083"/>
                </a:lnTo>
                <a:lnTo>
                  <a:pt x="240115" y="3057735"/>
                </a:lnTo>
                <a:lnTo>
                  <a:pt x="239950" y="3008343"/>
                </a:lnTo>
                <a:lnTo>
                  <a:pt x="240659" y="2958950"/>
                </a:lnTo>
                <a:lnTo>
                  <a:pt x="242295" y="2909597"/>
                </a:lnTo>
                <a:lnTo>
                  <a:pt x="244909" y="2860327"/>
                </a:lnTo>
                <a:lnTo>
                  <a:pt x="248556" y="2811183"/>
                </a:lnTo>
                <a:lnTo>
                  <a:pt x="253288" y="2762208"/>
                </a:lnTo>
                <a:lnTo>
                  <a:pt x="259158" y="2713442"/>
                </a:lnTo>
                <a:lnTo>
                  <a:pt x="266219" y="2664930"/>
                </a:lnTo>
                <a:lnTo>
                  <a:pt x="274524" y="2616713"/>
                </a:lnTo>
                <a:lnTo>
                  <a:pt x="284125" y="2568834"/>
                </a:lnTo>
                <a:lnTo>
                  <a:pt x="295075" y="2521335"/>
                </a:lnTo>
                <a:lnTo>
                  <a:pt x="307428" y="2474259"/>
                </a:lnTo>
                <a:lnTo>
                  <a:pt x="321235" y="2427647"/>
                </a:lnTo>
                <a:lnTo>
                  <a:pt x="336551" y="2381543"/>
                </a:lnTo>
                <a:lnTo>
                  <a:pt x="353428" y="2335989"/>
                </a:lnTo>
                <a:lnTo>
                  <a:pt x="371918" y="2291027"/>
                </a:lnTo>
                <a:lnTo>
                  <a:pt x="392075" y="2246700"/>
                </a:lnTo>
                <a:lnTo>
                  <a:pt x="413951" y="2203050"/>
                </a:lnTo>
                <a:lnTo>
                  <a:pt x="437599" y="2160120"/>
                </a:lnTo>
                <a:lnTo>
                  <a:pt x="463073" y="2117951"/>
                </a:lnTo>
                <a:lnTo>
                  <a:pt x="490425" y="2076587"/>
                </a:lnTo>
                <a:lnTo>
                  <a:pt x="519707" y="2036070"/>
                </a:lnTo>
                <a:lnTo>
                  <a:pt x="548703" y="1999169"/>
                </a:lnTo>
                <a:lnTo>
                  <a:pt x="578982" y="1963469"/>
                </a:lnTo>
                <a:lnTo>
                  <a:pt x="610483" y="1928913"/>
                </a:lnTo>
                <a:lnTo>
                  <a:pt x="643145" y="1895442"/>
                </a:lnTo>
                <a:lnTo>
                  <a:pt x="676908" y="1862998"/>
                </a:lnTo>
                <a:lnTo>
                  <a:pt x="711710" y="1831522"/>
                </a:lnTo>
                <a:lnTo>
                  <a:pt x="747491" y="1800956"/>
                </a:lnTo>
                <a:lnTo>
                  <a:pt x="784189" y="1771241"/>
                </a:lnTo>
                <a:lnTo>
                  <a:pt x="821744" y="1742319"/>
                </a:lnTo>
                <a:lnTo>
                  <a:pt x="860095" y="1714132"/>
                </a:lnTo>
                <a:lnTo>
                  <a:pt x="899180" y="1686620"/>
                </a:lnTo>
                <a:lnTo>
                  <a:pt x="938940" y="1659726"/>
                </a:lnTo>
                <a:lnTo>
                  <a:pt x="979312" y="1633391"/>
                </a:lnTo>
                <a:lnTo>
                  <a:pt x="1020237" y="1607557"/>
                </a:lnTo>
                <a:lnTo>
                  <a:pt x="1061653" y="1582165"/>
                </a:lnTo>
                <a:lnTo>
                  <a:pt x="1103499" y="1557157"/>
                </a:lnTo>
                <a:lnTo>
                  <a:pt x="1145715" y="1532475"/>
                </a:lnTo>
                <a:lnTo>
                  <a:pt x="1188239" y="1508059"/>
                </a:lnTo>
                <a:lnTo>
                  <a:pt x="1231011" y="1483852"/>
                </a:lnTo>
                <a:lnTo>
                  <a:pt x="1273970" y="1459795"/>
                </a:lnTo>
                <a:lnTo>
                  <a:pt x="1317054" y="1435829"/>
                </a:lnTo>
                <a:lnTo>
                  <a:pt x="1360203" y="1411897"/>
                </a:lnTo>
                <a:lnTo>
                  <a:pt x="1403356" y="1387939"/>
                </a:lnTo>
                <a:lnTo>
                  <a:pt x="1446453" y="1363898"/>
                </a:lnTo>
                <a:lnTo>
                  <a:pt x="1489431" y="1339715"/>
                </a:lnTo>
                <a:lnTo>
                  <a:pt x="1532230" y="1315331"/>
                </a:lnTo>
                <a:lnTo>
                  <a:pt x="1574790" y="1290688"/>
                </a:lnTo>
                <a:lnTo>
                  <a:pt x="1617050" y="1265728"/>
                </a:lnTo>
                <a:lnTo>
                  <a:pt x="1658947" y="1240391"/>
                </a:lnTo>
                <a:lnTo>
                  <a:pt x="1700423" y="1214621"/>
                </a:lnTo>
                <a:lnTo>
                  <a:pt x="1741415" y="1188358"/>
                </a:lnTo>
                <a:lnTo>
                  <a:pt x="1781862" y="1161543"/>
                </a:lnTo>
                <a:lnTo>
                  <a:pt x="1821705" y="1134119"/>
                </a:lnTo>
                <a:lnTo>
                  <a:pt x="1860882" y="1106027"/>
                </a:lnTo>
                <a:lnTo>
                  <a:pt x="1899331" y="1077208"/>
                </a:lnTo>
                <a:lnTo>
                  <a:pt x="1936993" y="1047604"/>
                </a:lnTo>
                <a:lnTo>
                  <a:pt x="1973806" y="1017157"/>
                </a:lnTo>
                <a:lnTo>
                  <a:pt x="2009709" y="985809"/>
                </a:lnTo>
                <a:lnTo>
                  <a:pt x="2044642" y="953500"/>
                </a:lnTo>
                <a:lnTo>
                  <a:pt x="2078543" y="920172"/>
                </a:lnTo>
                <a:lnTo>
                  <a:pt x="2112590" y="884330"/>
                </a:lnTo>
                <a:lnTo>
                  <a:pt x="2145169" y="847415"/>
                </a:lnTo>
                <a:lnTo>
                  <a:pt x="2176268" y="809481"/>
                </a:lnTo>
                <a:lnTo>
                  <a:pt x="2205877" y="770578"/>
                </a:lnTo>
                <a:lnTo>
                  <a:pt x="2233985" y="730758"/>
                </a:lnTo>
                <a:lnTo>
                  <a:pt x="2260581" y="690072"/>
                </a:lnTo>
                <a:lnTo>
                  <a:pt x="2285652" y="648573"/>
                </a:lnTo>
                <a:lnTo>
                  <a:pt x="2309189" y="606313"/>
                </a:lnTo>
                <a:lnTo>
                  <a:pt x="2331180" y="563342"/>
                </a:lnTo>
                <a:lnTo>
                  <a:pt x="2351614" y="519713"/>
                </a:lnTo>
                <a:lnTo>
                  <a:pt x="2370480" y="475477"/>
                </a:lnTo>
                <a:lnTo>
                  <a:pt x="2387766" y="430686"/>
                </a:lnTo>
                <a:lnTo>
                  <a:pt x="2403462" y="385391"/>
                </a:lnTo>
                <a:lnTo>
                  <a:pt x="2417557" y="339645"/>
                </a:lnTo>
                <a:lnTo>
                  <a:pt x="2430039" y="293499"/>
                </a:lnTo>
                <a:lnTo>
                  <a:pt x="2440897" y="247005"/>
                </a:lnTo>
                <a:lnTo>
                  <a:pt x="2450120" y="200214"/>
                </a:lnTo>
                <a:lnTo>
                  <a:pt x="2457696" y="153179"/>
                </a:lnTo>
                <a:lnTo>
                  <a:pt x="2463616" y="105950"/>
                </a:lnTo>
                <a:lnTo>
                  <a:pt x="2467868" y="58580"/>
                </a:lnTo>
                <a:lnTo>
                  <a:pt x="2470439" y="11120"/>
                </a:lnTo>
                <a:lnTo>
                  <a:pt x="2470646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2003" y="71996"/>
            <a:ext cx="2213610" cy="4860925"/>
          </a:xfrm>
          <a:custGeom>
            <a:avLst/>
            <a:gdLst/>
            <a:ahLst/>
            <a:cxnLst/>
            <a:rect l="l" t="t" r="r" b="b"/>
            <a:pathLst>
              <a:path w="2213610" h="4860925">
                <a:moveTo>
                  <a:pt x="0" y="4860690"/>
                </a:moveTo>
                <a:lnTo>
                  <a:pt x="43712" y="4788657"/>
                </a:lnTo>
                <a:lnTo>
                  <a:pt x="66653" y="4745703"/>
                </a:lnTo>
                <a:lnTo>
                  <a:pt x="87990" y="4701903"/>
                </a:lnTo>
                <a:lnTo>
                  <a:pt x="107724" y="4657352"/>
                </a:lnTo>
                <a:lnTo>
                  <a:pt x="125856" y="4612147"/>
                </a:lnTo>
                <a:lnTo>
                  <a:pt x="142387" y="4566385"/>
                </a:lnTo>
                <a:lnTo>
                  <a:pt x="157319" y="4520161"/>
                </a:lnTo>
                <a:lnTo>
                  <a:pt x="170652" y="4473573"/>
                </a:lnTo>
                <a:lnTo>
                  <a:pt x="182388" y="4426717"/>
                </a:lnTo>
                <a:lnTo>
                  <a:pt x="192527" y="4379688"/>
                </a:lnTo>
                <a:lnTo>
                  <a:pt x="201072" y="4332584"/>
                </a:lnTo>
                <a:lnTo>
                  <a:pt x="208023" y="4285501"/>
                </a:lnTo>
                <a:lnTo>
                  <a:pt x="213968" y="4234525"/>
                </a:lnTo>
                <a:lnTo>
                  <a:pt x="218524" y="4183522"/>
                </a:lnTo>
                <a:lnTo>
                  <a:pt x="221775" y="4132492"/>
                </a:lnTo>
                <a:lnTo>
                  <a:pt x="223808" y="4081439"/>
                </a:lnTo>
                <a:lnTo>
                  <a:pt x="224706" y="4030363"/>
                </a:lnTo>
                <a:lnTo>
                  <a:pt x="224555" y="3979266"/>
                </a:lnTo>
                <a:lnTo>
                  <a:pt x="223440" y="3928150"/>
                </a:lnTo>
                <a:lnTo>
                  <a:pt x="221446" y="3877017"/>
                </a:lnTo>
                <a:lnTo>
                  <a:pt x="218657" y="3825868"/>
                </a:lnTo>
                <a:lnTo>
                  <a:pt x="215159" y="3774704"/>
                </a:lnTo>
                <a:lnTo>
                  <a:pt x="211037" y="3723529"/>
                </a:lnTo>
                <a:lnTo>
                  <a:pt x="206375" y="3672342"/>
                </a:lnTo>
                <a:lnTo>
                  <a:pt x="201259" y="3621147"/>
                </a:lnTo>
                <a:lnTo>
                  <a:pt x="195774" y="3569944"/>
                </a:lnTo>
                <a:lnTo>
                  <a:pt x="190004" y="3518735"/>
                </a:lnTo>
                <a:lnTo>
                  <a:pt x="184034" y="3467522"/>
                </a:lnTo>
                <a:lnTo>
                  <a:pt x="177950" y="3416306"/>
                </a:lnTo>
                <a:lnTo>
                  <a:pt x="171837" y="3365090"/>
                </a:lnTo>
                <a:lnTo>
                  <a:pt x="165778" y="3313875"/>
                </a:lnTo>
                <a:lnTo>
                  <a:pt x="159860" y="3262662"/>
                </a:lnTo>
                <a:lnTo>
                  <a:pt x="154168" y="3211453"/>
                </a:lnTo>
                <a:lnTo>
                  <a:pt x="148785" y="3160250"/>
                </a:lnTo>
                <a:lnTo>
                  <a:pt x="143798" y="3109055"/>
                </a:lnTo>
                <a:lnTo>
                  <a:pt x="139291" y="3057869"/>
                </a:lnTo>
                <a:lnTo>
                  <a:pt x="135536" y="3008604"/>
                </a:lnTo>
                <a:lnTo>
                  <a:pt x="132450" y="2959110"/>
                </a:lnTo>
                <a:lnTo>
                  <a:pt x="130097" y="2909436"/>
                </a:lnTo>
                <a:lnTo>
                  <a:pt x="128537" y="2859634"/>
                </a:lnTo>
                <a:lnTo>
                  <a:pt x="127834" y="2809753"/>
                </a:lnTo>
                <a:lnTo>
                  <a:pt x="128050" y="2759842"/>
                </a:lnTo>
                <a:lnTo>
                  <a:pt x="129247" y="2709952"/>
                </a:lnTo>
                <a:lnTo>
                  <a:pt x="131487" y="2660133"/>
                </a:lnTo>
                <a:lnTo>
                  <a:pt x="134833" y="2610434"/>
                </a:lnTo>
                <a:lnTo>
                  <a:pt x="139346" y="2560906"/>
                </a:lnTo>
                <a:lnTo>
                  <a:pt x="145090" y="2511599"/>
                </a:lnTo>
                <a:lnTo>
                  <a:pt x="152126" y="2462562"/>
                </a:lnTo>
                <a:lnTo>
                  <a:pt x="160517" y="2413846"/>
                </a:lnTo>
                <a:lnTo>
                  <a:pt x="170325" y="2365501"/>
                </a:lnTo>
                <a:lnTo>
                  <a:pt x="181613" y="2317576"/>
                </a:lnTo>
                <a:lnTo>
                  <a:pt x="194442" y="2270122"/>
                </a:lnTo>
                <a:lnTo>
                  <a:pt x="208875" y="2223188"/>
                </a:lnTo>
                <a:lnTo>
                  <a:pt x="224975" y="2176824"/>
                </a:lnTo>
                <a:lnTo>
                  <a:pt x="242802" y="2131081"/>
                </a:lnTo>
                <a:lnTo>
                  <a:pt x="262421" y="2086009"/>
                </a:lnTo>
                <a:lnTo>
                  <a:pt x="283893" y="2041656"/>
                </a:lnTo>
                <a:lnTo>
                  <a:pt x="307280" y="1998074"/>
                </a:lnTo>
                <a:lnTo>
                  <a:pt x="332645" y="1955313"/>
                </a:lnTo>
                <a:lnTo>
                  <a:pt x="360050" y="1913422"/>
                </a:lnTo>
                <a:lnTo>
                  <a:pt x="389557" y="1872451"/>
                </a:lnTo>
                <a:lnTo>
                  <a:pt x="418937" y="1835179"/>
                </a:lnTo>
                <a:lnTo>
                  <a:pt x="449715" y="1799215"/>
                </a:lnTo>
                <a:lnTo>
                  <a:pt x="481818" y="1764492"/>
                </a:lnTo>
                <a:lnTo>
                  <a:pt x="515174" y="1730940"/>
                </a:lnTo>
                <a:lnTo>
                  <a:pt x="549712" y="1698489"/>
                </a:lnTo>
                <a:lnTo>
                  <a:pt x="585360" y="1667071"/>
                </a:lnTo>
                <a:lnTo>
                  <a:pt x="622044" y="1636617"/>
                </a:lnTo>
                <a:lnTo>
                  <a:pt x="659695" y="1607057"/>
                </a:lnTo>
                <a:lnTo>
                  <a:pt x="698239" y="1578323"/>
                </a:lnTo>
                <a:lnTo>
                  <a:pt x="737604" y="1550345"/>
                </a:lnTo>
                <a:lnTo>
                  <a:pt x="777719" y="1523055"/>
                </a:lnTo>
                <a:lnTo>
                  <a:pt x="818511" y="1496382"/>
                </a:lnTo>
                <a:lnTo>
                  <a:pt x="859909" y="1470259"/>
                </a:lnTo>
                <a:lnTo>
                  <a:pt x="901840" y="1444617"/>
                </a:lnTo>
                <a:lnTo>
                  <a:pt x="944233" y="1419385"/>
                </a:lnTo>
                <a:lnTo>
                  <a:pt x="987015" y="1394495"/>
                </a:lnTo>
                <a:lnTo>
                  <a:pt x="1030115" y="1369878"/>
                </a:lnTo>
                <a:lnTo>
                  <a:pt x="1073460" y="1345465"/>
                </a:lnTo>
                <a:lnTo>
                  <a:pt x="1116979" y="1321187"/>
                </a:lnTo>
                <a:lnTo>
                  <a:pt x="1160599" y="1296974"/>
                </a:lnTo>
                <a:lnTo>
                  <a:pt x="1204249" y="1272758"/>
                </a:lnTo>
                <a:lnTo>
                  <a:pt x="1247856" y="1248470"/>
                </a:lnTo>
                <a:lnTo>
                  <a:pt x="1291349" y="1224040"/>
                </a:lnTo>
                <a:lnTo>
                  <a:pt x="1334656" y="1199400"/>
                </a:lnTo>
                <a:lnTo>
                  <a:pt x="1377704" y="1174480"/>
                </a:lnTo>
                <a:lnTo>
                  <a:pt x="1420421" y="1149211"/>
                </a:lnTo>
                <a:lnTo>
                  <a:pt x="1462736" y="1123525"/>
                </a:lnTo>
                <a:lnTo>
                  <a:pt x="1504576" y="1097351"/>
                </a:lnTo>
                <a:lnTo>
                  <a:pt x="1545870" y="1070622"/>
                </a:lnTo>
                <a:lnTo>
                  <a:pt x="1586546" y="1043267"/>
                </a:lnTo>
                <a:lnTo>
                  <a:pt x="1626531" y="1015219"/>
                </a:lnTo>
                <a:lnTo>
                  <a:pt x="1665754" y="986408"/>
                </a:lnTo>
                <a:lnTo>
                  <a:pt x="1704142" y="956764"/>
                </a:lnTo>
                <a:lnTo>
                  <a:pt x="1741624" y="926219"/>
                </a:lnTo>
                <a:lnTo>
                  <a:pt x="1778127" y="894703"/>
                </a:lnTo>
                <a:lnTo>
                  <a:pt x="1813580" y="862149"/>
                </a:lnTo>
                <a:lnTo>
                  <a:pt x="1847911" y="828485"/>
                </a:lnTo>
                <a:lnTo>
                  <a:pt x="1881836" y="792682"/>
                </a:lnTo>
                <a:lnTo>
                  <a:pt x="1914198" y="755742"/>
                </a:lnTo>
                <a:lnTo>
                  <a:pt x="1944984" y="717723"/>
                </a:lnTo>
                <a:lnTo>
                  <a:pt x="1974181" y="678684"/>
                </a:lnTo>
                <a:lnTo>
                  <a:pt x="2001777" y="638683"/>
                </a:lnTo>
                <a:lnTo>
                  <a:pt x="2027759" y="597780"/>
                </a:lnTo>
                <a:lnTo>
                  <a:pt x="2052114" y="556033"/>
                </a:lnTo>
                <a:lnTo>
                  <a:pt x="2074831" y="513500"/>
                </a:lnTo>
                <a:lnTo>
                  <a:pt x="2095895" y="470241"/>
                </a:lnTo>
                <a:lnTo>
                  <a:pt x="2115295" y="426314"/>
                </a:lnTo>
                <a:lnTo>
                  <a:pt x="2133018" y="381778"/>
                </a:lnTo>
                <a:lnTo>
                  <a:pt x="2149051" y="336692"/>
                </a:lnTo>
                <a:lnTo>
                  <a:pt x="2163382" y="291113"/>
                </a:lnTo>
                <a:lnTo>
                  <a:pt x="2175998" y="245102"/>
                </a:lnTo>
                <a:lnTo>
                  <a:pt x="2186886" y="198716"/>
                </a:lnTo>
                <a:lnTo>
                  <a:pt x="2196035" y="152015"/>
                </a:lnTo>
                <a:lnTo>
                  <a:pt x="2203430" y="105056"/>
                </a:lnTo>
                <a:lnTo>
                  <a:pt x="2209059" y="57899"/>
                </a:lnTo>
                <a:lnTo>
                  <a:pt x="2212911" y="10603"/>
                </a:lnTo>
                <a:lnTo>
                  <a:pt x="2213372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71997" y="10168509"/>
            <a:ext cx="4112895" cy="1425575"/>
          </a:xfrm>
          <a:custGeom>
            <a:avLst/>
            <a:gdLst/>
            <a:ahLst/>
            <a:cxnLst/>
            <a:rect l="l" t="t" r="r" b="b"/>
            <a:pathLst>
              <a:path w="4112895" h="1425575">
                <a:moveTo>
                  <a:pt x="4112820" y="1425099"/>
                </a:moveTo>
                <a:lnTo>
                  <a:pt x="4075105" y="1401813"/>
                </a:lnTo>
                <a:lnTo>
                  <a:pt x="4033659" y="1373598"/>
                </a:lnTo>
                <a:lnTo>
                  <a:pt x="3993726" y="1343767"/>
                </a:lnTo>
                <a:lnTo>
                  <a:pt x="3955434" y="1312478"/>
                </a:lnTo>
                <a:lnTo>
                  <a:pt x="3918915" y="1279887"/>
                </a:lnTo>
                <a:lnTo>
                  <a:pt x="3881994" y="1244182"/>
                </a:lnTo>
                <a:lnTo>
                  <a:pt x="3846510" y="1207413"/>
                </a:lnTo>
                <a:lnTo>
                  <a:pt x="3812338" y="1169673"/>
                </a:lnTo>
                <a:lnTo>
                  <a:pt x="3779350" y="1131055"/>
                </a:lnTo>
                <a:lnTo>
                  <a:pt x="3747422" y="1091654"/>
                </a:lnTo>
                <a:lnTo>
                  <a:pt x="3716428" y="1051561"/>
                </a:lnTo>
                <a:lnTo>
                  <a:pt x="3686242" y="1010871"/>
                </a:lnTo>
                <a:lnTo>
                  <a:pt x="3656738" y="969677"/>
                </a:lnTo>
                <a:lnTo>
                  <a:pt x="3627791" y="928072"/>
                </a:lnTo>
                <a:lnTo>
                  <a:pt x="3599274" y="886149"/>
                </a:lnTo>
                <a:lnTo>
                  <a:pt x="3571063" y="844002"/>
                </a:lnTo>
                <a:lnTo>
                  <a:pt x="3543031" y="801724"/>
                </a:lnTo>
                <a:lnTo>
                  <a:pt x="3515053" y="759408"/>
                </a:lnTo>
                <a:lnTo>
                  <a:pt x="3487002" y="717148"/>
                </a:lnTo>
                <a:lnTo>
                  <a:pt x="3458754" y="675037"/>
                </a:lnTo>
                <a:lnTo>
                  <a:pt x="3430182" y="633168"/>
                </a:lnTo>
                <a:lnTo>
                  <a:pt x="3401161" y="591636"/>
                </a:lnTo>
                <a:lnTo>
                  <a:pt x="3373069" y="552690"/>
                </a:lnTo>
                <a:lnTo>
                  <a:pt x="3344097" y="514023"/>
                </a:lnTo>
                <a:lnTo>
                  <a:pt x="3314212" y="475768"/>
                </a:lnTo>
                <a:lnTo>
                  <a:pt x="3283383" y="438058"/>
                </a:lnTo>
                <a:lnTo>
                  <a:pt x="3251578" y="401028"/>
                </a:lnTo>
                <a:lnTo>
                  <a:pt x="3218764" y="364812"/>
                </a:lnTo>
                <a:lnTo>
                  <a:pt x="3184911" y="329542"/>
                </a:lnTo>
                <a:lnTo>
                  <a:pt x="3149985" y="295353"/>
                </a:lnTo>
                <a:lnTo>
                  <a:pt x="3113956" y="262378"/>
                </a:lnTo>
                <a:lnTo>
                  <a:pt x="3076790" y="230752"/>
                </a:lnTo>
                <a:lnTo>
                  <a:pt x="3038456" y="200608"/>
                </a:lnTo>
                <a:lnTo>
                  <a:pt x="2998922" y="172080"/>
                </a:lnTo>
                <a:lnTo>
                  <a:pt x="2958156" y="145302"/>
                </a:lnTo>
                <a:lnTo>
                  <a:pt x="2916127" y="120406"/>
                </a:lnTo>
                <a:lnTo>
                  <a:pt x="2872801" y="97528"/>
                </a:lnTo>
                <a:lnTo>
                  <a:pt x="2828148" y="76801"/>
                </a:lnTo>
                <a:lnTo>
                  <a:pt x="2782134" y="58359"/>
                </a:lnTo>
                <a:lnTo>
                  <a:pt x="2734729" y="42335"/>
                </a:lnTo>
                <a:lnTo>
                  <a:pt x="2688012" y="29305"/>
                </a:lnTo>
                <a:lnTo>
                  <a:pt x="2641248" y="18808"/>
                </a:lnTo>
                <a:lnTo>
                  <a:pt x="2594438" y="10738"/>
                </a:lnTo>
                <a:lnTo>
                  <a:pt x="2547587" y="4985"/>
                </a:lnTo>
                <a:lnTo>
                  <a:pt x="2500697" y="1441"/>
                </a:lnTo>
                <a:lnTo>
                  <a:pt x="2453770" y="0"/>
                </a:lnTo>
                <a:lnTo>
                  <a:pt x="2406810" y="551"/>
                </a:lnTo>
                <a:lnTo>
                  <a:pt x="2359819" y="2987"/>
                </a:lnTo>
                <a:lnTo>
                  <a:pt x="2312800" y="7200"/>
                </a:lnTo>
                <a:lnTo>
                  <a:pt x="2265756" y="13081"/>
                </a:lnTo>
                <a:lnTo>
                  <a:pt x="2218689" y="20523"/>
                </a:lnTo>
                <a:lnTo>
                  <a:pt x="2171603" y="29417"/>
                </a:lnTo>
                <a:lnTo>
                  <a:pt x="2124500" y="39655"/>
                </a:lnTo>
                <a:lnTo>
                  <a:pt x="2077384" y="51129"/>
                </a:lnTo>
                <a:lnTo>
                  <a:pt x="2030256" y="63730"/>
                </a:lnTo>
                <a:lnTo>
                  <a:pt x="1983120" y="77351"/>
                </a:lnTo>
                <a:lnTo>
                  <a:pt x="1935978" y="91883"/>
                </a:lnTo>
                <a:lnTo>
                  <a:pt x="1888834" y="107219"/>
                </a:lnTo>
                <a:lnTo>
                  <a:pt x="1841689" y="123248"/>
                </a:lnTo>
                <a:lnTo>
                  <a:pt x="1794548" y="139865"/>
                </a:lnTo>
                <a:lnTo>
                  <a:pt x="1747412" y="156960"/>
                </a:lnTo>
                <a:lnTo>
                  <a:pt x="1700285" y="174425"/>
                </a:lnTo>
                <a:lnTo>
                  <a:pt x="1653169" y="192153"/>
                </a:lnTo>
                <a:lnTo>
                  <a:pt x="1606067" y="210034"/>
                </a:lnTo>
                <a:lnTo>
                  <a:pt x="1558982" y="227961"/>
                </a:lnTo>
                <a:lnTo>
                  <a:pt x="1511916" y="245826"/>
                </a:lnTo>
                <a:lnTo>
                  <a:pt x="1464874" y="263519"/>
                </a:lnTo>
                <a:lnTo>
                  <a:pt x="1417856" y="280934"/>
                </a:lnTo>
                <a:lnTo>
                  <a:pt x="1370867" y="297962"/>
                </a:lnTo>
                <a:lnTo>
                  <a:pt x="1323908" y="314494"/>
                </a:lnTo>
                <a:lnTo>
                  <a:pt x="1276983" y="330423"/>
                </a:lnTo>
                <a:lnTo>
                  <a:pt x="1230095" y="345641"/>
                </a:lnTo>
                <a:lnTo>
                  <a:pt x="1183246" y="360038"/>
                </a:lnTo>
                <a:lnTo>
                  <a:pt x="1136331" y="373476"/>
                </a:lnTo>
                <a:lnTo>
                  <a:pt x="1089127" y="385927"/>
                </a:lnTo>
                <a:lnTo>
                  <a:pt x="1041655" y="397394"/>
                </a:lnTo>
                <a:lnTo>
                  <a:pt x="993934" y="407882"/>
                </a:lnTo>
                <a:lnTo>
                  <a:pt x="945987" y="417395"/>
                </a:lnTo>
                <a:lnTo>
                  <a:pt x="897834" y="425937"/>
                </a:lnTo>
                <a:lnTo>
                  <a:pt x="849495" y="433512"/>
                </a:lnTo>
                <a:lnTo>
                  <a:pt x="800992" y="440125"/>
                </a:lnTo>
                <a:lnTo>
                  <a:pt x="752345" y="445779"/>
                </a:lnTo>
                <a:lnTo>
                  <a:pt x="703576" y="450479"/>
                </a:lnTo>
                <a:lnTo>
                  <a:pt x="654704" y="454228"/>
                </a:lnTo>
                <a:lnTo>
                  <a:pt x="605751" y="457032"/>
                </a:lnTo>
                <a:lnTo>
                  <a:pt x="556737" y="458893"/>
                </a:lnTo>
                <a:lnTo>
                  <a:pt x="507684" y="459817"/>
                </a:lnTo>
                <a:lnTo>
                  <a:pt x="458611" y="459807"/>
                </a:lnTo>
                <a:lnTo>
                  <a:pt x="409541" y="458867"/>
                </a:lnTo>
                <a:lnTo>
                  <a:pt x="360493" y="457003"/>
                </a:lnTo>
                <a:lnTo>
                  <a:pt x="311489" y="454217"/>
                </a:lnTo>
                <a:lnTo>
                  <a:pt x="262549" y="450513"/>
                </a:lnTo>
                <a:lnTo>
                  <a:pt x="213695" y="445897"/>
                </a:lnTo>
                <a:lnTo>
                  <a:pt x="164946" y="440373"/>
                </a:lnTo>
                <a:lnTo>
                  <a:pt x="116323" y="433943"/>
                </a:lnTo>
                <a:lnTo>
                  <a:pt x="67849" y="426613"/>
                </a:lnTo>
                <a:lnTo>
                  <a:pt x="19542" y="418387"/>
                </a:lnTo>
                <a:lnTo>
                  <a:pt x="0" y="414683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71997" y="10350760"/>
            <a:ext cx="3820795" cy="1243330"/>
          </a:xfrm>
          <a:custGeom>
            <a:avLst/>
            <a:gdLst/>
            <a:ahLst/>
            <a:cxnLst/>
            <a:rect l="l" t="t" r="r" b="b"/>
            <a:pathLst>
              <a:path w="3820795" h="1243329">
                <a:moveTo>
                  <a:pt x="3820324" y="1242847"/>
                </a:moveTo>
                <a:lnTo>
                  <a:pt x="3786117" y="1207402"/>
                </a:lnTo>
                <a:lnTo>
                  <a:pt x="3751944" y="1169662"/>
                </a:lnTo>
                <a:lnTo>
                  <a:pt x="3718957" y="1131046"/>
                </a:lnTo>
                <a:lnTo>
                  <a:pt x="3687029" y="1091645"/>
                </a:lnTo>
                <a:lnTo>
                  <a:pt x="3656035" y="1051553"/>
                </a:lnTo>
                <a:lnTo>
                  <a:pt x="3625848" y="1010864"/>
                </a:lnTo>
                <a:lnTo>
                  <a:pt x="3596345" y="969671"/>
                </a:lnTo>
                <a:lnTo>
                  <a:pt x="3567397" y="928067"/>
                </a:lnTo>
                <a:lnTo>
                  <a:pt x="3538881" y="886145"/>
                </a:lnTo>
                <a:lnTo>
                  <a:pt x="3510670" y="843999"/>
                </a:lnTo>
                <a:lnTo>
                  <a:pt x="3482638" y="801722"/>
                </a:lnTo>
                <a:lnTo>
                  <a:pt x="3454659" y="759407"/>
                </a:lnTo>
                <a:lnTo>
                  <a:pt x="3426609" y="717148"/>
                </a:lnTo>
                <a:lnTo>
                  <a:pt x="3398361" y="675038"/>
                </a:lnTo>
                <a:lnTo>
                  <a:pt x="3369789" y="633169"/>
                </a:lnTo>
                <a:lnTo>
                  <a:pt x="3340768" y="591637"/>
                </a:lnTo>
                <a:lnTo>
                  <a:pt x="3312676" y="552691"/>
                </a:lnTo>
                <a:lnTo>
                  <a:pt x="3283703" y="514024"/>
                </a:lnTo>
                <a:lnTo>
                  <a:pt x="3253819" y="475769"/>
                </a:lnTo>
                <a:lnTo>
                  <a:pt x="3222990" y="438059"/>
                </a:lnTo>
                <a:lnTo>
                  <a:pt x="3191184" y="401029"/>
                </a:lnTo>
                <a:lnTo>
                  <a:pt x="3158371" y="364813"/>
                </a:lnTo>
                <a:lnTo>
                  <a:pt x="3124518" y="329543"/>
                </a:lnTo>
                <a:lnTo>
                  <a:pt x="3089592" y="295354"/>
                </a:lnTo>
                <a:lnTo>
                  <a:pt x="3053562" y="262380"/>
                </a:lnTo>
                <a:lnTo>
                  <a:pt x="3016396" y="230753"/>
                </a:lnTo>
                <a:lnTo>
                  <a:pt x="2978063" y="200609"/>
                </a:lnTo>
                <a:lnTo>
                  <a:pt x="2938529" y="172081"/>
                </a:lnTo>
                <a:lnTo>
                  <a:pt x="2897763" y="145303"/>
                </a:lnTo>
                <a:lnTo>
                  <a:pt x="2855733" y="120408"/>
                </a:lnTo>
                <a:lnTo>
                  <a:pt x="2812408" y="97530"/>
                </a:lnTo>
                <a:lnTo>
                  <a:pt x="2767754" y="76802"/>
                </a:lnTo>
                <a:lnTo>
                  <a:pt x="2721741" y="58360"/>
                </a:lnTo>
                <a:lnTo>
                  <a:pt x="2674335" y="42336"/>
                </a:lnTo>
                <a:lnTo>
                  <a:pt x="2627619" y="29306"/>
                </a:lnTo>
                <a:lnTo>
                  <a:pt x="2580854" y="18809"/>
                </a:lnTo>
                <a:lnTo>
                  <a:pt x="2534045" y="10738"/>
                </a:lnTo>
                <a:lnTo>
                  <a:pt x="2487194" y="4985"/>
                </a:lnTo>
                <a:lnTo>
                  <a:pt x="2440303" y="1442"/>
                </a:lnTo>
                <a:lnTo>
                  <a:pt x="2393377" y="0"/>
                </a:lnTo>
                <a:lnTo>
                  <a:pt x="2346417" y="550"/>
                </a:lnTo>
                <a:lnTo>
                  <a:pt x="2299425" y="2986"/>
                </a:lnTo>
                <a:lnTo>
                  <a:pt x="2252407" y="7199"/>
                </a:lnTo>
                <a:lnTo>
                  <a:pt x="2205362" y="13080"/>
                </a:lnTo>
                <a:lnTo>
                  <a:pt x="2158296" y="20521"/>
                </a:lnTo>
                <a:lnTo>
                  <a:pt x="2111210" y="29415"/>
                </a:lnTo>
                <a:lnTo>
                  <a:pt x="2064107" y="39653"/>
                </a:lnTo>
                <a:lnTo>
                  <a:pt x="2016990" y="51126"/>
                </a:lnTo>
                <a:lnTo>
                  <a:pt x="1969863" y="63727"/>
                </a:lnTo>
                <a:lnTo>
                  <a:pt x="1922726" y="77348"/>
                </a:lnTo>
                <a:lnTo>
                  <a:pt x="1875585" y="91880"/>
                </a:lnTo>
                <a:lnTo>
                  <a:pt x="1828440" y="107214"/>
                </a:lnTo>
                <a:lnTo>
                  <a:pt x="1781296" y="123244"/>
                </a:lnTo>
                <a:lnTo>
                  <a:pt x="1734154" y="139861"/>
                </a:lnTo>
                <a:lnTo>
                  <a:pt x="1687019" y="156956"/>
                </a:lnTo>
                <a:lnTo>
                  <a:pt x="1639891" y="174421"/>
                </a:lnTo>
                <a:lnTo>
                  <a:pt x="1592775" y="192148"/>
                </a:lnTo>
                <a:lnTo>
                  <a:pt x="1545673" y="210030"/>
                </a:lnTo>
                <a:lnTo>
                  <a:pt x="1498588" y="227957"/>
                </a:lnTo>
                <a:lnTo>
                  <a:pt x="1451523" y="245822"/>
                </a:lnTo>
                <a:lnTo>
                  <a:pt x="1404480" y="263516"/>
                </a:lnTo>
                <a:lnTo>
                  <a:pt x="1357463" y="280931"/>
                </a:lnTo>
                <a:lnTo>
                  <a:pt x="1310473" y="297959"/>
                </a:lnTo>
                <a:lnTo>
                  <a:pt x="1263515" y="314493"/>
                </a:lnTo>
                <a:lnTo>
                  <a:pt x="1216590" y="330422"/>
                </a:lnTo>
                <a:lnTo>
                  <a:pt x="1169702" y="345641"/>
                </a:lnTo>
                <a:lnTo>
                  <a:pt x="1122853" y="360039"/>
                </a:lnTo>
                <a:lnTo>
                  <a:pt x="1075938" y="373477"/>
                </a:lnTo>
                <a:lnTo>
                  <a:pt x="1028734" y="385928"/>
                </a:lnTo>
                <a:lnTo>
                  <a:pt x="981261" y="397395"/>
                </a:lnTo>
                <a:lnTo>
                  <a:pt x="933541" y="407883"/>
                </a:lnTo>
                <a:lnTo>
                  <a:pt x="885594" y="417396"/>
                </a:lnTo>
                <a:lnTo>
                  <a:pt x="837441" y="425938"/>
                </a:lnTo>
                <a:lnTo>
                  <a:pt x="789102" y="433513"/>
                </a:lnTo>
                <a:lnTo>
                  <a:pt x="740599" y="440126"/>
                </a:lnTo>
                <a:lnTo>
                  <a:pt x="691952" y="445780"/>
                </a:lnTo>
                <a:lnTo>
                  <a:pt x="643182" y="450480"/>
                </a:lnTo>
                <a:lnTo>
                  <a:pt x="594310" y="454229"/>
                </a:lnTo>
                <a:lnTo>
                  <a:pt x="545357" y="457033"/>
                </a:lnTo>
                <a:lnTo>
                  <a:pt x="496344" y="458894"/>
                </a:lnTo>
                <a:lnTo>
                  <a:pt x="447290" y="459818"/>
                </a:lnTo>
                <a:lnTo>
                  <a:pt x="398218" y="459808"/>
                </a:lnTo>
                <a:lnTo>
                  <a:pt x="349148" y="458868"/>
                </a:lnTo>
                <a:lnTo>
                  <a:pt x="300100" y="457004"/>
                </a:lnTo>
                <a:lnTo>
                  <a:pt x="251096" y="454218"/>
                </a:lnTo>
                <a:lnTo>
                  <a:pt x="202156" y="450514"/>
                </a:lnTo>
                <a:lnTo>
                  <a:pt x="153301" y="445898"/>
                </a:lnTo>
                <a:lnTo>
                  <a:pt x="104552" y="440374"/>
                </a:lnTo>
                <a:lnTo>
                  <a:pt x="55930" y="433944"/>
                </a:lnTo>
                <a:lnTo>
                  <a:pt x="7455" y="426614"/>
                </a:lnTo>
                <a:lnTo>
                  <a:pt x="0" y="425345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1997" y="10533013"/>
            <a:ext cx="3602990" cy="1061085"/>
          </a:xfrm>
          <a:custGeom>
            <a:avLst/>
            <a:gdLst/>
            <a:ahLst/>
            <a:cxnLst/>
            <a:rect l="l" t="t" r="r" b="b"/>
            <a:pathLst>
              <a:path w="3602990" h="1061084">
                <a:moveTo>
                  <a:pt x="3602634" y="1060594"/>
                </a:moveTo>
                <a:lnTo>
                  <a:pt x="3565456" y="1010860"/>
                </a:lnTo>
                <a:lnTo>
                  <a:pt x="3535952" y="969665"/>
                </a:lnTo>
                <a:lnTo>
                  <a:pt x="3507005" y="928060"/>
                </a:lnTo>
                <a:lnTo>
                  <a:pt x="3478489" y="886137"/>
                </a:lnTo>
                <a:lnTo>
                  <a:pt x="3450277" y="843990"/>
                </a:lnTo>
                <a:lnTo>
                  <a:pt x="3422246" y="801712"/>
                </a:lnTo>
                <a:lnTo>
                  <a:pt x="3394267" y="759396"/>
                </a:lnTo>
                <a:lnTo>
                  <a:pt x="3366217" y="717136"/>
                </a:lnTo>
                <a:lnTo>
                  <a:pt x="3337969" y="675025"/>
                </a:lnTo>
                <a:lnTo>
                  <a:pt x="3309397" y="633157"/>
                </a:lnTo>
                <a:lnTo>
                  <a:pt x="3280376" y="591624"/>
                </a:lnTo>
                <a:lnTo>
                  <a:pt x="3252284" y="552680"/>
                </a:lnTo>
                <a:lnTo>
                  <a:pt x="3223311" y="514015"/>
                </a:lnTo>
                <a:lnTo>
                  <a:pt x="3193426" y="475761"/>
                </a:lnTo>
                <a:lnTo>
                  <a:pt x="3162597" y="438052"/>
                </a:lnTo>
                <a:lnTo>
                  <a:pt x="3130792" y="401023"/>
                </a:lnTo>
                <a:lnTo>
                  <a:pt x="3097979" y="364806"/>
                </a:lnTo>
                <a:lnTo>
                  <a:pt x="3064125" y="329536"/>
                </a:lnTo>
                <a:lnTo>
                  <a:pt x="3029200" y="295348"/>
                </a:lnTo>
                <a:lnTo>
                  <a:pt x="2993170" y="262373"/>
                </a:lnTo>
                <a:lnTo>
                  <a:pt x="2956004" y="230747"/>
                </a:lnTo>
                <a:lnTo>
                  <a:pt x="2917670" y="200603"/>
                </a:lnTo>
                <a:lnTo>
                  <a:pt x="2878137" y="172075"/>
                </a:lnTo>
                <a:lnTo>
                  <a:pt x="2837371" y="145297"/>
                </a:lnTo>
                <a:lnTo>
                  <a:pt x="2795341" y="120402"/>
                </a:lnTo>
                <a:lnTo>
                  <a:pt x="2752015" y="97525"/>
                </a:lnTo>
                <a:lnTo>
                  <a:pt x="2707362" y="76799"/>
                </a:lnTo>
                <a:lnTo>
                  <a:pt x="2661348" y="58358"/>
                </a:lnTo>
                <a:lnTo>
                  <a:pt x="2613943" y="42336"/>
                </a:lnTo>
                <a:lnTo>
                  <a:pt x="2567226" y="29306"/>
                </a:lnTo>
                <a:lnTo>
                  <a:pt x="2520462" y="18809"/>
                </a:lnTo>
                <a:lnTo>
                  <a:pt x="2473653" y="10738"/>
                </a:lnTo>
                <a:lnTo>
                  <a:pt x="2426802" y="4985"/>
                </a:lnTo>
                <a:lnTo>
                  <a:pt x="2379911" y="1442"/>
                </a:lnTo>
                <a:lnTo>
                  <a:pt x="2332985" y="0"/>
                </a:lnTo>
                <a:lnTo>
                  <a:pt x="2286024" y="550"/>
                </a:lnTo>
                <a:lnTo>
                  <a:pt x="2239033" y="2986"/>
                </a:lnTo>
                <a:lnTo>
                  <a:pt x="2192014" y="7199"/>
                </a:lnTo>
                <a:lnTo>
                  <a:pt x="2144970" y="13080"/>
                </a:lnTo>
                <a:lnTo>
                  <a:pt x="2097904" y="20521"/>
                </a:lnTo>
                <a:lnTo>
                  <a:pt x="2050818" y="29415"/>
                </a:lnTo>
                <a:lnTo>
                  <a:pt x="2003715" y="39653"/>
                </a:lnTo>
                <a:lnTo>
                  <a:pt x="1956598" y="51126"/>
                </a:lnTo>
                <a:lnTo>
                  <a:pt x="1909470" y="63727"/>
                </a:lnTo>
                <a:lnTo>
                  <a:pt x="1862334" y="77348"/>
                </a:lnTo>
                <a:lnTo>
                  <a:pt x="1815192" y="91880"/>
                </a:lnTo>
                <a:lnTo>
                  <a:pt x="1768048" y="107214"/>
                </a:lnTo>
                <a:lnTo>
                  <a:pt x="1720904" y="123244"/>
                </a:lnTo>
                <a:lnTo>
                  <a:pt x="1673762" y="139861"/>
                </a:lnTo>
                <a:lnTo>
                  <a:pt x="1626626" y="156956"/>
                </a:lnTo>
                <a:lnTo>
                  <a:pt x="1579499" y="174421"/>
                </a:lnTo>
                <a:lnTo>
                  <a:pt x="1532383" y="192148"/>
                </a:lnTo>
                <a:lnTo>
                  <a:pt x="1485281" y="210030"/>
                </a:lnTo>
                <a:lnTo>
                  <a:pt x="1438196" y="227957"/>
                </a:lnTo>
                <a:lnTo>
                  <a:pt x="1391131" y="245822"/>
                </a:lnTo>
                <a:lnTo>
                  <a:pt x="1344088" y="263516"/>
                </a:lnTo>
                <a:lnTo>
                  <a:pt x="1297070" y="280931"/>
                </a:lnTo>
                <a:lnTo>
                  <a:pt x="1250081" y="297959"/>
                </a:lnTo>
                <a:lnTo>
                  <a:pt x="1203122" y="314493"/>
                </a:lnTo>
                <a:lnTo>
                  <a:pt x="1156198" y="330422"/>
                </a:lnTo>
                <a:lnTo>
                  <a:pt x="1109309" y="345641"/>
                </a:lnTo>
                <a:lnTo>
                  <a:pt x="1062460" y="360039"/>
                </a:lnTo>
                <a:lnTo>
                  <a:pt x="1015546" y="373477"/>
                </a:lnTo>
                <a:lnTo>
                  <a:pt x="968342" y="385928"/>
                </a:lnTo>
                <a:lnTo>
                  <a:pt x="920869" y="397395"/>
                </a:lnTo>
                <a:lnTo>
                  <a:pt x="873149" y="407883"/>
                </a:lnTo>
                <a:lnTo>
                  <a:pt x="825202" y="417396"/>
                </a:lnTo>
                <a:lnTo>
                  <a:pt x="777048" y="425938"/>
                </a:lnTo>
                <a:lnTo>
                  <a:pt x="728710" y="433513"/>
                </a:lnTo>
                <a:lnTo>
                  <a:pt x="680207" y="440125"/>
                </a:lnTo>
                <a:lnTo>
                  <a:pt x="631560" y="445779"/>
                </a:lnTo>
                <a:lnTo>
                  <a:pt x="582790" y="450478"/>
                </a:lnTo>
                <a:lnTo>
                  <a:pt x="533918" y="454228"/>
                </a:lnTo>
                <a:lnTo>
                  <a:pt x="484965" y="457031"/>
                </a:lnTo>
                <a:lnTo>
                  <a:pt x="435951" y="458892"/>
                </a:lnTo>
                <a:lnTo>
                  <a:pt x="386898" y="459815"/>
                </a:lnTo>
                <a:lnTo>
                  <a:pt x="337826" y="459805"/>
                </a:lnTo>
                <a:lnTo>
                  <a:pt x="288756" y="458865"/>
                </a:lnTo>
                <a:lnTo>
                  <a:pt x="239708" y="457000"/>
                </a:lnTo>
                <a:lnTo>
                  <a:pt x="190704" y="454214"/>
                </a:lnTo>
                <a:lnTo>
                  <a:pt x="141764" y="450510"/>
                </a:lnTo>
                <a:lnTo>
                  <a:pt x="92909" y="445894"/>
                </a:lnTo>
                <a:lnTo>
                  <a:pt x="44160" y="440369"/>
                </a:lnTo>
                <a:lnTo>
                  <a:pt x="0" y="434529"/>
                </a:lnTo>
              </a:path>
            </a:pathLst>
          </a:custGeom>
          <a:ln w="12699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1996" y="10715264"/>
            <a:ext cx="3413125" cy="878840"/>
          </a:xfrm>
          <a:custGeom>
            <a:avLst/>
            <a:gdLst/>
            <a:ahLst/>
            <a:cxnLst/>
            <a:rect l="l" t="t" r="r" b="b"/>
            <a:pathLst>
              <a:path w="3413125" h="878840">
                <a:moveTo>
                  <a:pt x="3412875" y="878342"/>
                </a:moveTo>
                <a:lnTo>
                  <a:pt x="3389881" y="843990"/>
                </a:lnTo>
                <a:lnTo>
                  <a:pt x="3361848" y="801712"/>
                </a:lnTo>
                <a:lnTo>
                  <a:pt x="3333868" y="759396"/>
                </a:lnTo>
                <a:lnTo>
                  <a:pt x="3305816" y="717136"/>
                </a:lnTo>
                <a:lnTo>
                  <a:pt x="3277567" y="675025"/>
                </a:lnTo>
                <a:lnTo>
                  <a:pt x="3248993" y="633157"/>
                </a:lnTo>
                <a:lnTo>
                  <a:pt x="3219970" y="591624"/>
                </a:lnTo>
                <a:lnTo>
                  <a:pt x="3191879" y="552679"/>
                </a:lnTo>
                <a:lnTo>
                  <a:pt x="3162909" y="514011"/>
                </a:lnTo>
                <a:lnTo>
                  <a:pt x="3133026" y="475756"/>
                </a:lnTo>
                <a:lnTo>
                  <a:pt x="3102198" y="438047"/>
                </a:lnTo>
                <a:lnTo>
                  <a:pt x="3070394" y="401017"/>
                </a:lnTo>
                <a:lnTo>
                  <a:pt x="3037581" y="364800"/>
                </a:lnTo>
                <a:lnTo>
                  <a:pt x="3003728" y="329531"/>
                </a:lnTo>
                <a:lnTo>
                  <a:pt x="2968803" y="295342"/>
                </a:lnTo>
                <a:lnTo>
                  <a:pt x="2932773" y="262368"/>
                </a:lnTo>
                <a:lnTo>
                  <a:pt x="2895608" y="230743"/>
                </a:lnTo>
                <a:lnTo>
                  <a:pt x="2857273" y="200600"/>
                </a:lnTo>
                <a:lnTo>
                  <a:pt x="2817739" y="172072"/>
                </a:lnTo>
                <a:lnTo>
                  <a:pt x="2776972" y="145295"/>
                </a:lnTo>
                <a:lnTo>
                  <a:pt x="2734942" y="120401"/>
                </a:lnTo>
                <a:lnTo>
                  <a:pt x="2691615" y="97524"/>
                </a:lnTo>
                <a:lnTo>
                  <a:pt x="2646960" y="76799"/>
                </a:lnTo>
                <a:lnTo>
                  <a:pt x="2600944" y="58358"/>
                </a:lnTo>
                <a:lnTo>
                  <a:pt x="2553537" y="42336"/>
                </a:lnTo>
                <a:lnTo>
                  <a:pt x="2506821" y="29306"/>
                </a:lnTo>
                <a:lnTo>
                  <a:pt x="2460058" y="18809"/>
                </a:lnTo>
                <a:lnTo>
                  <a:pt x="2413250" y="10738"/>
                </a:lnTo>
                <a:lnTo>
                  <a:pt x="2366400" y="4985"/>
                </a:lnTo>
                <a:lnTo>
                  <a:pt x="2319510" y="1442"/>
                </a:lnTo>
                <a:lnTo>
                  <a:pt x="2272584" y="0"/>
                </a:lnTo>
                <a:lnTo>
                  <a:pt x="2225625" y="550"/>
                </a:lnTo>
                <a:lnTo>
                  <a:pt x="2178634" y="2986"/>
                </a:lnTo>
                <a:lnTo>
                  <a:pt x="2131616" y="7199"/>
                </a:lnTo>
                <a:lnTo>
                  <a:pt x="2084572" y="13080"/>
                </a:lnTo>
                <a:lnTo>
                  <a:pt x="2037507" y="20521"/>
                </a:lnTo>
                <a:lnTo>
                  <a:pt x="1990421" y="29415"/>
                </a:lnTo>
                <a:lnTo>
                  <a:pt x="1943319" y="39653"/>
                </a:lnTo>
                <a:lnTo>
                  <a:pt x="1896202" y="51126"/>
                </a:lnTo>
                <a:lnTo>
                  <a:pt x="1849075" y="63727"/>
                </a:lnTo>
                <a:lnTo>
                  <a:pt x="1801939" y="77348"/>
                </a:lnTo>
                <a:lnTo>
                  <a:pt x="1754798" y="91880"/>
                </a:lnTo>
                <a:lnTo>
                  <a:pt x="1707653" y="107214"/>
                </a:lnTo>
                <a:lnTo>
                  <a:pt x="1660509" y="123244"/>
                </a:lnTo>
                <a:lnTo>
                  <a:pt x="1613368" y="139861"/>
                </a:lnTo>
                <a:lnTo>
                  <a:pt x="1566232" y="156956"/>
                </a:lnTo>
                <a:lnTo>
                  <a:pt x="1519105" y="174421"/>
                </a:lnTo>
                <a:lnTo>
                  <a:pt x="1471989" y="192148"/>
                </a:lnTo>
                <a:lnTo>
                  <a:pt x="1424887" y="210030"/>
                </a:lnTo>
                <a:lnTo>
                  <a:pt x="1377803" y="227957"/>
                </a:lnTo>
                <a:lnTo>
                  <a:pt x="1330737" y="245822"/>
                </a:lnTo>
                <a:lnTo>
                  <a:pt x="1283694" y="263516"/>
                </a:lnTo>
                <a:lnTo>
                  <a:pt x="1236677" y="280931"/>
                </a:lnTo>
                <a:lnTo>
                  <a:pt x="1189688" y="297959"/>
                </a:lnTo>
                <a:lnTo>
                  <a:pt x="1142729" y="314493"/>
                </a:lnTo>
                <a:lnTo>
                  <a:pt x="1095804" y="330422"/>
                </a:lnTo>
                <a:lnTo>
                  <a:pt x="1048916" y="345641"/>
                </a:lnTo>
                <a:lnTo>
                  <a:pt x="1002067" y="360039"/>
                </a:lnTo>
                <a:lnTo>
                  <a:pt x="955152" y="373477"/>
                </a:lnTo>
                <a:lnTo>
                  <a:pt x="907948" y="385928"/>
                </a:lnTo>
                <a:lnTo>
                  <a:pt x="860476" y="397395"/>
                </a:lnTo>
                <a:lnTo>
                  <a:pt x="812755" y="407883"/>
                </a:lnTo>
                <a:lnTo>
                  <a:pt x="764808" y="417396"/>
                </a:lnTo>
                <a:lnTo>
                  <a:pt x="716655" y="425938"/>
                </a:lnTo>
                <a:lnTo>
                  <a:pt x="668316" y="433513"/>
                </a:lnTo>
                <a:lnTo>
                  <a:pt x="619813" y="440125"/>
                </a:lnTo>
                <a:lnTo>
                  <a:pt x="571166" y="445779"/>
                </a:lnTo>
                <a:lnTo>
                  <a:pt x="522397" y="450478"/>
                </a:lnTo>
                <a:lnTo>
                  <a:pt x="473525" y="454228"/>
                </a:lnTo>
                <a:lnTo>
                  <a:pt x="424572" y="457031"/>
                </a:lnTo>
                <a:lnTo>
                  <a:pt x="375558" y="458892"/>
                </a:lnTo>
                <a:lnTo>
                  <a:pt x="326505" y="459815"/>
                </a:lnTo>
                <a:lnTo>
                  <a:pt x="277432" y="459805"/>
                </a:lnTo>
                <a:lnTo>
                  <a:pt x="228362" y="458865"/>
                </a:lnTo>
                <a:lnTo>
                  <a:pt x="179314" y="457000"/>
                </a:lnTo>
                <a:lnTo>
                  <a:pt x="130310" y="454214"/>
                </a:lnTo>
                <a:lnTo>
                  <a:pt x="81370" y="450510"/>
                </a:lnTo>
                <a:lnTo>
                  <a:pt x="32516" y="445894"/>
                </a:lnTo>
                <a:lnTo>
                  <a:pt x="0" y="442209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661850" y="71996"/>
            <a:ext cx="182880" cy="86360"/>
          </a:xfrm>
          <a:custGeom>
            <a:avLst/>
            <a:gdLst/>
            <a:ahLst/>
            <a:cxnLst/>
            <a:rect l="l" t="t" r="r" b="b"/>
            <a:pathLst>
              <a:path w="182879" h="86360">
                <a:moveTo>
                  <a:pt x="182545" y="86171"/>
                </a:moveTo>
                <a:lnTo>
                  <a:pt x="173424" y="82372"/>
                </a:lnTo>
                <a:lnTo>
                  <a:pt x="128258" y="62498"/>
                </a:lnTo>
                <a:lnTo>
                  <a:pt x="83548" y="41758"/>
                </a:lnTo>
                <a:lnTo>
                  <a:pt x="39310" y="20162"/>
                </a:lnTo>
                <a:lnTo>
                  <a:pt x="0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285167" y="71996"/>
            <a:ext cx="559435" cy="283210"/>
          </a:xfrm>
          <a:custGeom>
            <a:avLst/>
            <a:gdLst/>
            <a:ahLst/>
            <a:cxnLst/>
            <a:rect l="l" t="t" r="r" b="b"/>
            <a:pathLst>
              <a:path w="559434" h="283210">
                <a:moveTo>
                  <a:pt x="559229" y="282989"/>
                </a:moveTo>
                <a:lnTo>
                  <a:pt x="505695" y="263317"/>
                </a:lnTo>
                <a:lnTo>
                  <a:pt x="459674" y="245215"/>
                </a:lnTo>
                <a:lnTo>
                  <a:pt x="414071" y="226221"/>
                </a:lnTo>
                <a:lnTo>
                  <a:pt x="368906" y="206348"/>
                </a:lnTo>
                <a:lnTo>
                  <a:pt x="324195" y="185608"/>
                </a:lnTo>
                <a:lnTo>
                  <a:pt x="279958" y="164013"/>
                </a:lnTo>
                <a:lnTo>
                  <a:pt x="236212" y="141576"/>
                </a:lnTo>
                <a:lnTo>
                  <a:pt x="192975" y="118308"/>
                </a:lnTo>
                <a:lnTo>
                  <a:pt x="150267" y="94222"/>
                </a:lnTo>
                <a:lnTo>
                  <a:pt x="108105" y="69330"/>
                </a:lnTo>
                <a:lnTo>
                  <a:pt x="66507" y="43645"/>
                </a:lnTo>
                <a:lnTo>
                  <a:pt x="25492" y="17179"/>
                </a:lnTo>
                <a:lnTo>
                  <a:pt x="0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6957991" y="71996"/>
            <a:ext cx="886460" cy="471170"/>
          </a:xfrm>
          <a:custGeom>
            <a:avLst/>
            <a:gdLst/>
            <a:ahLst/>
            <a:cxnLst/>
            <a:rect l="l" t="t" r="r" b="b"/>
            <a:pathLst>
              <a:path w="886459" h="471170">
                <a:moveTo>
                  <a:pt x="886404" y="470884"/>
                </a:moveTo>
                <a:lnTo>
                  <a:pt x="837228" y="456004"/>
                </a:lnTo>
                <a:lnTo>
                  <a:pt x="790060" y="440652"/>
                </a:lnTo>
                <a:lnTo>
                  <a:pt x="743257" y="424370"/>
                </a:lnTo>
                <a:lnTo>
                  <a:pt x="696836" y="407172"/>
                </a:lnTo>
                <a:lnTo>
                  <a:pt x="650815" y="389071"/>
                </a:lnTo>
                <a:lnTo>
                  <a:pt x="605213" y="370077"/>
                </a:lnTo>
                <a:lnTo>
                  <a:pt x="560047" y="350204"/>
                </a:lnTo>
                <a:lnTo>
                  <a:pt x="515336" y="329464"/>
                </a:lnTo>
                <a:lnTo>
                  <a:pt x="471099" y="307869"/>
                </a:lnTo>
                <a:lnTo>
                  <a:pt x="427353" y="285431"/>
                </a:lnTo>
                <a:lnTo>
                  <a:pt x="384117" y="262163"/>
                </a:lnTo>
                <a:lnTo>
                  <a:pt x="341408" y="238077"/>
                </a:lnTo>
                <a:lnTo>
                  <a:pt x="299246" y="213186"/>
                </a:lnTo>
                <a:lnTo>
                  <a:pt x="257648" y="187501"/>
                </a:lnTo>
                <a:lnTo>
                  <a:pt x="216633" y="161034"/>
                </a:lnTo>
                <a:lnTo>
                  <a:pt x="176219" y="133799"/>
                </a:lnTo>
                <a:lnTo>
                  <a:pt x="136423" y="105807"/>
                </a:lnTo>
                <a:lnTo>
                  <a:pt x="97265" y="77071"/>
                </a:lnTo>
                <a:lnTo>
                  <a:pt x="58763" y="47603"/>
                </a:lnTo>
                <a:lnTo>
                  <a:pt x="20934" y="17416"/>
                </a:lnTo>
                <a:lnTo>
                  <a:pt x="0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6664526" y="71996"/>
            <a:ext cx="1180465" cy="650240"/>
          </a:xfrm>
          <a:custGeom>
            <a:avLst/>
            <a:gdLst/>
            <a:ahLst/>
            <a:cxnLst/>
            <a:rect l="l" t="t" r="r" b="b"/>
            <a:pathLst>
              <a:path w="1180465" h="650240">
                <a:moveTo>
                  <a:pt x="1179869" y="650138"/>
                </a:moveTo>
                <a:lnTo>
                  <a:pt x="1138160" y="640223"/>
                </a:lnTo>
                <a:lnTo>
                  <a:pt x="1090010" y="627729"/>
                </a:lnTo>
                <a:lnTo>
                  <a:pt x="1042170" y="614271"/>
                </a:lnTo>
                <a:lnTo>
                  <a:pt x="994658" y="599859"/>
                </a:lnTo>
                <a:lnTo>
                  <a:pt x="947490" y="584506"/>
                </a:lnTo>
                <a:lnTo>
                  <a:pt x="900687" y="568224"/>
                </a:lnTo>
                <a:lnTo>
                  <a:pt x="854266" y="551027"/>
                </a:lnTo>
                <a:lnTo>
                  <a:pt x="808245" y="532925"/>
                </a:lnTo>
                <a:lnTo>
                  <a:pt x="762642" y="513931"/>
                </a:lnTo>
                <a:lnTo>
                  <a:pt x="717477" y="494058"/>
                </a:lnTo>
                <a:lnTo>
                  <a:pt x="672766" y="473318"/>
                </a:lnTo>
                <a:lnTo>
                  <a:pt x="628529" y="451723"/>
                </a:lnTo>
                <a:lnTo>
                  <a:pt x="584783" y="429286"/>
                </a:lnTo>
                <a:lnTo>
                  <a:pt x="541547" y="406018"/>
                </a:lnTo>
                <a:lnTo>
                  <a:pt x="498838" y="381932"/>
                </a:lnTo>
                <a:lnTo>
                  <a:pt x="456676" y="357040"/>
                </a:lnTo>
                <a:lnTo>
                  <a:pt x="415078" y="331355"/>
                </a:lnTo>
                <a:lnTo>
                  <a:pt x="374063" y="304889"/>
                </a:lnTo>
                <a:lnTo>
                  <a:pt x="333649" y="277653"/>
                </a:lnTo>
                <a:lnTo>
                  <a:pt x="293853" y="249662"/>
                </a:lnTo>
                <a:lnTo>
                  <a:pt x="254695" y="220926"/>
                </a:lnTo>
                <a:lnTo>
                  <a:pt x="216193" y="191458"/>
                </a:lnTo>
                <a:lnTo>
                  <a:pt x="178364" y="161270"/>
                </a:lnTo>
                <a:lnTo>
                  <a:pt x="141227" y="130375"/>
                </a:lnTo>
                <a:lnTo>
                  <a:pt x="104801" y="98784"/>
                </a:lnTo>
                <a:lnTo>
                  <a:pt x="69102" y="66511"/>
                </a:lnTo>
                <a:lnTo>
                  <a:pt x="34151" y="33567"/>
                </a:lnTo>
                <a:lnTo>
                  <a:pt x="0" y="0"/>
                </a:lnTo>
              </a:path>
            </a:pathLst>
          </a:custGeom>
          <a:ln w="12700">
            <a:solidFill>
              <a:srgbClr val="CED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90715" y="3454700"/>
            <a:ext cx="3613238" cy="2336017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49267" y="2449258"/>
            <a:ext cx="3621391" cy="2365768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149267" y="4968544"/>
            <a:ext cx="3621392" cy="2324303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3767441" y="6644377"/>
            <a:ext cx="1046480" cy="421005"/>
          </a:xfrm>
          <a:custGeom>
            <a:avLst/>
            <a:gdLst/>
            <a:ahLst/>
            <a:cxnLst/>
            <a:rect l="l" t="t" r="r" b="b"/>
            <a:pathLst>
              <a:path w="1046479" h="421004">
                <a:moveTo>
                  <a:pt x="195592" y="0"/>
                </a:moveTo>
                <a:lnTo>
                  <a:pt x="0" y="174726"/>
                </a:lnTo>
                <a:lnTo>
                  <a:pt x="39728" y="208571"/>
                </a:lnTo>
                <a:lnTo>
                  <a:pt x="81067" y="239909"/>
                </a:lnTo>
                <a:lnTo>
                  <a:pt x="123896" y="268740"/>
                </a:lnTo>
                <a:lnTo>
                  <a:pt x="168097" y="295064"/>
                </a:lnTo>
                <a:lnTo>
                  <a:pt x="213550" y="318882"/>
                </a:lnTo>
                <a:lnTo>
                  <a:pt x="260136" y="340192"/>
                </a:lnTo>
                <a:lnTo>
                  <a:pt x="307736" y="358995"/>
                </a:lnTo>
                <a:lnTo>
                  <a:pt x="356231" y="375291"/>
                </a:lnTo>
                <a:lnTo>
                  <a:pt x="405501" y="389081"/>
                </a:lnTo>
                <a:lnTo>
                  <a:pt x="455427" y="400363"/>
                </a:lnTo>
                <a:lnTo>
                  <a:pt x="505890" y="409138"/>
                </a:lnTo>
                <a:lnTo>
                  <a:pt x="556770" y="415406"/>
                </a:lnTo>
                <a:lnTo>
                  <a:pt x="607949" y="419167"/>
                </a:lnTo>
                <a:lnTo>
                  <a:pt x="659307" y="420420"/>
                </a:lnTo>
                <a:lnTo>
                  <a:pt x="710273" y="419167"/>
                </a:lnTo>
                <a:lnTo>
                  <a:pt x="761115" y="415406"/>
                </a:lnTo>
                <a:lnTo>
                  <a:pt x="811710" y="409138"/>
                </a:lnTo>
                <a:lnTo>
                  <a:pt x="861935" y="400363"/>
                </a:lnTo>
                <a:lnTo>
                  <a:pt x="911667" y="389081"/>
                </a:lnTo>
                <a:lnTo>
                  <a:pt x="960782" y="375291"/>
                </a:lnTo>
                <a:lnTo>
                  <a:pt x="1009157" y="358995"/>
                </a:lnTo>
                <a:lnTo>
                  <a:pt x="1046011" y="344410"/>
                </a:lnTo>
                <a:lnTo>
                  <a:pt x="1046011" y="58023"/>
                </a:lnTo>
                <a:lnTo>
                  <a:pt x="1040374" y="62007"/>
                </a:lnTo>
                <a:lnTo>
                  <a:pt x="996980" y="87906"/>
                </a:lnTo>
                <a:lnTo>
                  <a:pt x="951890" y="110386"/>
                </a:lnTo>
                <a:lnTo>
                  <a:pt x="905346" y="129438"/>
                </a:lnTo>
                <a:lnTo>
                  <a:pt x="857591" y="145050"/>
                </a:lnTo>
                <a:lnTo>
                  <a:pt x="808867" y="157211"/>
                </a:lnTo>
                <a:lnTo>
                  <a:pt x="759417" y="165911"/>
                </a:lnTo>
                <a:lnTo>
                  <a:pt x="709483" y="171140"/>
                </a:lnTo>
                <a:lnTo>
                  <a:pt x="659307" y="172885"/>
                </a:lnTo>
                <a:lnTo>
                  <a:pt x="608597" y="171140"/>
                </a:lnTo>
                <a:lnTo>
                  <a:pt x="558238" y="165911"/>
                </a:lnTo>
                <a:lnTo>
                  <a:pt x="508462" y="157211"/>
                </a:lnTo>
                <a:lnTo>
                  <a:pt x="459496" y="145050"/>
                </a:lnTo>
                <a:lnTo>
                  <a:pt x="411572" y="129438"/>
                </a:lnTo>
                <a:lnTo>
                  <a:pt x="364917" y="110386"/>
                </a:lnTo>
                <a:lnTo>
                  <a:pt x="319762" y="87906"/>
                </a:lnTo>
                <a:lnTo>
                  <a:pt x="276337" y="62007"/>
                </a:lnTo>
                <a:lnTo>
                  <a:pt x="234870" y="32702"/>
                </a:lnTo>
                <a:lnTo>
                  <a:pt x="195592" y="0"/>
                </a:lnTo>
                <a:close/>
              </a:path>
            </a:pathLst>
          </a:custGeom>
          <a:solidFill>
            <a:srgbClr val="CB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71996" y="1773173"/>
            <a:ext cx="7772400" cy="9116060"/>
          </a:xfrm>
          <a:custGeom>
            <a:avLst/>
            <a:gdLst/>
            <a:ahLst/>
            <a:cxnLst/>
            <a:rect l="l" t="t" r="r" b="b"/>
            <a:pathLst>
              <a:path w="7772400" h="9116060">
                <a:moveTo>
                  <a:pt x="3000425" y="8868613"/>
                </a:moveTo>
                <a:lnTo>
                  <a:pt x="0" y="8868613"/>
                </a:lnTo>
                <a:lnTo>
                  <a:pt x="0" y="9116009"/>
                </a:lnTo>
                <a:lnTo>
                  <a:pt x="3000425" y="9116009"/>
                </a:lnTo>
                <a:lnTo>
                  <a:pt x="3000425" y="8868613"/>
                </a:lnTo>
                <a:close/>
              </a:path>
              <a:path w="7772400" h="9116060">
                <a:moveTo>
                  <a:pt x="7772400" y="0"/>
                </a:moveTo>
                <a:lnTo>
                  <a:pt x="2856357" y="0"/>
                </a:lnTo>
                <a:lnTo>
                  <a:pt x="2856357" y="247396"/>
                </a:lnTo>
                <a:lnTo>
                  <a:pt x="7772400" y="247396"/>
                </a:lnTo>
                <a:lnTo>
                  <a:pt x="7772400" y="0"/>
                </a:lnTo>
                <a:close/>
              </a:path>
            </a:pathLst>
          </a:custGeom>
          <a:solidFill>
            <a:srgbClr val="B1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bg object 4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539335" y="3084740"/>
            <a:ext cx="3153537" cy="1655419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4539335" y="3084741"/>
            <a:ext cx="3154045" cy="1655445"/>
          </a:xfrm>
          <a:custGeom>
            <a:avLst/>
            <a:gdLst/>
            <a:ahLst/>
            <a:cxnLst/>
            <a:rect l="l" t="t" r="r" b="b"/>
            <a:pathLst>
              <a:path w="3154045" h="1655445">
                <a:moveTo>
                  <a:pt x="3153537" y="1655419"/>
                </a:moveTo>
                <a:lnTo>
                  <a:pt x="0" y="1655419"/>
                </a:lnTo>
                <a:lnTo>
                  <a:pt x="0" y="0"/>
                </a:lnTo>
                <a:lnTo>
                  <a:pt x="3153537" y="0"/>
                </a:lnTo>
                <a:lnTo>
                  <a:pt x="3153537" y="1655419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922" y="466852"/>
            <a:ext cx="7126605" cy="18674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5922" y="2684399"/>
            <a:ext cx="7126605" cy="77030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92273" y="10854309"/>
            <a:ext cx="2533904" cy="583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5922" y="10854309"/>
            <a:ext cx="1821243" cy="583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701284" y="10854309"/>
            <a:ext cx="1821243" cy="583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0516" y="3239095"/>
            <a:ext cx="2467588" cy="149207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39700" indent="-127635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140335" algn="l"/>
              </a:tabLst>
            </a:pPr>
            <a:r>
              <a:rPr lang="pt-BR" sz="700" spc="1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Pequenos serviços ou intervenções</a:t>
            </a:r>
          </a:p>
          <a:p>
            <a:pPr marL="139700" indent="-127635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140335" algn="l"/>
              </a:tabLst>
            </a:pPr>
            <a:r>
              <a:rPr lang="pt-BR" sz="700" spc="1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Controles necessários de energia armazenada/potencial (gravidade)</a:t>
            </a:r>
          </a:p>
          <a:p>
            <a:pPr marL="139700" indent="-127635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140335" algn="l"/>
              </a:tabLst>
            </a:pPr>
            <a:r>
              <a:rPr lang="pt-BR" sz="700" spc="1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LOTO toda vez que um </a:t>
            </a:r>
            <a:r>
              <a:rPr lang="pt-BR" sz="700" spc="15" dirty="0" err="1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paletizador</a:t>
            </a:r>
            <a:r>
              <a:rPr lang="pt-BR" sz="700" spc="1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e/ou equipamento similar com funcionalidade de elevação e abaixamento é trabalhado</a:t>
            </a:r>
          </a:p>
          <a:p>
            <a:pPr marL="139700" indent="-127635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140335" algn="l"/>
              </a:tabLst>
            </a:pPr>
            <a:r>
              <a:rPr lang="pt-BR" sz="700" spc="1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Especificação sobre proteções e dispositivos de segurança (Níveis de desempenho baseados em normas internacionais)</a:t>
            </a:r>
          </a:p>
          <a:p>
            <a:pPr marL="139700" indent="-127635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140335" algn="l"/>
              </a:tabLst>
            </a:pPr>
            <a:r>
              <a:rPr lang="pt-BR" sz="700" spc="1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Passadores de bloqueios/pinos e dispositivos de isolamento de energia</a:t>
            </a:r>
          </a:p>
          <a:p>
            <a:pPr marL="139700" indent="-127635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140335" algn="l"/>
              </a:tabLst>
            </a:pPr>
            <a:r>
              <a:rPr lang="pt-BR" sz="700" spc="1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Adendo às especificações de projeto para</a:t>
            </a:r>
          </a:p>
          <a:p>
            <a:pPr marL="139700" indent="-127635">
              <a:lnSpc>
                <a:spcPct val="100000"/>
              </a:lnSpc>
              <a:spcBef>
                <a:spcPts val="114"/>
              </a:spcBef>
              <a:buFont typeface="Arial MT"/>
              <a:buChar char="•"/>
              <a:tabLst>
                <a:tab pos="140335" algn="l"/>
              </a:tabLst>
            </a:pPr>
            <a:r>
              <a:rPr lang="pt-BR" sz="700" spc="15" dirty="0" err="1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Paletizadores</a:t>
            </a: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639" y="1038326"/>
            <a:ext cx="3621392" cy="22556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404" y="1353553"/>
            <a:ext cx="3074060" cy="178266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65404" y="1353553"/>
            <a:ext cx="3074670" cy="1783080"/>
          </a:xfrm>
          <a:custGeom>
            <a:avLst/>
            <a:gdLst/>
            <a:ahLst/>
            <a:cxnLst/>
            <a:rect l="l" t="t" r="r" b="b"/>
            <a:pathLst>
              <a:path w="3074670" h="1783080">
                <a:moveTo>
                  <a:pt x="3074060" y="1782660"/>
                </a:moveTo>
                <a:lnTo>
                  <a:pt x="0" y="1782660"/>
                </a:lnTo>
                <a:lnTo>
                  <a:pt x="0" y="0"/>
                </a:lnTo>
                <a:lnTo>
                  <a:pt x="3074060" y="0"/>
                </a:lnTo>
                <a:lnTo>
                  <a:pt x="3074060" y="1782660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5410" y="1118960"/>
            <a:ext cx="3465829" cy="320040"/>
          </a:xfrm>
          <a:custGeom>
            <a:avLst/>
            <a:gdLst/>
            <a:ahLst/>
            <a:cxnLst/>
            <a:rect l="l" t="t" r="r" b="b"/>
            <a:pathLst>
              <a:path w="3465829" h="320040">
                <a:moveTo>
                  <a:pt x="3411816" y="0"/>
                </a:moveTo>
                <a:lnTo>
                  <a:pt x="54000" y="0"/>
                </a:lnTo>
                <a:lnTo>
                  <a:pt x="32982" y="4242"/>
                </a:lnTo>
                <a:lnTo>
                  <a:pt x="15817" y="15813"/>
                </a:lnTo>
                <a:lnTo>
                  <a:pt x="4244" y="32977"/>
                </a:lnTo>
                <a:lnTo>
                  <a:pt x="0" y="54000"/>
                </a:lnTo>
                <a:lnTo>
                  <a:pt x="0" y="265950"/>
                </a:lnTo>
                <a:lnTo>
                  <a:pt x="4244" y="286973"/>
                </a:lnTo>
                <a:lnTo>
                  <a:pt x="15817" y="304138"/>
                </a:lnTo>
                <a:lnTo>
                  <a:pt x="32982" y="315708"/>
                </a:lnTo>
                <a:lnTo>
                  <a:pt x="54000" y="319951"/>
                </a:lnTo>
                <a:lnTo>
                  <a:pt x="3411816" y="319951"/>
                </a:lnTo>
                <a:lnTo>
                  <a:pt x="3432834" y="315708"/>
                </a:lnTo>
                <a:lnTo>
                  <a:pt x="3449999" y="304138"/>
                </a:lnTo>
                <a:lnTo>
                  <a:pt x="3461573" y="286973"/>
                </a:lnTo>
                <a:lnTo>
                  <a:pt x="3465817" y="265950"/>
                </a:lnTo>
                <a:lnTo>
                  <a:pt x="3465817" y="54000"/>
                </a:lnTo>
                <a:lnTo>
                  <a:pt x="3461573" y="32977"/>
                </a:lnTo>
                <a:lnTo>
                  <a:pt x="3449999" y="15813"/>
                </a:lnTo>
                <a:lnTo>
                  <a:pt x="3432834" y="4242"/>
                </a:lnTo>
                <a:lnTo>
                  <a:pt x="3411816" y="0"/>
                </a:lnTo>
                <a:close/>
              </a:path>
            </a:pathLst>
          </a:custGeom>
          <a:solidFill>
            <a:srgbClr val="001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1988" y="1466215"/>
            <a:ext cx="857885" cy="1702435"/>
          </a:xfrm>
          <a:custGeom>
            <a:avLst/>
            <a:gdLst/>
            <a:ahLst/>
            <a:cxnLst/>
            <a:rect l="l" t="t" r="r" b="b"/>
            <a:pathLst>
              <a:path w="857885" h="1702435">
                <a:moveTo>
                  <a:pt x="857542" y="0"/>
                </a:moveTo>
                <a:lnTo>
                  <a:pt x="808880" y="1357"/>
                </a:lnTo>
                <a:lnTo>
                  <a:pt x="760930" y="5381"/>
                </a:lnTo>
                <a:lnTo>
                  <a:pt x="713764" y="12000"/>
                </a:lnTo>
                <a:lnTo>
                  <a:pt x="667456" y="21140"/>
                </a:lnTo>
                <a:lnTo>
                  <a:pt x="622077" y="32730"/>
                </a:lnTo>
                <a:lnTo>
                  <a:pt x="577700" y="46698"/>
                </a:lnTo>
                <a:lnTo>
                  <a:pt x="534397" y="62970"/>
                </a:lnTo>
                <a:lnTo>
                  <a:pt x="492240" y="81474"/>
                </a:lnTo>
                <a:lnTo>
                  <a:pt x="451302" y="102138"/>
                </a:lnTo>
                <a:lnTo>
                  <a:pt x="411656" y="124890"/>
                </a:lnTo>
                <a:lnTo>
                  <a:pt x="373373" y="149658"/>
                </a:lnTo>
                <a:lnTo>
                  <a:pt x="336526" y="176368"/>
                </a:lnTo>
                <a:lnTo>
                  <a:pt x="301188" y="204948"/>
                </a:lnTo>
                <a:lnTo>
                  <a:pt x="267431" y="235327"/>
                </a:lnTo>
                <a:lnTo>
                  <a:pt x="235327" y="267431"/>
                </a:lnTo>
                <a:lnTo>
                  <a:pt x="204948" y="301188"/>
                </a:lnTo>
                <a:lnTo>
                  <a:pt x="176368" y="336526"/>
                </a:lnTo>
                <a:lnTo>
                  <a:pt x="149658" y="373373"/>
                </a:lnTo>
                <a:lnTo>
                  <a:pt x="124890" y="411656"/>
                </a:lnTo>
                <a:lnTo>
                  <a:pt x="102138" y="451302"/>
                </a:lnTo>
                <a:lnTo>
                  <a:pt x="81474" y="492240"/>
                </a:lnTo>
                <a:lnTo>
                  <a:pt x="62970" y="534397"/>
                </a:lnTo>
                <a:lnTo>
                  <a:pt x="46698" y="577700"/>
                </a:lnTo>
                <a:lnTo>
                  <a:pt x="32730" y="622077"/>
                </a:lnTo>
                <a:lnTo>
                  <a:pt x="21140" y="667456"/>
                </a:lnTo>
                <a:lnTo>
                  <a:pt x="12000" y="713764"/>
                </a:lnTo>
                <a:lnTo>
                  <a:pt x="5381" y="760930"/>
                </a:lnTo>
                <a:lnTo>
                  <a:pt x="1357" y="808880"/>
                </a:lnTo>
                <a:lnTo>
                  <a:pt x="0" y="857542"/>
                </a:lnTo>
                <a:lnTo>
                  <a:pt x="1357" y="906204"/>
                </a:lnTo>
                <a:lnTo>
                  <a:pt x="5381" y="954153"/>
                </a:lnTo>
                <a:lnTo>
                  <a:pt x="12000" y="1001319"/>
                </a:lnTo>
                <a:lnTo>
                  <a:pt x="21140" y="1047627"/>
                </a:lnTo>
                <a:lnTo>
                  <a:pt x="32730" y="1093006"/>
                </a:lnTo>
                <a:lnTo>
                  <a:pt x="46698" y="1137383"/>
                </a:lnTo>
                <a:lnTo>
                  <a:pt x="62970" y="1180687"/>
                </a:lnTo>
                <a:lnTo>
                  <a:pt x="81474" y="1222843"/>
                </a:lnTo>
                <a:lnTo>
                  <a:pt x="102138" y="1263781"/>
                </a:lnTo>
                <a:lnTo>
                  <a:pt x="124890" y="1303427"/>
                </a:lnTo>
                <a:lnTo>
                  <a:pt x="149658" y="1341710"/>
                </a:lnTo>
                <a:lnTo>
                  <a:pt x="176368" y="1378557"/>
                </a:lnTo>
                <a:lnTo>
                  <a:pt x="204948" y="1413895"/>
                </a:lnTo>
                <a:lnTo>
                  <a:pt x="235327" y="1447653"/>
                </a:lnTo>
                <a:lnTo>
                  <a:pt x="267431" y="1479757"/>
                </a:lnTo>
                <a:lnTo>
                  <a:pt x="301188" y="1510135"/>
                </a:lnTo>
                <a:lnTo>
                  <a:pt x="336526" y="1538716"/>
                </a:lnTo>
                <a:lnTo>
                  <a:pt x="373373" y="1565426"/>
                </a:lnTo>
                <a:lnTo>
                  <a:pt x="411656" y="1590193"/>
                </a:lnTo>
                <a:lnTo>
                  <a:pt x="451302" y="1612945"/>
                </a:lnTo>
                <a:lnTo>
                  <a:pt x="492240" y="1633609"/>
                </a:lnTo>
                <a:lnTo>
                  <a:pt x="534397" y="1652114"/>
                </a:lnTo>
                <a:lnTo>
                  <a:pt x="577700" y="1668386"/>
                </a:lnTo>
                <a:lnTo>
                  <a:pt x="622077" y="1682353"/>
                </a:lnTo>
                <a:lnTo>
                  <a:pt x="667456" y="1693943"/>
                </a:lnTo>
                <a:lnTo>
                  <a:pt x="710155" y="1702371"/>
                </a:lnTo>
                <a:lnTo>
                  <a:pt x="857542" y="1702371"/>
                </a:lnTo>
                <a:lnTo>
                  <a:pt x="857542" y="0"/>
                </a:lnTo>
                <a:close/>
              </a:path>
            </a:pathLst>
          </a:custGeom>
          <a:solidFill>
            <a:srgbClr val="F37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0329" y="1857984"/>
            <a:ext cx="934821" cy="93480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5417" y="4059034"/>
            <a:ext cx="3145345" cy="1614665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265404" y="4059021"/>
            <a:ext cx="3145790" cy="1614805"/>
          </a:xfrm>
          <a:custGeom>
            <a:avLst/>
            <a:gdLst/>
            <a:ahLst/>
            <a:cxnLst/>
            <a:rect l="l" t="t" r="r" b="b"/>
            <a:pathLst>
              <a:path w="3145790" h="1614804">
                <a:moveTo>
                  <a:pt x="3145358" y="1614665"/>
                </a:moveTo>
                <a:lnTo>
                  <a:pt x="0" y="1614665"/>
                </a:lnTo>
                <a:lnTo>
                  <a:pt x="0" y="0"/>
                </a:lnTo>
                <a:lnTo>
                  <a:pt x="3145358" y="0"/>
                </a:lnTo>
                <a:lnTo>
                  <a:pt x="3145358" y="1614665"/>
                </a:lnTo>
                <a:close/>
              </a:path>
            </a:pathLst>
          </a:custGeom>
          <a:ln w="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6849" y="4463423"/>
            <a:ext cx="6223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5" dirty="0">
                <a:solidFill>
                  <a:srgbClr val="56595A"/>
                </a:solidFill>
                <a:latin typeface="Arial MT"/>
                <a:cs typeface="Arial MT"/>
              </a:rPr>
              <a:t>•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2507" y="4829967"/>
            <a:ext cx="761997" cy="18592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094469" y="4814332"/>
            <a:ext cx="741045" cy="16222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b="1" spc="70" dirty="0" err="1">
                <a:solidFill>
                  <a:srgbClr val="001521"/>
                </a:solidFill>
                <a:latin typeface="Arial"/>
                <a:cs typeface="Arial"/>
              </a:rPr>
              <a:t>Ergonom</a:t>
            </a:r>
            <a:r>
              <a:rPr lang="pt-BR" sz="950" b="1" spc="70" dirty="0">
                <a:solidFill>
                  <a:srgbClr val="001521"/>
                </a:solidFill>
                <a:latin typeface="Arial"/>
                <a:cs typeface="Arial"/>
              </a:rPr>
              <a:t>i</a:t>
            </a:r>
            <a:r>
              <a:rPr sz="950" b="1" spc="70" dirty="0">
                <a:solidFill>
                  <a:srgbClr val="001521"/>
                </a:solidFill>
                <a:latin typeface="Arial"/>
                <a:cs typeface="Arial"/>
              </a:rPr>
              <a:t>a</a:t>
            </a:r>
            <a:endParaRPr sz="950" dirty="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227054" y="2539903"/>
            <a:ext cx="3469004" cy="4681220"/>
            <a:chOff x="4227054" y="2539903"/>
            <a:chExt cx="3469004" cy="4681220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6523" y="5371210"/>
              <a:ext cx="3146348" cy="184660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546523" y="5371211"/>
              <a:ext cx="3146425" cy="1847214"/>
            </a:xfrm>
            <a:custGeom>
              <a:avLst/>
              <a:gdLst/>
              <a:ahLst/>
              <a:cxnLst/>
              <a:rect l="l" t="t" r="r" b="b"/>
              <a:pathLst>
                <a:path w="3146425" h="1847215">
                  <a:moveTo>
                    <a:pt x="3146348" y="1846605"/>
                  </a:moveTo>
                  <a:lnTo>
                    <a:pt x="0" y="1846605"/>
                  </a:lnTo>
                  <a:lnTo>
                    <a:pt x="0" y="0"/>
                  </a:lnTo>
                  <a:lnTo>
                    <a:pt x="3146348" y="0"/>
                  </a:lnTo>
                  <a:lnTo>
                    <a:pt x="3146348" y="1846605"/>
                  </a:lnTo>
                  <a:close/>
                </a:path>
              </a:pathLst>
            </a:custGeom>
            <a:ln w="51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27054" y="2539903"/>
              <a:ext cx="3465829" cy="641985"/>
            </a:xfrm>
            <a:custGeom>
              <a:avLst/>
              <a:gdLst/>
              <a:ahLst/>
              <a:cxnLst/>
              <a:rect l="l" t="t" r="r" b="b"/>
              <a:pathLst>
                <a:path w="3465829" h="641985">
                  <a:moveTo>
                    <a:pt x="3411816" y="0"/>
                  </a:moveTo>
                  <a:lnTo>
                    <a:pt x="54000" y="0"/>
                  </a:lnTo>
                  <a:lnTo>
                    <a:pt x="32982" y="4244"/>
                  </a:lnTo>
                  <a:lnTo>
                    <a:pt x="15817" y="15817"/>
                  </a:lnTo>
                  <a:lnTo>
                    <a:pt x="4244" y="32982"/>
                  </a:lnTo>
                  <a:lnTo>
                    <a:pt x="0" y="54000"/>
                  </a:lnTo>
                  <a:lnTo>
                    <a:pt x="0" y="587387"/>
                  </a:lnTo>
                  <a:lnTo>
                    <a:pt x="4244" y="608410"/>
                  </a:lnTo>
                  <a:lnTo>
                    <a:pt x="15817" y="625575"/>
                  </a:lnTo>
                  <a:lnTo>
                    <a:pt x="32982" y="637145"/>
                  </a:lnTo>
                  <a:lnTo>
                    <a:pt x="54000" y="641388"/>
                  </a:lnTo>
                  <a:lnTo>
                    <a:pt x="3411816" y="641388"/>
                  </a:lnTo>
                  <a:lnTo>
                    <a:pt x="3432834" y="637145"/>
                  </a:lnTo>
                  <a:lnTo>
                    <a:pt x="3449999" y="625575"/>
                  </a:lnTo>
                  <a:lnTo>
                    <a:pt x="3461573" y="608410"/>
                  </a:lnTo>
                  <a:lnTo>
                    <a:pt x="3465817" y="587387"/>
                  </a:lnTo>
                  <a:lnTo>
                    <a:pt x="3465817" y="54000"/>
                  </a:lnTo>
                  <a:lnTo>
                    <a:pt x="3461573" y="32982"/>
                  </a:lnTo>
                  <a:lnTo>
                    <a:pt x="3449999" y="15817"/>
                  </a:lnTo>
                  <a:lnTo>
                    <a:pt x="3432834" y="4244"/>
                  </a:lnTo>
                  <a:lnTo>
                    <a:pt x="3411816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168968" y="2581134"/>
            <a:ext cx="2491740" cy="545021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algn="ctr">
              <a:lnSpc>
                <a:spcPts val="1280"/>
              </a:lnSpc>
              <a:spcBef>
                <a:spcPts val="350"/>
              </a:spcBef>
            </a:pPr>
            <a:r>
              <a:rPr sz="1250" b="1" spc="45" dirty="0">
                <a:solidFill>
                  <a:srgbClr val="FFFFFF"/>
                </a:solidFill>
                <a:latin typeface="Arial"/>
                <a:cs typeface="Arial"/>
              </a:rPr>
              <a:t>LOTO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7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250" b="1" spc="75" dirty="0" err="1">
                <a:solidFill>
                  <a:srgbClr val="FFFFFF"/>
                </a:solidFill>
                <a:latin typeface="Arial"/>
                <a:cs typeface="Arial"/>
              </a:rPr>
              <a:t>Bloque</a:t>
            </a:r>
            <a:r>
              <a:rPr lang="pt-BR" sz="1250" b="1" spc="7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sz="1250" b="1" spc="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sz="1250" b="1" spc="100" dirty="0">
                <a:solidFill>
                  <a:srgbClr val="FFFFFF"/>
                </a:solidFill>
                <a:latin typeface="Arial"/>
                <a:cs typeface="Arial"/>
              </a:rPr>
              <a:t>rotulagem</a:t>
            </a:r>
            <a:r>
              <a:rPr sz="1250" b="1" spc="100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sz="1250" b="1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sz="1250" b="1" spc="6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5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85" dirty="0">
                <a:solidFill>
                  <a:srgbClr val="FFFFFF"/>
                </a:solidFill>
                <a:latin typeface="Arial"/>
                <a:cs typeface="Arial"/>
              </a:rPr>
              <a:t>Consumo </a:t>
            </a:r>
            <a:r>
              <a:rPr sz="1250" b="1" spc="75" dirty="0">
                <a:solidFill>
                  <a:srgbClr val="FFFFFF"/>
                </a:solidFill>
                <a:latin typeface="Arial"/>
                <a:cs typeface="Arial"/>
              </a:rPr>
              <a:t>específico </a:t>
            </a:r>
            <a:r>
              <a:rPr sz="1250" b="1" spc="114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250" b="1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90" dirty="0" err="1">
                <a:solidFill>
                  <a:srgbClr val="FFFFFF"/>
                </a:solidFill>
                <a:latin typeface="Arial"/>
                <a:cs typeface="Arial"/>
              </a:rPr>
              <a:t>energ</a:t>
            </a:r>
            <a:r>
              <a:rPr lang="pt-BR" sz="1250" b="1" spc="9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50" b="1" spc="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sz="1250" b="1" spc="11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2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95" dirty="0" err="1">
                <a:solidFill>
                  <a:srgbClr val="FFFFFF"/>
                </a:solidFill>
                <a:latin typeface="Arial"/>
                <a:cs typeface="Arial"/>
              </a:rPr>
              <a:t>maquin</a:t>
            </a:r>
            <a:r>
              <a:rPr lang="pt-BR" sz="1250" b="1" spc="9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250" b="1" spc="95" dirty="0" err="1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lang="pt-BR" sz="1250" b="1" spc="9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25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65410" y="2042121"/>
            <a:ext cx="4624705" cy="2037080"/>
            <a:chOff x="265410" y="2042121"/>
            <a:chExt cx="4624705" cy="2037080"/>
          </a:xfrm>
        </p:grpSpPr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55148" y="2859252"/>
              <a:ext cx="934796" cy="93480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14988" y="2042121"/>
              <a:ext cx="559998" cy="56000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131770" y="3025272"/>
              <a:ext cx="581660" cy="512445"/>
            </a:xfrm>
            <a:custGeom>
              <a:avLst/>
              <a:gdLst/>
              <a:ahLst/>
              <a:cxnLst/>
              <a:rect l="l" t="t" r="r" b="b"/>
              <a:pathLst>
                <a:path w="581660" h="512445">
                  <a:moveTo>
                    <a:pt x="290782" y="0"/>
                  </a:moveTo>
                  <a:lnTo>
                    <a:pt x="4219" y="464858"/>
                  </a:lnTo>
                  <a:lnTo>
                    <a:pt x="0" y="480593"/>
                  </a:lnTo>
                  <a:lnTo>
                    <a:pt x="1054" y="488671"/>
                  </a:lnTo>
                  <a:lnTo>
                    <a:pt x="31486" y="512063"/>
                  </a:lnTo>
                  <a:lnTo>
                    <a:pt x="550078" y="512063"/>
                  </a:lnTo>
                  <a:lnTo>
                    <a:pt x="580497" y="488671"/>
                  </a:lnTo>
                  <a:lnTo>
                    <a:pt x="581552" y="480593"/>
                  </a:lnTo>
                  <a:lnTo>
                    <a:pt x="580497" y="472515"/>
                  </a:lnTo>
                  <a:lnTo>
                    <a:pt x="577332" y="464858"/>
                  </a:lnTo>
                  <a:lnTo>
                    <a:pt x="573901" y="458914"/>
                  </a:lnTo>
                  <a:lnTo>
                    <a:pt x="254981" y="458914"/>
                  </a:lnTo>
                  <a:lnTo>
                    <a:pt x="254053" y="458749"/>
                  </a:lnTo>
                  <a:lnTo>
                    <a:pt x="249520" y="457060"/>
                  </a:lnTo>
                  <a:lnTo>
                    <a:pt x="247424" y="453275"/>
                  </a:lnTo>
                  <a:lnTo>
                    <a:pt x="269941" y="340918"/>
                  </a:lnTo>
                  <a:lnTo>
                    <a:pt x="214188" y="340918"/>
                  </a:lnTo>
                  <a:lnTo>
                    <a:pt x="211864" y="339750"/>
                  </a:lnTo>
                  <a:lnTo>
                    <a:pt x="210365" y="337769"/>
                  </a:lnTo>
                  <a:lnTo>
                    <a:pt x="208892" y="335762"/>
                  </a:lnTo>
                  <a:lnTo>
                    <a:pt x="208435" y="333197"/>
                  </a:lnTo>
                  <a:lnTo>
                    <a:pt x="244986" y="209435"/>
                  </a:lnTo>
                  <a:lnTo>
                    <a:pt x="248059" y="207136"/>
                  </a:lnTo>
                  <a:lnTo>
                    <a:pt x="428540" y="207136"/>
                  </a:lnTo>
                  <a:lnTo>
                    <a:pt x="318036" y="15735"/>
                  </a:lnTo>
                  <a:lnTo>
                    <a:pt x="312985" y="9167"/>
                  </a:lnTo>
                  <a:lnTo>
                    <a:pt x="306514" y="4214"/>
                  </a:lnTo>
                  <a:lnTo>
                    <a:pt x="298991" y="1088"/>
                  </a:lnTo>
                  <a:lnTo>
                    <a:pt x="290782" y="0"/>
                  </a:lnTo>
                  <a:close/>
                </a:path>
                <a:path w="581660" h="512445">
                  <a:moveTo>
                    <a:pt x="428540" y="207136"/>
                  </a:moveTo>
                  <a:lnTo>
                    <a:pt x="352072" y="207136"/>
                  </a:lnTo>
                  <a:lnTo>
                    <a:pt x="354752" y="208762"/>
                  </a:lnTo>
                  <a:lnTo>
                    <a:pt x="357470" y="213956"/>
                  </a:lnTo>
                  <a:lnTo>
                    <a:pt x="357279" y="217106"/>
                  </a:lnTo>
                  <a:lnTo>
                    <a:pt x="305425" y="291731"/>
                  </a:lnTo>
                  <a:lnTo>
                    <a:pt x="344681" y="291731"/>
                  </a:lnTo>
                  <a:lnTo>
                    <a:pt x="347271" y="293230"/>
                  </a:lnTo>
                  <a:lnTo>
                    <a:pt x="350091" y="298068"/>
                  </a:lnTo>
                  <a:lnTo>
                    <a:pt x="350104" y="301053"/>
                  </a:lnTo>
                  <a:lnTo>
                    <a:pt x="261305" y="457441"/>
                  </a:lnTo>
                  <a:lnTo>
                    <a:pt x="258664" y="458914"/>
                  </a:lnTo>
                  <a:lnTo>
                    <a:pt x="573901" y="458914"/>
                  </a:lnTo>
                  <a:lnTo>
                    <a:pt x="428540" y="2071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5410" y="3526791"/>
              <a:ext cx="3465829" cy="552450"/>
            </a:xfrm>
            <a:custGeom>
              <a:avLst/>
              <a:gdLst/>
              <a:ahLst/>
              <a:cxnLst/>
              <a:rect l="l" t="t" r="r" b="b"/>
              <a:pathLst>
                <a:path w="3465829" h="552450">
                  <a:moveTo>
                    <a:pt x="3411816" y="0"/>
                  </a:moveTo>
                  <a:lnTo>
                    <a:pt x="54000" y="0"/>
                  </a:lnTo>
                  <a:lnTo>
                    <a:pt x="32982" y="4244"/>
                  </a:lnTo>
                  <a:lnTo>
                    <a:pt x="15817" y="15817"/>
                  </a:lnTo>
                  <a:lnTo>
                    <a:pt x="4244" y="32982"/>
                  </a:lnTo>
                  <a:lnTo>
                    <a:pt x="0" y="54000"/>
                  </a:lnTo>
                  <a:lnTo>
                    <a:pt x="0" y="498119"/>
                  </a:lnTo>
                  <a:lnTo>
                    <a:pt x="4244" y="519137"/>
                  </a:lnTo>
                  <a:lnTo>
                    <a:pt x="15817" y="536301"/>
                  </a:lnTo>
                  <a:lnTo>
                    <a:pt x="32982" y="547875"/>
                  </a:lnTo>
                  <a:lnTo>
                    <a:pt x="54000" y="552119"/>
                  </a:lnTo>
                  <a:lnTo>
                    <a:pt x="3411816" y="552119"/>
                  </a:lnTo>
                  <a:lnTo>
                    <a:pt x="3432834" y="547875"/>
                  </a:lnTo>
                  <a:lnTo>
                    <a:pt x="3449999" y="536301"/>
                  </a:lnTo>
                  <a:lnTo>
                    <a:pt x="3461573" y="519137"/>
                  </a:lnTo>
                  <a:lnTo>
                    <a:pt x="3465817" y="498119"/>
                  </a:lnTo>
                  <a:lnTo>
                    <a:pt x="3465817" y="54000"/>
                  </a:lnTo>
                  <a:lnTo>
                    <a:pt x="3461573" y="32982"/>
                  </a:lnTo>
                  <a:lnTo>
                    <a:pt x="3449999" y="15817"/>
                  </a:lnTo>
                  <a:lnTo>
                    <a:pt x="3432834" y="4244"/>
                  </a:lnTo>
                  <a:lnTo>
                    <a:pt x="3411816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18771" y="3597558"/>
            <a:ext cx="1670484" cy="38544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67310" marR="5080" indent="-55244">
              <a:lnSpc>
                <a:spcPts val="1300"/>
              </a:lnSpc>
              <a:spcBef>
                <a:spcPts val="335"/>
              </a:spcBef>
            </a:pPr>
            <a:r>
              <a:rPr sz="1250" b="1" spc="55" dirty="0" err="1">
                <a:solidFill>
                  <a:srgbClr val="FFFFFF"/>
                </a:solidFill>
                <a:latin typeface="Arial"/>
                <a:cs typeface="Arial"/>
              </a:rPr>
              <a:t>Traba</a:t>
            </a:r>
            <a:r>
              <a:rPr lang="pt-BR" sz="1250" b="1" spc="55" dirty="0">
                <a:solidFill>
                  <a:srgbClr val="FFFFFF"/>
                </a:solidFill>
                <a:latin typeface="Arial"/>
                <a:cs typeface="Arial"/>
              </a:rPr>
              <a:t>lh</a:t>
            </a:r>
            <a:r>
              <a:rPr sz="1250" b="1" spc="55" dirty="0" err="1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2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419" sz="1250" b="1" spc="70" dirty="0">
                <a:solidFill>
                  <a:srgbClr val="FFFFFF"/>
                </a:solidFill>
                <a:latin typeface="Arial"/>
                <a:cs typeface="Arial"/>
              </a:rPr>
              <a:t>próximos a</a:t>
            </a:r>
            <a:r>
              <a:rPr sz="1250" b="1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8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es-419" sz="1250" b="1" spc="8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85" dirty="0" err="1">
                <a:solidFill>
                  <a:srgbClr val="FFFFFF"/>
                </a:solidFill>
                <a:latin typeface="Arial"/>
                <a:cs typeface="Arial"/>
              </a:rPr>
              <a:t>ntes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114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sz="1250" b="1" spc="105" dirty="0">
                <a:solidFill>
                  <a:srgbClr val="FFFFFF"/>
                </a:solidFill>
                <a:latin typeface="Arial"/>
                <a:cs typeface="Arial"/>
              </a:rPr>
              <a:t>á</a:t>
            </a:r>
            <a:r>
              <a:rPr sz="1250" b="1" spc="105" dirty="0" err="1">
                <a:solidFill>
                  <a:srgbClr val="FFFFFF"/>
                </a:solidFill>
                <a:latin typeface="Arial"/>
                <a:cs typeface="Arial"/>
              </a:rPr>
              <a:t>gua</a:t>
            </a:r>
            <a:endParaRPr sz="1250" dirty="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35478" y="3707572"/>
            <a:ext cx="3540125" cy="1108075"/>
            <a:chOff x="335478" y="3707572"/>
            <a:chExt cx="3540125" cy="1108075"/>
          </a:xfrm>
        </p:grpSpPr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40329" y="3880218"/>
              <a:ext cx="934821" cy="93480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204454" y="4057189"/>
              <a:ext cx="411480" cy="575310"/>
            </a:xfrm>
            <a:custGeom>
              <a:avLst/>
              <a:gdLst/>
              <a:ahLst/>
              <a:cxnLst/>
              <a:rect l="l" t="t" r="r" b="b"/>
              <a:pathLst>
                <a:path w="411479" h="575310">
                  <a:moveTo>
                    <a:pt x="215450" y="0"/>
                  </a:moveTo>
                  <a:lnTo>
                    <a:pt x="210459" y="2832"/>
                  </a:lnTo>
                  <a:lnTo>
                    <a:pt x="204477" y="2832"/>
                  </a:lnTo>
                  <a:lnTo>
                    <a:pt x="199499" y="6616"/>
                  </a:lnTo>
                  <a:lnTo>
                    <a:pt x="199499" y="13233"/>
                  </a:lnTo>
                  <a:lnTo>
                    <a:pt x="176532" y="37876"/>
                  </a:lnTo>
                  <a:lnTo>
                    <a:pt x="152456" y="66095"/>
                  </a:lnTo>
                  <a:lnTo>
                    <a:pt x="127961" y="97364"/>
                  </a:lnTo>
                  <a:lnTo>
                    <a:pt x="103741" y="131159"/>
                  </a:lnTo>
                  <a:lnTo>
                    <a:pt x="80487" y="166953"/>
                  </a:lnTo>
                  <a:lnTo>
                    <a:pt x="58891" y="204222"/>
                  </a:lnTo>
                  <a:lnTo>
                    <a:pt x="39644" y="242441"/>
                  </a:lnTo>
                  <a:lnTo>
                    <a:pt x="23440" y="281085"/>
                  </a:lnTo>
                  <a:lnTo>
                    <a:pt x="10970" y="319628"/>
                  </a:lnTo>
                  <a:lnTo>
                    <a:pt x="2926" y="357546"/>
                  </a:lnTo>
                  <a:lnTo>
                    <a:pt x="0" y="394313"/>
                  </a:lnTo>
                  <a:lnTo>
                    <a:pt x="2883" y="429403"/>
                  </a:lnTo>
                  <a:lnTo>
                    <a:pt x="28849" y="492457"/>
                  </a:lnTo>
                  <a:lnTo>
                    <a:pt x="86358" y="542505"/>
                  </a:lnTo>
                  <a:lnTo>
                    <a:pt x="128671" y="561339"/>
                  </a:lnTo>
                  <a:lnTo>
                    <a:pt x="174431" y="572654"/>
                  </a:lnTo>
                  <a:lnTo>
                    <a:pt x="220179" y="574965"/>
                  </a:lnTo>
                  <a:lnTo>
                    <a:pt x="264408" y="568661"/>
                  </a:lnTo>
                  <a:lnTo>
                    <a:pt x="305609" y="554129"/>
                  </a:lnTo>
                  <a:lnTo>
                    <a:pt x="342274" y="531757"/>
                  </a:lnTo>
                  <a:lnTo>
                    <a:pt x="358719" y="515741"/>
                  </a:lnTo>
                  <a:lnTo>
                    <a:pt x="171045" y="515741"/>
                  </a:lnTo>
                  <a:lnTo>
                    <a:pt x="156471" y="513145"/>
                  </a:lnTo>
                  <a:lnTo>
                    <a:pt x="109990" y="486105"/>
                  </a:lnTo>
                  <a:lnTo>
                    <a:pt x="82243" y="445977"/>
                  </a:lnTo>
                  <a:lnTo>
                    <a:pt x="69432" y="403048"/>
                  </a:lnTo>
                  <a:lnTo>
                    <a:pt x="68604" y="392417"/>
                  </a:lnTo>
                  <a:lnTo>
                    <a:pt x="68803" y="381787"/>
                  </a:lnTo>
                  <a:lnTo>
                    <a:pt x="73655" y="363520"/>
                  </a:lnTo>
                  <a:lnTo>
                    <a:pt x="79158" y="345520"/>
                  </a:lnTo>
                  <a:lnTo>
                    <a:pt x="85221" y="327700"/>
                  </a:lnTo>
                  <a:lnTo>
                    <a:pt x="91752" y="309968"/>
                  </a:lnTo>
                  <a:lnTo>
                    <a:pt x="392075" y="309968"/>
                  </a:lnTo>
                  <a:lnTo>
                    <a:pt x="373925" y="274097"/>
                  </a:lnTo>
                  <a:lnTo>
                    <a:pt x="344139" y="232473"/>
                  </a:lnTo>
                  <a:lnTo>
                    <a:pt x="309569" y="191084"/>
                  </a:lnTo>
                  <a:lnTo>
                    <a:pt x="278015" y="151961"/>
                  </a:lnTo>
                  <a:lnTo>
                    <a:pt x="251774" y="111702"/>
                  </a:lnTo>
                  <a:lnTo>
                    <a:pt x="233146" y="66906"/>
                  </a:lnTo>
                  <a:lnTo>
                    <a:pt x="224429" y="14173"/>
                  </a:lnTo>
                  <a:lnTo>
                    <a:pt x="224429" y="11341"/>
                  </a:lnTo>
                  <a:lnTo>
                    <a:pt x="223438" y="9448"/>
                  </a:lnTo>
                  <a:lnTo>
                    <a:pt x="221444" y="7556"/>
                  </a:lnTo>
                  <a:lnTo>
                    <a:pt x="220441" y="2832"/>
                  </a:lnTo>
                  <a:lnTo>
                    <a:pt x="215450" y="0"/>
                  </a:lnTo>
                  <a:close/>
                </a:path>
                <a:path w="411479" h="575310">
                  <a:moveTo>
                    <a:pt x="392075" y="309968"/>
                  </a:moveTo>
                  <a:lnTo>
                    <a:pt x="91752" y="309968"/>
                  </a:lnTo>
                  <a:lnTo>
                    <a:pt x="96414" y="325467"/>
                  </a:lnTo>
                  <a:lnTo>
                    <a:pt x="120683" y="366674"/>
                  </a:lnTo>
                  <a:lnTo>
                    <a:pt x="183286" y="410733"/>
                  </a:lnTo>
                  <a:lnTo>
                    <a:pt x="214396" y="433518"/>
                  </a:lnTo>
                  <a:lnTo>
                    <a:pt x="235402" y="461175"/>
                  </a:lnTo>
                  <a:lnTo>
                    <a:pt x="234762" y="479409"/>
                  </a:lnTo>
                  <a:lnTo>
                    <a:pt x="221310" y="495072"/>
                  </a:lnTo>
                  <a:lnTo>
                    <a:pt x="202435" y="507014"/>
                  </a:lnTo>
                  <a:lnTo>
                    <a:pt x="185529" y="514083"/>
                  </a:lnTo>
                  <a:lnTo>
                    <a:pt x="171045" y="515741"/>
                  </a:lnTo>
                  <a:lnTo>
                    <a:pt x="358719" y="515741"/>
                  </a:lnTo>
                  <a:lnTo>
                    <a:pt x="372896" y="501932"/>
                  </a:lnTo>
                  <a:lnTo>
                    <a:pt x="395966" y="465042"/>
                  </a:lnTo>
                  <a:lnTo>
                    <a:pt x="409976" y="421474"/>
                  </a:lnTo>
                  <a:lnTo>
                    <a:pt x="411051" y="370814"/>
                  </a:lnTo>
                  <a:lnTo>
                    <a:pt x="397632" y="320949"/>
                  </a:lnTo>
                  <a:lnTo>
                    <a:pt x="392075" y="3099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1828" y="3713922"/>
              <a:ext cx="513715" cy="178435"/>
            </a:xfrm>
            <a:custGeom>
              <a:avLst/>
              <a:gdLst/>
              <a:ahLst/>
              <a:cxnLst/>
              <a:rect l="l" t="t" r="r" b="b"/>
              <a:pathLst>
                <a:path w="513715" h="178435">
                  <a:moveTo>
                    <a:pt x="442379" y="0"/>
                  </a:moveTo>
                  <a:lnTo>
                    <a:pt x="70764" y="0"/>
                  </a:lnTo>
                  <a:lnTo>
                    <a:pt x="43285" y="5585"/>
                  </a:lnTo>
                  <a:lnTo>
                    <a:pt x="20785" y="20791"/>
                  </a:lnTo>
                  <a:lnTo>
                    <a:pt x="5583" y="43296"/>
                  </a:lnTo>
                  <a:lnTo>
                    <a:pt x="0" y="70777"/>
                  </a:lnTo>
                  <a:lnTo>
                    <a:pt x="0" y="107086"/>
                  </a:lnTo>
                  <a:lnTo>
                    <a:pt x="5583" y="134565"/>
                  </a:lnTo>
                  <a:lnTo>
                    <a:pt x="20785" y="157065"/>
                  </a:lnTo>
                  <a:lnTo>
                    <a:pt x="43285" y="172267"/>
                  </a:lnTo>
                  <a:lnTo>
                    <a:pt x="70764" y="177850"/>
                  </a:lnTo>
                  <a:lnTo>
                    <a:pt x="442379" y="177850"/>
                  </a:lnTo>
                  <a:lnTo>
                    <a:pt x="469859" y="172267"/>
                  </a:lnTo>
                  <a:lnTo>
                    <a:pt x="492364" y="157065"/>
                  </a:lnTo>
                  <a:lnTo>
                    <a:pt x="507571" y="134565"/>
                  </a:lnTo>
                  <a:lnTo>
                    <a:pt x="513156" y="107086"/>
                  </a:lnTo>
                  <a:lnTo>
                    <a:pt x="513156" y="70777"/>
                  </a:lnTo>
                  <a:lnTo>
                    <a:pt x="507571" y="43296"/>
                  </a:lnTo>
                  <a:lnTo>
                    <a:pt x="492364" y="20791"/>
                  </a:lnTo>
                  <a:lnTo>
                    <a:pt x="469859" y="5585"/>
                  </a:lnTo>
                  <a:lnTo>
                    <a:pt x="442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1828" y="3713922"/>
              <a:ext cx="513715" cy="178435"/>
            </a:xfrm>
            <a:custGeom>
              <a:avLst/>
              <a:gdLst/>
              <a:ahLst/>
              <a:cxnLst/>
              <a:rect l="l" t="t" r="r" b="b"/>
              <a:pathLst>
                <a:path w="513715" h="178435">
                  <a:moveTo>
                    <a:pt x="442379" y="177850"/>
                  </a:moveTo>
                  <a:lnTo>
                    <a:pt x="70764" y="177850"/>
                  </a:lnTo>
                  <a:lnTo>
                    <a:pt x="43285" y="172267"/>
                  </a:lnTo>
                  <a:lnTo>
                    <a:pt x="20785" y="157065"/>
                  </a:lnTo>
                  <a:lnTo>
                    <a:pt x="5583" y="134565"/>
                  </a:lnTo>
                  <a:lnTo>
                    <a:pt x="0" y="107086"/>
                  </a:lnTo>
                  <a:lnTo>
                    <a:pt x="0" y="70777"/>
                  </a:lnTo>
                  <a:lnTo>
                    <a:pt x="5583" y="43296"/>
                  </a:lnTo>
                  <a:lnTo>
                    <a:pt x="20785" y="20791"/>
                  </a:lnTo>
                  <a:lnTo>
                    <a:pt x="43285" y="5585"/>
                  </a:lnTo>
                  <a:lnTo>
                    <a:pt x="70764" y="0"/>
                  </a:lnTo>
                  <a:lnTo>
                    <a:pt x="442379" y="0"/>
                  </a:lnTo>
                  <a:lnTo>
                    <a:pt x="469859" y="5585"/>
                  </a:lnTo>
                  <a:lnTo>
                    <a:pt x="492364" y="20791"/>
                  </a:lnTo>
                  <a:lnTo>
                    <a:pt x="507571" y="43296"/>
                  </a:lnTo>
                  <a:lnTo>
                    <a:pt x="513156" y="70777"/>
                  </a:lnTo>
                  <a:lnTo>
                    <a:pt x="513156" y="107086"/>
                  </a:lnTo>
                  <a:lnTo>
                    <a:pt x="507571" y="134565"/>
                  </a:lnTo>
                  <a:lnTo>
                    <a:pt x="492364" y="157065"/>
                  </a:lnTo>
                  <a:lnTo>
                    <a:pt x="469859" y="172267"/>
                  </a:lnTo>
                  <a:lnTo>
                    <a:pt x="442379" y="177850"/>
                  </a:lnTo>
                  <a:close/>
                </a:path>
              </a:pathLst>
            </a:custGeom>
            <a:ln w="12700">
              <a:solidFill>
                <a:srgbClr val="C820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91368" y="3724046"/>
            <a:ext cx="41846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15" dirty="0">
                <a:solidFill>
                  <a:srgbClr val="DC1E26"/>
                </a:solidFill>
                <a:latin typeface="Verdana"/>
                <a:cs typeface="Verdana"/>
              </a:rPr>
              <a:t>NUEVO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35478" y="4791462"/>
            <a:ext cx="526415" cy="191135"/>
            <a:chOff x="335478" y="4791462"/>
            <a:chExt cx="526415" cy="191135"/>
          </a:xfrm>
        </p:grpSpPr>
        <p:sp>
          <p:nvSpPr>
            <p:cNvPr id="43" name="object 43"/>
            <p:cNvSpPr/>
            <p:nvPr/>
          </p:nvSpPr>
          <p:spPr>
            <a:xfrm>
              <a:off x="341828" y="4797812"/>
              <a:ext cx="513715" cy="178435"/>
            </a:xfrm>
            <a:custGeom>
              <a:avLst/>
              <a:gdLst/>
              <a:ahLst/>
              <a:cxnLst/>
              <a:rect l="l" t="t" r="r" b="b"/>
              <a:pathLst>
                <a:path w="513715" h="178435">
                  <a:moveTo>
                    <a:pt x="442379" y="0"/>
                  </a:moveTo>
                  <a:lnTo>
                    <a:pt x="70764" y="0"/>
                  </a:lnTo>
                  <a:lnTo>
                    <a:pt x="43285" y="5584"/>
                  </a:lnTo>
                  <a:lnTo>
                    <a:pt x="20785" y="20789"/>
                  </a:lnTo>
                  <a:lnTo>
                    <a:pt x="5583" y="43291"/>
                  </a:lnTo>
                  <a:lnTo>
                    <a:pt x="0" y="70764"/>
                  </a:lnTo>
                  <a:lnTo>
                    <a:pt x="0" y="107086"/>
                  </a:lnTo>
                  <a:lnTo>
                    <a:pt x="5583" y="134559"/>
                  </a:lnTo>
                  <a:lnTo>
                    <a:pt x="20785" y="157060"/>
                  </a:lnTo>
                  <a:lnTo>
                    <a:pt x="43285" y="172265"/>
                  </a:lnTo>
                  <a:lnTo>
                    <a:pt x="70764" y="177850"/>
                  </a:lnTo>
                  <a:lnTo>
                    <a:pt x="442379" y="177850"/>
                  </a:lnTo>
                  <a:lnTo>
                    <a:pt x="469859" y="172265"/>
                  </a:lnTo>
                  <a:lnTo>
                    <a:pt x="492364" y="157060"/>
                  </a:lnTo>
                  <a:lnTo>
                    <a:pt x="507571" y="134559"/>
                  </a:lnTo>
                  <a:lnTo>
                    <a:pt x="513156" y="107086"/>
                  </a:lnTo>
                  <a:lnTo>
                    <a:pt x="513156" y="70764"/>
                  </a:lnTo>
                  <a:lnTo>
                    <a:pt x="507571" y="43291"/>
                  </a:lnTo>
                  <a:lnTo>
                    <a:pt x="492364" y="20789"/>
                  </a:lnTo>
                  <a:lnTo>
                    <a:pt x="469859" y="5584"/>
                  </a:lnTo>
                  <a:lnTo>
                    <a:pt x="442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1828" y="4797812"/>
              <a:ext cx="513715" cy="178435"/>
            </a:xfrm>
            <a:custGeom>
              <a:avLst/>
              <a:gdLst/>
              <a:ahLst/>
              <a:cxnLst/>
              <a:rect l="l" t="t" r="r" b="b"/>
              <a:pathLst>
                <a:path w="513715" h="178435">
                  <a:moveTo>
                    <a:pt x="442379" y="177850"/>
                  </a:moveTo>
                  <a:lnTo>
                    <a:pt x="70764" y="177850"/>
                  </a:lnTo>
                  <a:lnTo>
                    <a:pt x="43285" y="172265"/>
                  </a:lnTo>
                  <a:lnTo>
                    <a:pt x="20785" y="157060"/>
                  </a:lnTo>
                  <a:lnTo>
                    <a:pt x="5583" y="134559"/>
                  </a:lnTo>
                  <a:lnTo>
                    <a:pt x="0" y="107086"/>
                  </a:lnTo>
                  <a:lnTo>
                    <a:pt x="0" y="70764"/>
                  </a:lnTo>
                  <a:lnTo>
                    <a:pt x="5583" y="43291"/>
                  </a:lnTo>
                  <a:lnTo>
                    <a:pt x="20785" y="20789"/>
                  </a:lnTo>
                  <a:lnTo>
                    <a:pt x="43285" y="5584"/>
                  </a:lnTo>
                  <a:lnTo>
                    <a:pt x="70764" y="0"/>
                  </a:lnTo>
                  <a:lnTo>
                    <a:pt x="442379" y="0"/>
                  </a:lnTo>
                  <a:lnTo>
                    <a:pt x="469859" y="5584"/>
                  </a:lnTo>
                  <a:lnTo>
                    <a:pt x="492364" y="20789"/>
                  </a:lnTo>
                  <a:lnTo>
                    <a:pt x="507571" y="43291"/>
                  </a:lnTo>
                  <a:lnTo>
                    <a:pt x="513156" y="70764"/>
                  </a:lnTo>
                  <a:lnTo>
                    <a:pt x="513156" y="107086"/>
                  </a:lnTo>
                  <a:lnTo>
                    <a:pt x="507571" y="134559"/>
                  </a:lnTo>
                  <a:lnTo>
                    <a:pt x="492364" y="157060"/>
                  </a:lnTo>
                  <a:lnTo>
                    <a:pt x="469859" y="172265"/>
                  </a:lnTo>
                  <a:lnTo>
                    <a:pt x="442379" y="177850"/>
                  </a:lnTo>
                  <a:close/>
                </a:path>
              </a:pathLst>
            </a:custGeom>
            <a:ln w="12700">
              <a:solidFill>
                <a:srgbClr val="C820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91368" y="4807937"/>
            <a:ext cx="41846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-15" dirty="0">
                <a:solidFill>
                  <a:srgbClr val="DC1E26"/>
                </a:solidFill>
                <a:latin typeface="Verdana"/>
                <a:cs typeface="Verdana"/>
              </a:rPr>
              <a:t>NUEVO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227054" y="5059117"/>
            <a:ext cx="3465829" cy="361950"/>
          </a:xfrm>
          <a:custGeom>
            <a:avLst/>
            <a:gdLst/>
            <a:ahLst/>
            <a:cxnLst/>
            <a:rect l="l" t="t" r="r" b="b"/>
            <a:pathLst>
              <a:path w="3465829" h="361950">
                <a:moveTo>
                  <a:pt x="3411816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307492"/>
                </a:lnTo>
                <a:lnTo>
                  <a:pt x="4244" y="328515"/>
                </a:lnTo>
                <a:lnTo>
                  <a:pt x="15817" y="345679"/>
                </a:lnTo>
                <a:lnTo>
                  <a:pt x="32982" y="357250"/>
                </a:lnTo>
                <a:lnTo>
                  <a:pt x="54000" y="361492"/>
                </a:lnTo>
                <a:lnTo>
                  <a:pt x="3411816" y="361492"/>
                </a:lnTo>
                <a:lnTo>
                  <a:pt x="3432834" y="357250"/>
                </a:lnTo>
                <a:lnTo>
                  <a:pt x="3449999" y="345679"/>
                </a:lnTo>
                <a:lnTo>
                  <a:pt x="3461573" y="328515"/>
                </a:lnTo>
                <a:lnTo>
                  <a:pt x="3465817" y="307492"/>
                </a:lnTo>
                <a:lnTo>
                  <a:pt x="3465817" y="54000"/>
                </a:lnTo>
                <a:lnTo>
                  <a:pt x="3461573" y="32982"/>
                </a:lnTo>
                <a:lnTo>
                  <a:pt x="3449999" y="15817"/>
                </a:lnTo>
                <a:lnTo>
                  <a:pt x="3432834" y="4244"/>
                </a:lnTo>
                <a:lnTo>
                  <a:pt x="3411816" y="0"/>
                </a:lnTo>
                <a:close/>
              </a:path>
            </a:pathLst>
          </a:custGeom>
          <a:solidFill>
            <a:srgbClr val="001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947258" y="5133650"/>
            <a:ext cx="641985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7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50" b="1" spc="110" dirty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sz="1250" b="1" spc="8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35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49" name="object 4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55148" y="4886743"/>
            <a:ext cx="934796" cy="934808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57037" y="5006225"/>
            <a:ext cx="756415" cy="729957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5317591" y="6437500"/>
            <a:ext cx="64769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5" dirty="0">
                <a:solidFill>
                  <a:srgbClr val="56595A"/>
                </a:solidFill>
                <a:latin typeface="Arial MT"/>
                <a:cs typeface="Arial MT"/>
              </a:rPr>
              <a:t>•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317591" y="6703419"/>
            <a:ext cx="64769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5" dirty="0">
                <a:solidFill>
                  <a:srgbClr val="56595A"/>
                </a:solidFill>
                <a:latin typeface="Arial MT"/>
                <a:cs typeface="Arial MT"/>
              </a:rPr>
              <a:t>•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317591" y="6969375"/>
            <a:ext cx="64769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5" dirty="0">
                <a:solidFill>
                  <a:srgbClr val="56595A"/>
                </a:solidFill>
                <a:latin typeface="Arial MT"/>
                <a:cs typeface="Arial MT"/>
              </a:rPr>
              <a:t>•</a:t>
            </a:r>
            <a:endParaRPr sz="850">
              <a:latin typeface="Arial MT"/>
              <a:cs typeface="Arial MT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53482" y="208128"/>
            <a:ext cx="7579359" cy="6275070"/>
            <a:chOff x="153482" y="208128"/>
            <a:chExt cx="7579359" cy="6275070"/>
          </a:xfrm>
        </p:grpSpPr>
        <p:sp>
          <p:nvSpPr>
            <p:cNvPr id="62" name="object 62"/>
            <p:cNvSpPr/>
            <p:nvPr/>
          </p:nvSpPr>
          <p:spPr>
            <a:xfrm>
              <a:off x="2589255" y="1508042"/>
              <a:ext cx="1417320" cy="1628775"/>
            </a:xfrm>
            <a:custGeom>
              <a:avLst/>
              <a:gdLst/>
              <a:ahLst/>
              <a:cxnLst/>
              <a:rect l="l" t="t" r="r" b="b"/>
              <a:pathLst>
                <a:path w="1417320" h="1628775">
                  <a:moveTo>
                    <a:pt x="830449" y="0"/>
                  </a:moveTo>
                  <a:lnTo>
                    <a:pt x="781454" y="1408"/>
                  </a:lnTo>
                  <a:lnTo>
                    <a:pt x="732587" y="5635"/>
                  </a:lnTo>
                  <a:lnTo>
                    <a:pt x="683986" y="12680"/>
                  </a:lnTo>
                  <a:lnTo>
                    <a:pt x="635788" y="22543"/>
                  </a:lnTo>
                  <a:lnTo>
                    <a:pt x="588129" y="35225"/>
                  </a:lnTo>
                  <a:lnTo>
                    <a:pt x="541146" y="50725"/>
                  </a:lnTo>
                  <a:lnTo>
                    <a:pt x="494977" y="69044"/>
                  </a:lnTo>
                  <a:lnTo>
                    <a:pt x="449758" y="90183"/>
                  </a:lnTo>
                  <a:lnTo>
                    <a:pt x="405626" y="114142"/>
                  </a:lnTo>
                  <a:lnTo>
                    <a:pt x="362718" y="140920"/>
                  </a:lnTo>
                  <a:lnTo>
                    <a:pt x="321170" y="170518"/>
                  </a:lnTo>
                  <a:lnTo>
                    <a:pt x="281121" y="202936"/>
                  </a:lnTo>
                  <a:lnTo>
                    <a:pt x="242706" y="238175"/>
                  </a:lnTo>
                  <a:lnTo>
                    <a:pt x="209272" y="272930"/>
                  </a:lnTo>
                  <a:lnTo>
                    <a:pt x="178314" y="309089"/>
                  </a:lnTo>
                  <a:lnTo>
                    <a:pt x="149834" y="346545"/>
                  </a:lnTo>
                  <a:lnTo>
                    <a:pt x="123829" y="385191"/>
                  </a:lnTo>
                  <a:lnTo>
                    <a:pt x="100302" y="424918"/>
                  </a:lnTo>
                  <a:lnTo>
                    <a:pt x="79251" y="465620"/>
                  </a:lnTo>
                  <a:lnTo>
                    <a:pt x="60676" y="507189"/>
                  </a:lnTo>
                  <a:lnTo>
                    <a:pt x="44578" y="549518"/>
                  </a:lnTo>
                  <a:lnTo>
                    <a:pt x="30957" y="592498"/>
                  </a:lnTo>
                  <a:lnTo>
                    <a:pt x="19812" y="636023"/>
                  </a:lnTo>
                  <a:lnTo>
                    <a:pt x="11144" y="679985"/>
                  </a:lnTo>
                  <a:lnTo>
                    <a:pt x="4953" y="724276"/>
                  </a:lnTo>
                  <a:lnTo>
                    <a:pt x="1238" y="768788"/>
                  </a:lnTo>
                  <a:lnTo>
                    <a:pt x="0" y="813415"/>
                  </a:lnTo>
                  <a:lnTo>
                    <a:pt x="1238" y="858049"/>
                  </a:lnTo>
                  <a:lnTo>
                    <a:pt x="4953" y="902583"/>
                  </a:lnTo>
                  <a:lnTo>
                    <a:pt x="11144" y="946908"/>
                  </a:lnTo>
                  <a:lnTo>
                    <a:pt x="19812" y="990917"/>
                  </a:lnTo>
                  <a:lnTo>
                    <a:pt x="30957" y="1034503"/>
                  </a:lnTo>
                  <a:lnTo>
                    <a:pt x="44578" y="1077558"/>
                  </a:lnTo>
                  <a:lnTo>
                    <a:pt x="60676" y="1119975"/>
                  </a:lnTo>
                  <a:lnTo>
                    <a:pt x="79251" y="1161646"/>
                  </a:lnTo>
                  <a:lnTo>
                    <a:pt x="100302" y="1202464"/>
                  </a:lnTo>
                  <a:lnTo>
                    <a:pt x="123829" y="1242320"/>
                  </a:lnTo>
                  <a:lnTo>
                    <a:pt x="149834" y="1281109"/>
                  </a:lnTo>
                  <a:lnTo>
                    <a:pt x="178314" y="1318722"/>
                  </a:lnTo>
                  <a:lnTo>
                    <a:pt x="209272" y="1355051"/>
                  </a:lnTo>
                  <a:lnTo>
                    <a:pt x="242706" y="1389989"/>
                  </a:lnTo>
                  <a:lnTo>
                    <a:pt x="280926" y="1425226"/>
                  </a:lnTo>
                  <a:lnTo>
                    <a:pt x="320812" y="1457642"/>
                  </a:lnTo>
                  <a:lnTo>
                    <a:pt x="362224" y="1487239"/>
                  </a:lnTo>
                  <a:lnTo>
                    <a:pt x="405024" y="1514017"/>
                  </a:lnTo>
                  <a:lnTo>
                    <a:pt x="449073" y="1537976"/>
                  </a:lnTo>
                  <a:lnTo>
                    <a:pt x="494232" y="1559115"/>
                  </a:lnTo>
                  <a:lnTo>
                    <a:pt x="540363" y="1577435"/>
                  </a:lnTo>
                  <a:lnTo>
                    <a:pt x="587325" y="1592936"/>
                  </a:lnTo>
                  <a:lnTo>
                    <a:pt x="634982" y="1605619"/>
                  </a:lnTo>
                  <a:lnTo>
                    <a:pt x="683192" y="1615483"/>
                  </a:lnTo>
                  <a:lnTo>
                    <a:pt x="731819" y="1622529"/>
                  </a:lnTo>
                  <a:lnTo>
                    <a:pt x="780722" y="1626756"/>
                  </a:lnTo>
                  <a:lnTo>
                    <a:pt x="829764" y="1628165"/>
                  </a:lnTo>
                  <a:lnTo>
                    <a:pt x="878807" y="1626756"/>
                  </a:lnTo>
                  <a:lnTo>
                    <a:pt x="927712" y="1622529"/>
                  </a:lnTo>
                  <a:lnTo>
                    <a:pt x="976340" y="1615483"/>
                  </a:lnTo>
                  <a:lnTo>
                    <a:pt x="1024551" y="1605619"/>
                  </a:lnTo>
                  <a:lnTo>
                    <a:pt x="1072207" y="1592936"/>
                  </a:lnTo>
                  <a:lnTo>
                    <a:pt x="1119169" y="1577435"/>
                  </a:lnTo>
                  <a:lnTo>
                    <a:pt x="1165299" y="1559115"/>
                  </a:lnTo>
                  <a:lnTo>
                    <a:pt x="1210457" y="1537976"/>
                  </a:lnTo>
                  <a:lnTo>
                    <a:pt x="1254505" y="1514017"/>
                  </a:lnTo>
                  <a:lnTo>
                    <a:pt x="1297305" y="1487239"/>
                  </a:lnTo>
                  <a:lnTo>
                    <a:pt x="1338716" y="1457642"/>
                  </a:lnTo>
                  <a:lnTo>
                    <a:pt x="1378601" y="1425226"/>
                  </a:lnTo>
                  <a:lnTo>
                    <a:pt x="1416821" y="1389989"/>
                  </a:lnTo>
                  <a:lnTo>
                    <a:pt x="1244228" y="1218933"/>
                  </a:lnTo>
                  <a:lnTo>
                    <a:pt x="1204903" y="1254196"/>
                  </a:lnTo>
                  <a:lnTo>
                    <a:pt x="1163237" y="1285308"/>
                  </a:lnTo>
                  <a:lnTo>
                    <a:pt x="1119525" y="1312271"/>
                  </a:lnTo>
                  <a:lnTo>
                    <a:pt x="1074059" y="1335085"/>
                  </a:lnTo>
                  <a:lnTo>
                    <a:pt x="1027132" y="1353750"/>
                  </a:lnTo>
                  <a:lnTo>
                    <a:pt x="979037" y="1368266"/>
                  </a:lnTo>
                  <a:lnTo>
                    <a:pt x="930068" y="1378634"/>
                  </a:lnTo>
                  <a:lnTo>
                    <a:pt x="880517" y="1384855"/>
                  </a:lnTo>
                  <a:lnTo>
                    <a:pt x="830678" y="1386928"/>
                  </a:lnTo>
                  <a:lnTo>
                    <a:pt x="780822" y="1384855"/>
                  </a:lnTo>
                  <a:lnTo>
                    <a:pt x="731262" y="1378634"/>
                  </a:lnTo>
                  <a:lnTo>
                    <a:pt x="682291" y="1368266"/>
                  </a:lnTo>
                  <a:lnTo>
                    <a:pt x="634198" y="1353750"/>
                  </a:lnTo>
                  <a:lnTo>
                    <a:pt x="587276" y="1335085"/>
                  </a:lnTo>
                  <a:lnTo>
                    <a:pt x="541817" y="1312271"/>
                  </a:lnTo>
                  <a:lnTo>
                    <a:pt x="498111" y="1285308"/>
                  </a:lnTo>
                  <a:lnTo>
                    <a:pt x="456451" y="1254196"/>
                  </a:lnTo>
                  <a:lnTo>
                    <a:pt x="417128" y="1218933"/>
                  </a:lnTo>
                  <a:lnTo>
                    <a:pt x="384589" y="1184320"/>
                  </a:lnTo>
                  <a:lnTo>
                    <a:pt x="355474" y="1147826"/>
                  </a:lnTo>
                  <a:lnTo>
                    <a:pt x="329785" y="1109659"/>
                  </a:lnTo>
                  <a:lnTo>
                    <a:pt x="307522" y="1070029"/>
                  </a:lnTo>
                  <a:lnTo>
                    <a:pt x="288683" y="1029144"/>
                  </a:lnTo>
                  <a:lnTo>
                    <a:pt x="273270" y="987214"/>
                  </a:lnTo>
                  <a:lnTo>
                    <a:pt x="261282" y="944448"/>
                  </a:lnTo>
                  <a:lnTo>
                    <a:pt x="252719" y="901055"/>
                  </a:lnTo>
                  <a:lnTo>
                    <a:pt x="247581" y="857243"/>
                  </a:lnTo>
                  <a:lnTo>
                    <a:pt x="245868" y="813222"/>
                  </a:lnTo>
                  <a:lnTo>
                    <a:pt x="247581" y="769201"/>
                  </a:lnTo>
                  <a:lnTo>
                    <a:pt x="252719" y="725388"/>
                  </a:lnTo>
                  <a:lnTo>
                    <a:pt x="261282" y="681994"/>
                  </a:lnTo>
                  <a:lnTo>
                    <a:pt x="273270" y="639226"/>
                  </a:lnTo>
                  <a:lnTo>
                    <a:pt x="288683" y="597294"/>
                  </a:lnTo>
                  <a:lnTo>
                    <a:pt x="307522" y="556408"/>
                  </a:lnTo>
                  <a:lnTo>
                    <a:pt x="329785" y="516775"/>
                  </a:lnTo>
                  <a:lnTo>
                    <a:pt x="355474" y="478606"/>
                  </a:lnTo>
                  <a:lnTo>
                    <a:pt x="384589" y="442108"/>
                  </a:lnTo>
                  <a:lnTo>
                    <a:pt x="417128" y="407492"/>
                  </a:lnTo>
                  <a:lnTo>
                    <a:pt x="456451" y="372231"/>
                  </a:lnTo>
                  <a:lnTo>
                    <a:pt x="498111" y="341115"/>
                  </a:lnTo>
                  <a:lnTo>
                    <a:pt x="541817" y="314146"/>
                  </a:lnTo>
                  <a:lnTo>
                    <a:pt x="587276" y="291324"/>
                  </a:lnTo>
                  <a:lnTo>
                    <a:pt x="634198" y="272649"/>
                  </a:lnTo>
                  <a:lnTo>
                    <a:pt x="682291" y="258124"/>
                  </a:lnTo>
                  <a:lnTo>
                    <a:pt x="731262" y="247747"/>
                  </a:lnTo>
                  <a:lnTo>
                    <a:pt x="780822" y="241521"/>
                  </a:lnTo>
                  <a:lnTo>
                    <a:pt x="830678" y="239445"/>
                  </a:lnTo>
                  <a:lnTo>
                    <a:pt x="880517" y="241521"/>
                  </a:lnTo>
                  <a:lnTo>
                    <a:pt x="930068" y="247747"/>
                  </a:lnTo>
                  <a:lnTo>
                    <a:pt x="979037" y="258124"/>
                  </a:lnTo>
                  <a:lnTo>
                    <a:pt x="1027132" y="272649"/>
                  </a:lnTo>
                  <a:lnTo>
                    <a:pt x="1074059" y="291324"/>
                  </a:lnTo>
                  <a:lnTo>
                    <a:pt x="1119525" y="314146"/>
                  </a:lnTo>
                  <a:lnTo>
                    <a:pt x="1163237" y="341115"/>
                  </a:lnTo>
                  <a:lnTo>
                    <a:pt x="1204903" y="372231"/>
                  </a:lnTo>
                  <a:lnTo>
                    <a:pt x="1244228" y="407492"/>
                  </a:lnTo>
                  <a:lnTo>
                    <a:pt x="1416821" y="238175"/>
                  </a:lnTo>
                  <a:lnTo>
                    <a:pt x="1378609" y="202936"/>
                  </a:lnTo>
                  <a:lnTo>
                    <a:pt x="1338746" y="170518"/>
                  </a:lnTo>
                  <a:lnTo>
                    <a:pt x="1297369" y="140920"/>
                  </a:lnTo>
                  <a:lnTo>
                    <a:pt x="1254615" y="114142"/>
                  </a:lnTo>
                  <a:lnTo>
                    <a:pt x="1210621" y="90183"/>
                  </a:lnTo>
                  <a:lnTo>
                    <a:pt x="1165524" y="69044"/>
                  </a:lnTo>
                  <a:lnTo>
                    <a:pt x="1119460" y="50725"/>
                  </a:lnTo>
                  <a:lnTo>
                    <a:pt x="1072567" y="35225"/>
                  </a:lnTo>
                  <a:lnTo>
                    <a:pt x="1024981" y="22543"/>
                  </a:lnTo>
                  <a:lnTo>
                    <a:pt x="976839" y="12680"/>
                  </a:lnTo>
                  <a:lnTo>
                    <a:pt x="928279" y="5635"/>
                  </a:lnTo>
                  <a:lnTo>
                    <a:pt x="879437" y="1408"/>
                  </a:lnTo>
                  <a:lnTo>
                    <a:pt x="830449" y="0"/>
                  </a:lnTo>
                  <a:close/>
                </a:path>
              </a:pathLst>
            </a:custGeom>
            <a:solidFill>
              <a:srgbClr val="EE32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570382" y="3505091"/>
              <a:ext cx="1433830" cy="1681480"/>
            </a:xfrm>
            <a:custGeom>
              <a:avLst/>
              <a:gdLst/>
              <a:ahLst/>
              <a:cxnLst/>
              <a:rect l="l" t="t" r="r" b="b"/>
              <a:pathLst>
                <a:path w="1433829" h="1681479">
                  <a:moveTo>
                    <a:pt x="839457" y="0"/>
                  </a:moveTo>
                  <a:lnTo>
                    <a:pt x="789824" y="1453"/>
                  </a:lnTo>
                  <a:lnTo>
                    <a:pt x="740331" y="5814"/>
                  </a:lnTo>
                  <a:lnTo>
                    <a:pt x="691119" y="13082"/>
                  </a:lnTo>
                  <a:lnTo>
                    <a:pt x="642328" y="23258"/>
                  </a:lnTo>
                  <a:lnTo>
                    <a:pt x="594098" y="36341"/>
                  </a:lnTo>
                  <a:lnTo>
                    <a:pt x="546571" y="52331"/>
                  </a:lnTo>
                  <a:lnTo>
                    <a:pt x="499886" y="71229"/>
                  </a:lnTo>
                  <a:lnTo>
                    <a:pt x="454184" y="93034"/>
                  </a:lnTo>
                  <a:lnTo>
                    <a:pt x="409606" y="117746"/>
                  </a:lnTo>
                  <a:lnTo>
                    <a:pt x="366291" y="145366"/>
                  </a:lnTo>
                  <a:lnTo>
                    <a:pt x="324382" y="175893"/>
                  </a:lnTo>
                  <a:lnTo>
                    <a:pt x="284017" y="209327"/>
                  </a:lnTo>
                  <a:lnTo>
                    <a:pt x="245338" y="245668"/>
                  </a:lnTo>
                  <a:lnTo>
                    <a:pt x="212626" y="280453"/>
                  </a:lnTo>
                  <a:lnTo>
                    <a:pt x="182251" y="316579"/>
                  </a:lnTo>
                  <a:lnTo>
                    <a:pt x="154212" y="353946"/>
                  </a:lnTo>
                  <a:lnTo>
                    <a:pt x="128510" y="392454"/>
                  </a:lnTo>
                  <a:lnTo>
                    <a:pt x="105145" y="432003"/>
                  </a:lnTo>
                  <a:lnTo>
                    <a:pt x="84116" y="472494"/>
                  </a:lnTo>
                  <a:lnTo>
                    <a:pt x="65423" y="513827"/>
                  </a:lnTo>
                  <a:lnTo>
                    <a:pt x="49067" y="555902"/>
                  </a:lnTo>
                  <a:lnTo>
                    <a:pt x="35048" y="598619"/>
                  </a:lnTo>
                  <a:lnTo>
                    <a:pt x="23365" y="641878"/>
                  </a:lnTo>
                  <a:lnTo>
                    <a:pt x="14019" y="685579"/>
                  </a:lnTo>
                  <a:lnTo>
                    <a:pt x="7009" y="729623"/>
                  </a:lnTo>
                  <a:lnTo>
                    <a:pt x="2336" y="773910"/>
                  </a:lnTo>
                  <a:lnTo>
                    <a:pt x="0" y="818340"/>
                  </a:lnTo>
                  <a:lnTo>
                    <a:pt x="0" y="862813"/>
                  </a:lnTo>
                  <a:lnTo>
                    <a:pt x="2336" y="907230"/>
                  </a:lnTo>
                  <a:lnTo>
                    <a:pt x="7009" y="951489"/>
                  </a:lnTo>
                  <a:lnTo>
                    <a:pt x="14019" y="995493"/>
                  </a:lnTo>
                  <a:lnTo>
                    <a:pt x="23365" y="1039140"/>
                  </a:lnTo>
                  <a:lnTo>
                    <a:pt x="35048" y="1082331"/>
                  </a:lnTo>
                  <a:lnTo>
                    <a:pt x="49067" y="1124966"/>
                  </a:lnTo>
                  <a:lnTo>
                    <a:pt x="65423" y="1166946"/>
                  </a:lnTo>
                  <a:lnTo>
                    <a:pt x="84116" y="1208170"/>
                  </a:lnTo>
                  <a:lnTo>
                    <a:pt x="105145" y="1248539"/>
                  </a:lnTo>
                  <a:lnTo>
                    <a:pt x="128510" y="1287952"/>
                  </a:lnTo>
                  <a:lnTo>
                    <a:pt x="154212" y="1326311"/>
                  </a:lnTo>
                  <a:lnTo>
                    <a:pt x="182251" y="1363514"/>
                  </a:lnTo>
                  <a:lnTo>
                    <a:pt x="212626" y="1399464"/>
                  </a:lnTo>
                  <a:lnTo>
                    <a:pt x="245338" y="1434058"/>
                  </a:lnTo>
                  <a:lnTo>
                    <a:pt x="284017" y="1470605"/>
                  </a:lnTo>
                  <a:lnTo>
                    <a:pt x="324382" y="1504228"/>
                  </a:lnTo>
                  <a:lnTo>
                    <a:pt x="366291" y="1534928"/>
                  </a:lnTo>
                  <a:lnTo>
                    <a:pt x="409606" y="1562703"/>
                  </a:lnTo>
                  <a:lnTo>
                    <a:pt x="454184" y="1587554"/>
                  </a:lnTo>
                  <a:lnTo>
                    <a:pt x="499886" y="1609482"/>
                  </a:lnTo>
                  <a:lnTo>
                    <a:pt x="546571" y="1628486"/>
                  </a:lnTo>
                  <a:lnTo>
                    <a:pt x="594098" y="1644566"/>
                  </a:lnTo>
                  <a:lnTo>
                    <a:pt x="642328" y="1657722"/>
                  </a:lnTo>
                  <a:lnTo>
                    <a:pt x="691119" y="1667955"/>
                  </a:lnTo>
                  <a:lnTo>
                    <a:pt x="740331" y="1675264"/>
                  </a:lnTo>
                  <a:lnTo>
                    <a:pt x="789824" y="1679649"/>
                  </a:lnTo>
                  <a:lnTo>
                    <a:pt x="839457" y="1681111"/>
                  </a:lnTo>
                  <a:lnTo>
                    <a:pt x="889090" y="1679649"/>
                  </a:lnTo>
                  <a:lnTo>
                    <a:pt x="938582" y="1675264"/>
                  </a:lnTo>
                  <a:lnTo>
                    <a:pt x="987795" y="1667955"/>
                  </a:lnTo>
                  <a:lnTo>
                    <a:pt x="1036586" y="1657722"/>
                  </a:lnTo>
                  <a:lnTo>
                    <a:pt x="1084815" y="1644566"/>
                  </a:lnTo>
                  <a:lnTo>
                    <a:pt x="1132343" y="1628486"/>
                  </a:lnTo>
                  <a:lnTo>
                    <a:pt x="1179028" y="1609482"/>
                  </a:lnTo>
                  <a:lnTo>
                    <a:pt x="1224730" y="1587554"/>
                  </a:lnTo>
                  <a:lnTo>
                    <a:pt x="1269308" y="1562703"/>
                  </a:lnTo>
                  <a:lnTo>
                    <a:pt x="1312622" y="1534928"/>
                  </a:lnTo>
                  <a:lnTo>
                    <a:pt x="1354532" y="1504228"/>
                  </a:lnTo>
                  <a:lnTo>
                    <a:pt x="1394897" y="1470605"/>
                  </a:lnTo>
                  <a:lnTo>
                    <a:pt x="1433576" y="1434058"/>
                  </a:lnTo>
                  <a:lnTo>
                    <a:pt x="1258900" y="1259370"/>
                  </a:lnTo>
                  <a:lnTo>
                    <a:pt x="1219102" y="1295751"/>
                  </a:lnTo>
                  <a:lnTo>
                    <a:pt x="1176937" y="1327851"/>
                  </a:lnTo>
                  <a:lnTo>
                    <a:pt x="1132700" y="1355668"/>
                  </a:lnTo>
                  <a:lnTo>
                    <a:pt x="1086689" y="1379204"/>
                  </a:lnTo>
                  <a:lnTo>
                    <a:pt x="1039199" y="1398459"/>
                  </a:lnTo>
                  <a:lnTo>
                    <a:pt x="990527" y="1413435"/>
                  </a:lnTo>
                  <a:lnTo>
                    <a:pt x="940970" y="1424131"/>
                  </a:lnTo>
                  <a:lnTo>
                    <a:pt x="890823" y="1430548"/>
                  </a:lnTo>
                  <a:lnTo>
                    <a:pt x="840384" y="1432687"/>
                  </a:lnTo>
                  <a:lnTo>
                    <a:pt x="789928" y="1430548"/>
                  </a:lnTo>
                  <a:lnTo>
                    <a:pt x="739771" y="1424131"/>
                  </a:lnTo>
                  <a:lnTo>
                    <a:pt x="690209" y="1413435"/>
                  </a:lnTo>
                  <a:lnTo>
                    <a:pt x="641537" y="1398459"/>
                  </a:lnTo>
                  <a:lnTo>
                    <a:pt x="594051" y="1379204"/>
                  </a:lnTo>
                  <a:lnTo>
                    <a:pt x="548044" y="1355668"/>
                  </a:lnTo>
                  <a:lnTo>
                    <a:pt x="503813" y="1327851"/>
                  </a:lnTo>
                  <a:lnTo>
                    <a:pt x="461651" y="1295751"/>
                  </a:lnTo>
                  <a:lnTo>
                    <a:pt x="421855" y="1259370"/>
                  </a:lnTo>
                  <a:lnTo>
                    <a:pt x="388923" y="1223658"/>
                  </a:lnTo>
                  <a:lnTo>
                    <a:pt x="359458" y="1186005"/>
                  </a:lnTo>
                  <a:lnTo>
                    <a:pt x="333459" y="1146627"/>
                  </a:lnTo>
                  <a:lnTo>
                    <a:pt x="310927" y="1105739"/>
                  </a:lnTo>
                  <a:lnTo>
                    <a:pt x="291861" y="1063557"/>
                  </a:lnTo>
                  <a:lnTo>
                    <a:pt x="276261" y="1020297"/>
                  </a:lnTo>
                  <a:lnTo>
                    <a:pt x="264128" y="976173"/>
                  </a:lnTo>
                  <a:lnTo>
                    <a:pt x="255462" y="931403"/>
                  </a:lnTo>
                  <a:lnTo>
                    <a:pt x="250262" y="886201"/>
                  </a:lnTo>
                  <a:lnTo>
                    <a:pt x="248529" y="840784"/>
                  </a:lnTo>
                  <a:lnTo>
                    <a:pt x="250262" y="795367"/>
                  </a:lnTo>
                  <a:lnTo>
                    <a:pt x="255462" y="750165"/>
                  </a:lnTo>
                  <a:lnTo>
                    <a:pt x="264128" y="705395"/>
                  </a:lnTo>
                  <a:lnTo>
                    <a:pt x="276261" y="661271"/>
                  </a:lnTo>
                  <a:lnTo>
                    <a:pt x="291861" y="618011"/>
                  </a:lnTo>
                  <a:lnTo>
                    <a:pt x="310927" y="575829"/>
                  </a:lnTo>
                  <a:lnTo>
                    <a:pt x="333459" y="534941"/>
                  </a:lnTo>
                  <a:lnTo>
                    <a:pt x="359458" y="495563"/>
                  </a:lnTo>
                  <a:lnTo>
                    <a:pt x="388923" y="457910"/>
                  </a:lnTo>
                  <a:lnTo>
                    <a:pt x="421855" y="422198"/>
                  </a:lnTo>
                  <a:lnTo>
                    <a:pt x="461651" y="385820"/>
                  </a:lnTo>
                  <a:lnTo>
                    <a:pt x="503813" y="353724"/>
                  </a:lnTo>
                  <a:lnTo>
                    <a:pt x="548044" y="325909"/>
                  </a:lnTo>
                  <a:lnTo>
                    <a:pt x="594051" y="302374"/>
                  </a:lnTo>
                  <a:lnTo>
                    <a:pt x="641537" y="283120"/>
                  </a:lnTo>
                  <a:lnTo>
                    <a:pt x="690209" y="268145"/>
                  </a:lnTo>
                  <a:lnTo>
                    <a:pt x="739771" y="257450"/>
                  </a:lnTo>
                  <a:lnTo>
                    <a:pt x="789928" y="251033"/>
                  </a:lnTo>
                  <a:lnTo>
                    <a:pt x="840384" y="248894"/>
                  </a:lnTo>
                  <a:lnTo>
                    <a:pt x="890823" y="251033"/>
                  </a:lnTo>
                  <a:lnTo>
                    <a:pt x="940970" y="257450"/>
                  </a:lnTo>
                  <a:lnTo>
                    <a:pt x="990527" y="268145"/>
                  </a:lnTo>
                  <a:lnTo>
                    <a:pt x="1039199" y="283120"/>
                  </a:lnTo>
                  <a:lnTo>
                    <a:pt x="1086689" y="302374"/>
                  </a:lnTo>
                  <a:lnTo>
                    <a:pt x="1132700" y="325909"/>
                  </a:lnTo>
                  <a:lnTo>
                    <a:pt x="1176937" y="353724"/>
                  </a:lnTo>
                  <a:lnTo>
                    <a:pt x="1219102" y="385820"/>
                  </a:lnTo>
                  <a:lnTo>
                    <a:pt x="1258900" y="422198"/>
                  </a:lnTo>
                  <a:lnTo>
                    <a:pt x="1433576" y="245668"/>
                  </a:lnTo>
                  <a:lnTo>
                    <a:pt x="1394897" y="209327"/>
                  </a:lnTo>
                  <a:lnTo>
                    <a:pt x="1354532" y="175893"/>
                  </a:lnTo>
                  <a:lnTo>
                    <a:pt x="1312622" y="145366"/>
                  </a:lnTo>
                  <a:lnTo>
                    <a:pt x="1269308" y="117746"/>
                  </a:lnTo>
                  <a:lnTo>
                    <a:pt x="1224730" y="93034"/>
                  </a:lnTo>
                  <a:lnTo>
                    <a:pt x="1179028" y="71229"/>
                  </a:lnTo>
                  <a:lnTo>
                    <a:pt x="1132343" y="52331"/>
                  </a:lnTo>
                  <a:lnTo>
                    <a:pt x="1084815" y="36341"/>
                  </a:lnTo>
                  <a:lnTo>
                    <a:pt x="1036586" y="23258"/>
                  </a:lnTo>
                  <a:lnTo>
                    <a:pt x="987795" y="13082"/>
                  </a:lnTo>
                  <a:lnTo>
                    <a:pt x="938582" y="5814"/>
                  </a:lnTo>
                  <a:lnTo>
                    <a:pt x="889090" y="1453"/>
                  </a:lnTo>
                  <a:lnTo>
                    <a:pt x="839457" y="0"/>
                  </a:lnTo>
                  <a:close/>
                </a:path>
              </a:pathLst>
            </a:custGeom>
            <a:solidFill>
              <a:srgbClr val="5BC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829123" y="2492787"/>
              <a:ext cx="1435100" cy="1680210"/>
            </a:xfrm>
            <a:custGeom>
              <a:avLst/>
              <a:gdLst/>
              <a:ahLst/>
              <a:cxnLst/>
              <a:rect l="l" t="t" r="r" b="b"/>
              <a:pathLst>
                <a:path w="1435100" h="1680210">
                  <a:moveTo>
                    <a:pt x="593813" y="0"/>
                  </a:moveTo>
                  <a:lnTo>
                    <a:pt x="544202" y="1453"/>
                  </a:lnTo>
                  <a:lnTo>
                    <a:pt x="494738" y="5815"/>
                  </a:lnTo>
                  <a:lnTo>
                    <a:pt x="445560" y="13084"/>
                  </a:lnTo>
                  <a:lnTo>
                    <a:pt x="396807" y="23261"/>
                  </a:lnTo>
                  <a:lnTo>
                    <a:pt x="348616" y="36347"/>
                  </a:lnTo>
                  <a:lnTo>
                    <a:pt x="301128" y="52341"/>
                  </a:lnTo>
                  <a:lnTo>
                    <a:pt x="254479" y="71245"/>
                  </a:lnTo>
                  <a:lnTo>
                    <a:pt x="208810" y="93058"/>
                  </a:lnTo>
                  <a:lnTo>
                    <a:pt x="164258" y="117780"/>
                  </a:lnTo>
                  <a:lnTo>
                    <a:pt x="120962" y="145412"/>
                  </a:lnTo>
                  <a:lnTo>
                    <a:pt x="79062" y="175954"/>
                  </a:lnTo>
                  <a:lnTo>
                    <a:pt x="38695" y="209407"/>
                  </a:lnTo>
                  <a:lnTo>
                    <a:pt x="0" y="245770"/>
                  </a:lnTo>
                  <a:lnTo>
                    <a:pt x="174777" y="422275"/>
                  </a:lnTo>
                  <a:lnTo>
                    <a:pt x="214602" y="385888"/>
                  </a:lnTo>
                  <a:lnTo>
                    <a:pt x="256793" y="353785"/>
                  </a:lnTo>
                  <a:lnTo>
                    <a:pt x="301055" y="325964"/>
                  </a:lnTo>
                  <a:lnTo>
                    <a:pt x="347092" y="302424"/>
                  </a:lnTo>
                  <a:lnTo>
                    <a:pt x="394609" y="283166"/>
                  </a:lnTo>
                  <a:lnTo>
                    <a:pt x="443312" y="268188"/>
                  </a:lnTo>
                  <a:lnTo>
                    <a:pt x="492906" y="257490"/>
                  </a:lnTo>
                  <a:lnTo>
                    <a:pt x="543095" y="251072"/>
                  </a:lnTo>
                  <a:lnTo>
                    <a:pt x="593585" y="248932"/>
                  </a:lnTo>
                  <a:lnTo>
                    <a:pt x="644058" y="251072"/>
                  </a:lnTo>
                  <a:lnTo>
                    <a:pt x="694238" y="257490"/>
                  </a:lnTo>
                  <a:lnTo>
                    <a:pt x="743829" y="268188"/>
                  </a:lnTo>
                  <a:lnTo>
                    <a:pt x="792533" y="283166"/>
                  </a:lnTo>
                  <a:lnTo>
                    <a:pt x="840055" y="302424"/>
                  </a:lnTo>
                  <a:lnTo>
                    <a:pt x="886097" y="325964"/>
                  </a:lnTo>
                  <a:lnTo>
                    <a:pt x="930363" y="353785"/>
                  </a:lnTo>
                  <a:lnTo>
                    <a:pt x="972556" y="385888"/>
                  </a:lnTo>
                  <a:lnTo>
                    <a:pt x="1012380" y="422275"/>
                  </a:lnTo>
                  <a:lnTo>
                    <a:pt x="1045334" y="457981"/>
                  </a:lnTo>
                  <a:lnTo>
                    <a:pt x="1074819" y="495604"/>
                  </a:lnTo>
                  <a:lnTo>
                    <a:pt x="1100835" y="534932"/>
                  </a:lnTo>
                  <a:lnTo>
                    <a:pt x="1123382" y="575750"/>
                  </a:lnTo>
                  <a:lnTo>
                    <a:pt x="1142461" y="617846"/>
                  </a:lnTo>
                  <a:lnTo>
                    <a:pt x="1158070" y="661008"/>
                  </a:lnTo>
                  <a:lnTo>
                    <a:pt x="1170211" y="705020"/>
                  </a:lnTo>
                  <a:lnTo>
                    <a:pt x="1178883" y="749672"/>
                  </a:lnTo>
                  <a:lnTo>
                    <a:pt x="1184086" y="794749"/>
                  </a:lnTo>
                  <a:lnTo>
                    <a:pt x="1185821" y="840039"/>
                  </a:lnTo>
                  <a:lnTo>
                    <a:pt x="1184086" y="885329"/>
                  </a:lnTo>
                  <a:lnTo>
                    <a:pt x="1178883" y="930405"/>
                  </a:lnTo>
                  <a:lnTo>
                    <a:pt x="1170211" y="975054"/>
                  </a:lnTo>
                  <a:lnTo>
                    <a:pt x="1158070" y="1019064"/>
                  </a:lnTo>
                  <a:lnTo>
                    <a:pt x="1142461" y="1062221"/>
                  </a:lnTo>
                  <a:lnTo>
                    <a:pt x="1123382" y="1104312"/>
                  </a:lnTo>
                  <a:lnTo>
                    <a:pt x="1100835" y="1145124"/>
                  </a:lnTo>
                  <a:lnTo>
                    <a:pt x="1074819" y="1184444"/>
                  </a:lnTo>
                  <a:lnTo>
                    <a:pt x="1045334" y="1222059"/>
                  </a:lnTo>
                  <a:lnTo>
                    <a:pt x="1012380" y="1257757"/>
                  </a:lnTo>
                  <a:lnTo>
                    <a:pt x="972556" y="1294148"/>
                  </a:lnTo>
                  <a:lnTo>
                    <a:pt x="930363" y="1326259"/>
                  </a:lnTo>
                  <a:lnTo>
                    <a:pt x="886097" y="1354089"/>
                  </a:lnTo>
                  <a:lnTo>
                    <a:pt x="840055" y="1377639"/>
                  </a:lnTo>
                  <a:lnTo>
                    <a:pt x="792533" y="1396907"/>
                  </a:lnTo>
                  <a:lnTo>
                    <a:pt x="743829" y="1411893"/>
                  </a:lnTo>
                  <a:lnTo>
                    <a:pt x="694238" y="1422598"/>
                  </a:lnTo>
                  <a:lnTo>
                    <a:pt x="644058" y="1429021"/>
                  </a:lnTo>
                  <a:lnTo>
                    <a:pt x="593585" y="1431163"/>
                  </a:lnTo>
                  <a:lnTo>
                    <a:pt x="543095" y="1429021"/>
                  </a:lnTo>
                  <a:lnTo>
                    <a:pt x="492906" y="1422598"/>
                  </a:lnTo>
                  <a:lnTo>
                    <a:pt x="443312" y="1411893"/>
                  </a:lnTo>
                  <a:lnTo>
                    <a:pt x="394609" y="1396907"/>
                  </a:lnTo>
                  <a:lnTo>
                    <a:pt x="347092" y="1377639"/>
                  </a:lnTo>
                  <a:lnTo>
                    <a:pt x="301055" y="1354089"/>
                  </a:lnTo>
                  <a:lnTo>
                    <a:pt x="256793" y="1326259"/>
                  </a:lnTo>
                  <a:lnTo>
                    <a:pt x="214602" y="1294148"/>
                  </a:lnTo>
                  <a:lnTo>
                    <a:pt x="174777" y="1257757"/>
                  </a:lnTo>
                  <a:lnTo>
                    <a:pt x="0" y="1434325"/>
                  </a:lnTo>
                  <a:lnTo>
                    <a:pt x="38695" y="1470688"/>
                  </a:lnTo>
                  <a:lnTo>
                    <a:pt x="79062" y="1504141"/>
                  </a:lnTo>
                  <a:lnTo>
                    <a:pt x="120962" y="1534685"/>
                  </a:lnTo>
                  <a:lnTo>
                    <a:pt x="164258" y="1562318"/>
                  </a:lnTo>
                  <a:lnTo>
                    <a:pt x="208810" y="1587041"/>
                  </a:lnTo>
                  <a:lnTo>
                    <a:pt x="254479" y="1608856"/>
                  </a:lnTo>
                  <a:lnTo>
                    <a:pt x="301128" y="1627760"/>
                  </a:lnTo>
                  <a:lnTo>
                    <a:pt x="348616" y="1643756"/>
                  </a:lnTo>
                  <a:lnTo>
                    <a:pt x="396807" y="1656843"/>
                  </a:lnTo>
                  <a:lnTo>
                    <a:pt x="445560" y="1667022"/>
                  </a:lnTo>
                  <a:lnTo>
                    <a:pt x="494738" y="1674292"/>
                  </a:lnTo>
                  <a:lnTo>
                    <a:pt x="544202" y="1678654"/>
                  </a:lnTo>
                  <a:lnTo>
                    <a:pt x="593813" y="1680108"/>
                  </a:lnTo>
                  <a:lnTo>
                    <a:pt x="643433" y="1678654"/>
                  </a:lnTo>
                  <a:lnTo>
                    <a:pt x="692921" y="1674292"/>
                  </a:lnTo>
                  <a:lnTo>
                    <a:pt x="742140" y="1667022"/>
                  </a:lnTo>
                  <a:lnTo>
                    <a:pt x="790950" y="1656843"/>
                  </a:lnTo>
                  <a:lnTo>
                    <a:pt x="839215" y="1643756"/>
                  </a:lnTo>
                  <a:lnTo>
                    <a:pt x="886794" y="1627760"/>
                  </a:lnTo>
                  <a:lnTo>
                    <a:pt x="933549" y="1608856"/>
                  </a:lnTo>
                  <a:lnTo>
                    <a:pt x="979342" y="1587041"/>
                  </a:lnTo>
                  <a:lnTo>
                    <a:pt x="1024035" y="1562318"/>
                  </a:lnTo>
                  <a:lnTo>
                    <a:pt x="1067488" y="1534685"/>
                  </a:lnTo>
                  <a:lnTo>
                    <a:pt x="1109562" y="1504141"/>
                  </a:lnTo>
                  <a:lnTo>
                    <a:pt x="1150121" y="1470688"/>
                  </a:lnTo>
                  <a:lnTo>
                    <a:pt x="1189024" y="1434325"/>
                  </a:lnTo>
                  <a:lnTo>
                    <a:pt x="1221758" y="1399717"/>
                  </a:lnTo>
                  <a:lnTo>
                    <a:pt x="1252153" y="1363743"/>
                  </a:lnTo>
                  <a:lnTo>
                    <a:pt x="1280210" y="1326504"/>
                  </a:lnTo>
                  <a:lnTo>
                    <a:pt x="1305929" y="1288100"/>
                  </a:lnTo>
                  <a:lnTo>
                    <a:pt x="1329310" y="1248634"/>
                  </a:lnTo>
                  <a:lnTo>
                    <a:pt x="1350353" y="1208206"/>
                  </a:lnTo>
                  <a:lnTo>
                    <a:pt x="1369058" y="1166918"/>
                  </a:lnTo>
                  <a:lnTo>
                    <a:pt x="1385425" y="1124870"/>
                  </a:lnTo>
                  <a:lnTo>
                    <a:pt x="1399453" y="1082165"/>
                  </a:lnTo>
                  <a:lnTo>
                    <a:pt x="1411144" y="1038903"/>
                  </a:lnTo>
                  <a:lnTo>
                    <a:pt x="1420496" y="995185"/>
                  </a:lnTo>
                  <a:lnTo>
                    <a:pt x="1427510" y="951113"/>
                  </a:lnTo>
                  <a:lnTo>
                    <a:pt x="1432187" y="906788"/>
                  </a:lnTo>
                  <a:lnTo>
                    <a:pt x="1434525" y="862311"/>
                  </a:lnTo>
                  <a:lnTo>
                    <a:pt x="1434525" y="817784"/>
                  </a:lnTo>
                  <a:lnTo>
                    <a:pt x="1432187" y="773307"/>
                  </a:lnTo>
                  <a:lnTo>
                    <a:pt x="1427510" y="728982"/>
                  </a:lnTo>
                  <a:lnTo>
                    <a:pt x="1420496" y="684910"/>
                  </a:lnTo>
                  <a:lnTo>
                    <a:pt x="1411144" y="641192"/>
                  </a:lnTo>
                  <a:lnTo>
                    <a:pt x="1399453" y="597930"/>
                  </a:lnTo>
                  <a:lnTo>
                    <a:pt x="1385425" y="555225"/>
                  </a:lnTo>
                  <a:lnTo>
                    <a:pt x="1369058" y="513177"/>
                  </a:lnTo>
                  <a:lnTo>
                    <a:pt x="1350353" y="471889"/>
                  </a:lnTo>
                  <a:lnTo>
                    <a:pt x="1329310" y="431461"/>
                  </a:lnTo>
                  <a:lnTo>
                    <a:pt x="1305929" y="391994"/>
                  </a:lnTo>
                  <a:lnTo>
                    <a:pt x="1280210" y="353591"/>
                  </a:lnTo>
                  <a:lnTo>
                    <a:pt x="1252153" y="316352"/>
                  </a:lnTo>
                  <a:lnTo>
                    <a:pt x="1221758" y="280378"/>
                  </a:lnTo>
                  <a:lnTo>
                    <a:pt x="1189024" y="245770"/>
                  </a:lnTo>
                  <a:lnTo>
                    <a:pt x="1150121" y="209407"/>
                  </a:lnTo>
                  <a:lnTo>
                    <a:pt x="1109562" y="175954"/>
                  </a:lnTo>
                  <a:lnTo>
                    <a:pt x="1067488" y="145412"/>
                  </a:lnTo>
                  <a:lnTo>
                    <a:pt x="1024035" y="117780"/>
                  </a:lnTo>
                  <a:lnTo>
                    <a:pt x="979342" y="93058"/>
                  </a:lnTo>
                  <a:lnTo>
                    <a:pt x="933549" y="71245"/>
                  </a:lnTo>
                  <a:lnTo>
                    <a:pt x="886794" y="52341"/>
                  </a:lnTo>
                  <a:lnTo>
                    <a:pt x="839215" y="36347"/>
                  </a:lnTo>
                  <a:lnTo>
                    <a:pt x="790950" y="23261"/>
                  </a:lnTo>
                  <a:lnTo>
                    <a:pt x="742140" y="13084"/>
                  </a:lnTo>
                  <a:lnTo>
                    <a:pt x="692921" y="5815"/>
                  </a:lnTo>
                  <a:lnTo>
                    <a:pt x="643433" y="1453"/>
                  </a:lnTo>
                  <a:lnTo>
                    <a:pt x="593813" y="0"/>
                  </a:lnTo>
                  <a:close/>
                </a:path>
              </a:pathLst>
            </a:custGeom>
            <a:solidFill>
              <a:srgbClr val="FED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827999" y="4518512"/>
              <a:ext cx="1435735" cy="1680210"/>
            </a:xfrm>
            <a:custGeom>
              <a:avLst/>
              <a:gdLst/>
              <a:ahLst/>
              <a:cxnLst/>
              <a:rect l="l" t="t" r="r" b="b"/>
              <a:pathLst>
                <a:path w="1435735" h="1680210">
                  <a:moveTo>
                    <a:pt x="594918" y="0"/>
                  </a:moveTo>
                  <a:lnTo>
                    <a:pt x="545325" y="1453"/>
                  </a:lnTo>
                  <a:lnTo>
                    <a:pt x="495862" y="5815"/>
                  </a:lnTo>
                  <a:lnTo>
                    <a:pt x="446667" y="13084"/>
                  </a:lnTo>
                  <a:lnTo>
                    <a:pt x="397880" y="23262"/>
                  </a:lnTo>
                  <a:lnTo>
                    <a:pt x="349639" y="36347"/>
                  </a:lnTo>
                  <a:lnTo>
                    <a:pt x="302082" y="52339"/>
                  </a:lnTo>
                  <a:lnTo>
                    <a:pt x="255349" y="71240"/>
                  </a:lnTo>
                  <a:lnTo>
                    <a:pt x="209577" y="93048"/>
                  </a:lnTo>
                  <a:lnTo>
                    <a:pt x="164906" y="117764"/>
                  </a:lnTo>
                  <a:lnTo>
                    <a:pt x="121474" y="145388"/>
                  </a:lnTo>
                  <a:lnTo>
                    <a:pt x="79420" y="175920"/>
                  </a:lnTo>
                  <a:lnTo>
                    <a:pt x="38882" y="209359"/>
                  </a:lnTo>
                  <a:lnTo>
                    <a:pt x="0" y="245706"/>
                  </a:lnTo>
                  <a:lnTo>
                    <a:pt x="176542" y="420420"/>
                  </a:lnTo>
                  <a:lnTo>
                    <a:pt x="216347" y="384038"/>
                  </a:lnTo>
                  <a:lnTo>
                    <a:pt x="258516" y="351936"/>
                  </a:lnTo>
                  <a:lnTo>
                    <a:pt x="302756" y="324115"/>
                  </a:lnTo>
                  <a:lnTo>
                    <a:pt x="348771" y="300575"/>
                  </a:lnTo>
                  <a:lnTo>
                    <a:pt x="396267" y="281316"/>
                  </a:lnTo>
                  <a:lnTo>
                    <a:pt x="444947" y="266336"/>
                  </a:lnTo>
                  <a:lnTo>
                    <a:pt x="494517" y="255637"/>
                  </a:lnTo>
                  <a:lnTo>
                    <a:pt x="544682" y="249218"/>
                  </a:lnTo>
                  <a:lnTo>
                    <a:pt x="595147" y="247078"/>
                  </a:lnTo>
                  <a:lnTo>
                    <a:pt x="645595" y="249218"/>
                  </a:lnTo>
                  <a:lnTo>
                    <a:pt x="695751" y="255637"/>
                  </a:lnTo>
                  <a:lnTo>
                    <a:pt x="745319" y="266336"/>
                  </a:lnTo>
                  <a:lnTo>
                    <a:pt x="794001" y="281316"/>
                  </a:lnTo>
                  <a:lnTo>
                    <a:pt x="841502" y="300575"/>
                  </a:lnTo>
                  <a:lnTo>
                    <a:pt x="887523" y="324115"/>
                  </a:lnTo>
                  <a:lnTo>
                    <a:pt x="931770" y="351936"/>
                  </a:lnTo>
                  <a:lnTo>
                    <a:pt x="973945" y="384038"/>
                  </a:lnTo>
                  <a:lnTo>
                    <a:pt x="1013752" y="420420"/>
                  </a:lnTo>
                  <a:lnTo>
                    <a:pt x="1046689" y="456139"/>
                  </a:lnTo>
                  <a:lnTo>
                    <a:pt x="1076159" y="493799"/>
                  </a:lnTo>
                  <a:lnTo>
                    <a:pt x="1102163" y="533185"/>
                  </a:lnTo>
                  <a:lnTo>
                    <a:pt x="1124699" y="574080"/>
                  </a:lnTo>
                  <a:lnTo>
                    <a:pt x="1143768" y="616269"/>
                  </a:lnTo>
                  <a:lnTo>
                    <a:pt x="1159370" y="659536"/>
                  </a:lnTo>
                  <a:lnTo>
                    <a:pt x="1171505" y="703666"/>
                  </a:lnTo>
                  <a:lnTo>
                    <a:pt x="1180172" y="748443"/>
                  </a:lnTo>
                  <a:lnTo>
                    <a:pt x="1185373" y="793651"/>
                  </a:lnTo>
                  <a:lnTo>
                    <a:pt x="1187107" y="839074"/>
                  </a:lnTo>
                  <a:lnTo>
                    <a:pt x="1185373" y="884498"/>
                  </a:lnTo>
                  <a:lnTo>
                    <a:pt x="1180172" y="929705"/>
                  </a:lnTo>
                  <a:lnTo>
                    <a:pt x="1171505" y="974482"/>
                  </a:lnTo>
                  <a:lnTo>
                    <a:pt x="1159370" y="1018611"/>
                  </a:lnTo>
                  <a:lnTo>
                    <a:pt x="1143768" y="1061877"/>
                  </a:lnTo>
                  <a:lnTo>
                    <a:pt x="1124699" y="1104065"/>
                  </a:lnTo>
                  <a:lnTo>
                    <a:pt x="1102163" y="1144959"/>
                  </a:lnTo>
                  <a:lnTo>
                    <a:pt x="1076159" y="1184343"/>
                  </a:lnTo>
                  <a:lnTo>
                    <a:pt x="1046689" y="1222001"/>
                  </a:lnTo>
                  <a:lnTo>
                    <a:pt x="1013752" y="1257719"/>
                  </a:lnTo>
                  <a:lnTo>
                    <a:pt x="973945" y="1294108"/>
                  </a:lnTo>
                  <a:lnTo>
                    <a:pt x="931770" y="1326215"/>
                  </a:lnTo>
                  <a:lnTo>
                    <a:pt x="887523" y="1354038"/>
                  </a:lnTo>
                  <a:lnTo>
                    <a:pt x="841502" y="1377579"/>
                  </a:lnTo>
                  <a:lnTo>
                    <a:pt x="794001" y="1396839"/>
                  </a:lnTo>
                  <a:lnTo>
                    <a:pt x="745319" y="1411818"/>
                  </a:lnTo>
                  <a:lnTo>
                    <a:pt x="695751" y="1422516"/>
                  </a:lnTo>
                  <a:lnTo>
                    <a:pt x="645595" y="1428934"/>
                  </a:lnTo>
                  <a:lnTo>
                    <a:pt x="595147" y="1431074"/>
                  </a:lnTo>
                  <a:lnTo>
                    <a:pt x="544682" y="1428934"/>
                  </a:lnTo>
                  <a:lnTo>
                    <a:pt x="494517" y="1422516"/>
                  </a:lnTo>
                  <a:lnTo>
                    <a:pt x="444947" y="1411818"/>
                  </a:lnTo>
                  <a:lnTo>
                    <a:pt x="396267" y="1396839"/>
                  </a:lnTo>
                  <a:lnTo>
                    <a:pt x="348771" y="1377579"/>
                  </a:lnTo>
                  <a:lnTo>
                    <a:pt x="302756" y="1354038"/>
                  </a:lnTo>
                  <a:lnTo>
                    <a:pt x="258516" y="1326215"/>
                  </a:lnTo>
                  <a:lnTo>
                    <a:pt x="216347" y="1294108"/>
                  </a:lnTo>
                  <a:lnTo>
                    <a:pt x="176542" y="1257719"/>
                  </a:lnTo>
                  <a:lnTo>
                    <a:pt x="0" y="1434287"/>
                  </a:lnTo>
                  <a:lnTo>
                    <a:pt x="38882" y="1470634"/>
                  </a:lnTo>
                  <a:lnTo>
                    <a:pt x="79420" y="1504073"/>
                  </a:lnTo>
                  <a:lnTo>
                    <a:pt x="121474" y="1534605"/>
                  </a:lnTo>
                  <a:lnTo>
                    <a:pt x="164906" y="1562229"/>
                  </a:lnTo>
                  <a:lnTo>
                    <a:pt x="209577" y="1586945"/>
                  </a:lnTo>
                  <a:lnTo>
                    <a:pt x="255349" y="1608753"/>
                  </a:lnTo>
                  <a:lnTo>
                    <a:pt x="302082" y="1627654"/>
                  </a:lnTo>
                  <a:lnTo>
                    <a:pt x="349639" y="1643646"/>
                  </a:lnTo>
                  <a:lnTo>
                    <a:pt x="397880" y="1656731"/>
                  </a:lnTo>
                  <a:lnTo>
                    <a:pt x="446667" y="1666909"/>
                  </a:lnTo>
                  <a:lnTo>
                    <a:pt x="495862" y="1674178"/>
                  </a:lnTo>
                  <a:lnTo>
                    <a:pt x="545325" y="1678540"/>
                  </a:lnTo>
                  <a:lnTo>
                    <a:pt x="594918" y="1679994"/>
                  </a:lnTo>
                  <a:lnTo>
                    <a:pt x="644506" y="1678540"/>
                  </a:lnTo>
                  <a:lnTo>
                    <a:pt x="693946" y="1674178"/>
                  </a:lnTo>
                  <a:lnTo>
                    <a:pt x="743101" y="1666909"/>
                  </a:lnTo>
                  <a:lnTo>
                    <a:pt x="791832" y="1656731"/>
                  </a:lnTo>
                  <a:lnTo>
                    <a:pt x="839999" y="1643646"/>
                  </a:lnTo>
                  <a:lnTo>
                    <a:pt x="887466" y="1627654"/>
                  </a:lnTo>
                  <a:lnTo>
                    <a:pt x="934092" y="1608753"/>
                  </a:lnTo>
                  <a:lnTo>
                    <a:pt x="979740" y="1586945"/>
                  </a:lnTo>
                  <a:lnTo>
                    <a:pt x="1024271" y="1562229"/>
                  </a:lnTo>
                  <a:lnTo>
                    <a:pt x="1067546" y="1534605"/>
                  </a:lnTo>
                  <a:lnTo>
                    <a:pt x="1109427" y="1504073"/>
                  </a:lnTo>
                  <a:lnTo>
                    <a:pt x="1149776" y="1470634"/>
                  </a:lnTo>
                  <a:lnTo>
                    <a:pt x="1188453" y="1434287"/>
                  </a:lnTo>
                  <a:lnTo>
                    <a:pt x="1221355" y="1399501"/>
                  </a:lnTo>
                  <a:lnTo>
                    <a:pt x="1251907" y="1363374"/>
                  </a:lnTo>
                  <a:lnTo>
                    <a:pt x="1280109" y="1326005"/>
                  </a:lnTo>
                  <a:lnTo>
                    <a:pt x="1305960" y="1287495"/>
                  </a:lnTo>
                  <a:lnTo>
                    <a:pt x="1329462" y="1247941"/>
                  </a:lnTo>
                  <a:lnTo>
                    <a:pt x="1350613" y="1207446"/>
                  </a:lnTo>
                  <a:lnTo>
                    <a:pt x="1369414" y="1166108"/>
                  </a:lnTo>
                  <a:lnTo>
                    <a:pt x="1385865" y="1124028"/>
                  </a:lnTo>
                  <a:lnTo>
                    <a:pt x="1399966" y="1081305"/>
                  </a:lnTo>
                  <a:lnTo>
                    <a:pt x="1411717" y="1038040"/>
                  </a:lnTo>
                  <a:lnTo>
                    <a:pt x="1421118" y="994331"/>
                  </a:lnTo>
                  <a:lnTo>
                    <a:pt x="1428168" y="950280"/>
                  </a:lnTo>
                  <a:lnTo>
                    <a:pt x="1432868" y="905985"/>
                  </a:lnTo>
                  <a:lnTo>
                    <a:pt x="1435218" y="861547"/>
                  </a:lnTo>
                  <a:lnTo>
                    <a:pt x="1435218" y="817066"/>
                  </a:lnTo>
                  <a:lnTo>
                    <a:pt x="1432868" y="772642"/>
                  </a:lnTo>
                  <a:lnTo>
                    <a:pt x="1428168" y="728373"/>
                  </a:lnTo>
                  <a:lnTo>
                    <a:pt x="1421118" y="684361"/>
                  </a:lnTo>
                  <a:lnTo>
                    <a:pt x="1411717" y="640705"/>
                  </a:lnTo>
                  <a:lnTo>
                    <a:pt x="1399966" y="597505"/>
                  </a:lnTo>
                  <a:lnTo>
                    <a:pt x="1385865" y="554861"/>
                  </a:lnTo>
                  <a:lnTo>
                    <a:pt x="1369414" y="512873"/>
                  </a:lnTo>
                  <a:lnTo>
                    <a:pt x="1350613" y="471640"/>
                  </a:lnTo>
                  <a:lnTo>
                    <a:pt x="1329462" y="431263"/>
                  </a:lnTo>
                  <a:lnTo>
                    <a:pt x="1305960" y="391842"/>
                  </a:lnTo>
                  <a:lnTo>
                    <a:pt x="1280109" y="353475"/>
                  </a:lnTo>
                  <a:lnTo>
                    <a:pt x="1251907" y="316264"/>
                  </a:lnTo>
                  <a:lnTo>
                    <a:pt x="1221355" y="280308"/>
                  </a:lnTo>
                  <a:lnTo>
                    <a:pt x="1188453" y="245706"/>
                  </a:lnTo>
                  <a:lnTo>
                    <a:pt x="1149776" y="209359"/>
                  </a:lnTo>
                  <a:lnTo>
                    <a:pt x="1109427" y="175920"/>
                  </a:lnTo>
                  <a:lnTo>
                    <a:pt x="1067546" y="145388"/>
                  </a:lnTo>
                  <a:lnTo>
                    <a:pt x="1024271" y="117764"/>
                  </a:lnTo>
                  <a:lnTo>
                    <a:pt x="979740" y="93048"/>
                  </a:lnTo>
                  <a:lnTo>
                    <a:pt x="934092" y="71240"/>
                  </a:lnTo>
                  <a:lnTo>
                    <a:pt x="887466" y="52339"/>
                  </a:lnTo>
                  <a:lnTo>
                    <a:pt x="839999" y="36347"/>
                  </a:lnTo>
                  <a:lnTo>
                    <a:pt x="791832" y="23262"/>
                  </a:lnTo>
                  <a:lnTo>
                    <a:pt x="743101" y="13084"/>
                  </a:lnTo>
                  <a:lnTo>
                    <a:pt x="693946" y="5815"/>
                  </a:lnTo>
                  <a:lnTo>
                    <a:pt x="644506" y="1453"/>
                  </a:lnTo>
                  <a:lnTo>
                    <a:pt x="594918" y="0"/>
                  </a:lnTo>
                  <a:close/>
                </a:path>
              </a:pathLst>
            </a:custGeom>
            <a:solidFill>
              <a:srgbClr val="F278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79352" y="5643182"/>
              <a:ext cx="1596390" cy="840105"/>
            </a:xfrm>
            <a:custGeom>
              <a:avLst/>
              <a:gdLst/>
              <a:ahLst/>
              <a:cxnLst/>
              <a:rect l="l" t="t" r="r" b="b"/>
              <a:pathLst>
                <a:path w="1596389" h="840104">
                  <a:moveTo>
                    <a:pt x="935757" y="0"/>
                  </a:moveTo>
                  <a:lnTo>
                    <a:pt x="887591" y="1091"/>
                  </a:lnTo>
                  <a:lnTo>
                    <a:pt x="839577" y="4365"/>
                  </a:lnTo>
                  <a:lnTo>
                    <a:pt x="791811" y="9822"/>
                  </a:lnTo>
                  <a:lnTo>
                    <a:pt x="744391" y="17461"/>
                  </a:lnTo>
                  <a:lnTo>
                    <a:pt x="697414" y="27283"/>
                  </a:lnTo>
                  <a:lnTo>
                    <a:pt x="650978" y="39288"/>
                  </a:lnTo>
                  <a:lnTo>
                    <a:pt x="605179" y="53476"/>
                  </a:lnTo>
                  <a:lnTo>
                    <a:pt x="560115" y="69846"/>
                  </a:lnTo>
                  <a:lnTo>
                    <a:pt x="515884" y="88399"/>
                  </a:lnTo>
                  <a:lnTo>
                    <a:pt x="472581" y="109135"/>
                  </a:lnTo>
                  <a:lnTo>
                    <a:pt x="430306" y="132053"/>
                  </a:lnTo>
                  <a:lnTo>
                    <a:pt x="389154" y="157154"/>
                  </a:lnTo>
                  <a:lnTo>
                    <a:pt x="349223" y="184438"/>
                  </a:lnTo>
                  <a:lnTo>
                    <a:pt x="310611" y="213905"/>
                  </a:lnTo>
                  <a:lnTo>
                    <a:pt x="273414" y="245554"/>
                  </a:lnTo>
                  <a:lnTo>
                    <a:pt x="238174" y="278965"/>
                  </a:lnTo>
                  <a:lnTo>
                    <a:pt x="205364" y="313655"/>
                  </a:lnTo>
                  <a:lnTo>
                    <a:pt x="174984" y="349532"/>
                  </a:lnTo>
                  <a:lnTo>
                    <a:pt x="147035" y="386507"/>
                  </a:lnTo>
                  <a:lnTo>
                    <a:pt x="121517" y="424486"/>
                  </a:lnTo>
                  <a:lnTo>
                    <a:pt x="98428" y="463379"/>
                  </a:lnTo>
                  <a:lnTo>
                    <a:pt x="77770" y="503095"/>
                  </a:lnTo>
                  <a:lnTo>
                    <a:pt x="59542" y="543542"/>
                  </a:lnTo>
                  <a:lnTo>
                    <a:pt x="43745" y="584628"/>
                  </a:lnTo>
                  <a:lnTo>
                    <a:pt x="30378" y="626263"/>
                  </a:lnTo>
                  <a:lnTo>
                    <a:pt x="19442" y="668355"/>
                  </a:lnTo>
                  <a:lnTo>
                    <a:pt x="10935" y="710813"/>
                  </a:lnTo>
                  <a:lnTo>
                    <a:pt x="4859" y="753545"/>
                  </a:lnTo>
                  <a:lnTo>
                    <a:pt x="1214" y="796460"/>
                  </a:lnTo>
                  <a:lnTo>
                    <a:pt x="0" y="839494"/>
                  </a:lnTo>
                  <a:lnTo>
                    <a:pt x="277404" y="839494"/>
                  </a:lnTo>
                  <a:lnTo>
                    <a:pt x="277404" y="818783"/>
                  </a:lnTo>
                  <a:lnTo>
                    <a:pt x="280904" y="775615"/>
                  </a:lnTo>
                  <a:lnTo>
                    <a:pt x="287904" y="732725"/>
                  </a:lnTo>
                  <a:lnTo>
                    <a:pt x="298403" y="690301"/>
                  </a:lnTo>
                  <a:lnTo>
                    <a:pt x="312403" y="648529"/>
                  </a:lnTo>
                  <a:lnTo>
                    <a:pt x="329902" y="607595"/>
                  </a:lnTo>
                  <a:lnTo>
                    <a:pt x="350901" y="567684"/>
                  </a:lnTo>
                  <a:lnTo>
                    <a:pt x="375400" y="528984"/>
                  </a:lnTo>
                  <a:lnTo>
                    <a:pt x="403399" y="491681"/>
                  </a:lnTo>
                  <a:lnTo>
                    <a:pt x="434897" y="455960"/>
                  </a:lnTo>
                  <a:lnTo>
                    <a:pt x="469896" y="422008"/>
                  </a:lnTo>
                  <a:lnTo>
                    <a:pt x="509352" y="388878"/>
                  </a:lnTo>
                  <a:lnTo>
                    <a:pt x="551010" y="359327"/>
                  </a:lnTo>
                  <a:lnTo>
                    <a:pt x="594637" y="333334"/>
                  </a:lnTo>
                  <a:lnTo>
                    <a:pt x="640003" y="310876"/>
                  </a:lnTo>
                  <a:lnTo>
                    <a:pt x="686877" y="291933"/>
                  </a:lnTo>
                  <a:lnTo>
                    <a:pt x="735026" y="276482"/>
                  </a:lnTo>
                  <a:lnTo>
                    <a:pt x="784220" y="264502"/>
                  </a:lnTo>
                  <a:lnTo>
                    <a:pt x="834227" y="255972"/>
                  </a:lnTo>
                  <a:lnTo>
                    <a:pt x="884817" y="250869"/>
                  </a:lnTo>
                  <a:lnTo>
                    <a:pt x="935757" y="249174"/>
                  </a:lnTo>
                  <a:lnTo>
                    <a:pt x="1592067" y="249173"/>
                  </a:lnTo>
                  <a:lnTo>
                    <a:pt x="1596055" y="245554"/>
                  </a:lnTo>
                  <a:lnTo>
                    <a:pt x="1558859" y="213905"/>
                  </a:lnTo>
                  <a:lnTo>
                    <a:pt x="1520252" y="184438"/>
                  </a:lnTo>
                  <a:lnTo>
                    <a:pt x="1480333" y="157154"/>
                  </a:lnTo>
                  <a:lnTo>
                    <a:pt x="1439204" y="132053"/>
                  </a:lnTo>
                  <a:lnTo>
                    <a:pt x="1396966" y="109135"/>
                  </a:lnTo>
                  <a:lnTo>
                    <a:pt x="1353720" y="88399"/>
                  </a:lnTo>
                  <a:lnTo>
                    <a:pt x="1309566" y="69846"/>
                  </a:lnTo>
                  <a:lnTo>
                    <a:pt x="1264605" y="53476"/>
                  </a:lnTo>
                  <a:lnTo>
                    <a:pt x="1218939" y="39288"/>
                  </a:lnTo>
                  <a:lnTo>
                    <a:pt x="1172667" y="27283"/>
                  </a:lnTo>
                  <a:lnTo>
                    <a:pt x="1125890" y="17461"/>
                  </a:lnTo>
                  <a:lnTo>
                    <a:pt x="1078710" y="9822"/>
                  </a:lnTo>
                  <a:lnTo>
                    <a:pt x="1031227" y="4365"/>
                  </a:lnTo>
                  <a:lnTo>
                    <a:pt x="983543" y="1091"/>
                  </a:lnTo>
                  <a:lnTo>
                    <a:pt x="935757" y="0"/>
                  </a:lnTo>
                  <a:close/>
                </a:path>
                <a:path w="1596389" h="840104">
                  <a:moveTo>
                    <a:pt x="1592067" y="249173"/>
                  </a:moveTo>
                  <a:lnTo>
                    <a:pt x="935757" y="249174"/>
                  </a:lnTo>
                  <a:lnTo>
                    <a:pt x="986146" y="250869"/>
                  </a:lnTo>
                  <a:lnTo>
                    <a:pt x="1036307" y="255972"/>
                  </a:lnTo>
                  <a:lnTo>
                    <a:pt x="1086008" y="264502"/>
                  </a:lnTo>
                  <a:lnTo>
                    <a:pt x="1135020" y="276482"/>
                  </a:lnTo>
                  <a:lnTo>
                    <a:pt x="1183109" y="291933"/>
                  </a:lnTo>
                  <a:lnTo>
                    <a:pt x="1230044" y="310876"/>
                  </a:lnTo>
                  <a:lnTo>
                    <a:pt x="1275594" y="333334"/>
                  </a:lnTo>
                  <a:lnTo>
                    <a:pt x="1319527" y="359327"/>
                  </a:lnTo>
                  <a:lnTo>
                    <a:pt x="1361613" y="388878"/>
                  </a:lnTo>
                  <a:lnTo>
                    <a:pt x="1401618" y="422008"/>
                  </a:lnTo>
                  <a:lnTo>
                    <a:pt x="1592067" y="249173"/>
                  </a:lnTo>
                  <a:close/>
                </a:path>
              </a:pathLst>
            </a:custGeom>
            <a:solidFill>
              <a:srgbClr val="B1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666243" y="937450"/>
              <a:ext cx="1589405" cy="1097915"/>
            </a:xfrm>
            <a:custGeom>
              <a:avLst/>
              <a:gdLst/>
              <a:ahLst/>
              <a:cxnLst/>
              <a:rect l="l" t="t" r="r" b="b"/>
              <a:pathLst>
                <a:path w="1589404" h="1097914">
                  <a:moveTo>
                    <a:pt x="1544136" y="0"/>
                  </a:moveTo>
                  <a:lnTo>
                    <a:pt x="1247217" y="0"/>
                  </a:lnTo>
                  <a:lnTo>
                    <a:pt x="1260469" y="25316"/>
                  </a:lnTo>
                  <a:lnTo>
                    <a:pt x="1277890" y="66275"/>
                  </a:lnTo>
                  <a:lnTo>
                    <a:pt x="1291827" y="108072"/>
                  </a:lnTo>
                  <a:lnTo>
                    <a:pt x="1302279" y="150522"/>
                  </a:lnTo>
                  <a:lnTo>
                    <a:pt x="1309247" y="193438"/>
                  </a:lnTo>
                  <a:lnTo>
                    <a:pt x="1312731" y="236633"/>
                  </a:lnTo>
                  <a:lnTo>
                    <a:pt x="1312731" y="279921"/>
                  </a:lnTo>
                  <a:lnTo>
                    <a:pt x="1309247" y="323116"/>
                  </a:lnTo>
                  <a:lnTo>
                    <a:pt x="1302279" y="366032"/>
                  </a:lnTo>
                  <a:lnTo>
                    <a:pt x="1291827" y="408482"/>
                  </a:lnTo>
                  <a:lnTo>
                    <a:pt x="1277890" y="450279"/>
                  </a:lnTo>
                  <a:lnTo>
                    <a:pt x="1260469" y="491238"/>
                  </a:lnTo>
                  <a:lnTo>
                    <a:pt x="1239565" y="531172"/>
                  </a:lnTo>
                  <a:lnTo>
                    <a:pt x="1215176" y="569895"/>
                  </a:lnTo>
                  <a:lnTo>
                    <a:pt x="1187303" y="607220"/>
                  </a:lnTo>
                  <a:lnTo>
                    <a:pt x="1155946" y="642961"/>
                  </a:lnTo>
                  <a:lnTo>
                    <a:pt x="1121105" y="676932"/>
                  </a:lnTo>
                  <a:lnTo>
                    <a:pt x="1081830" y="709634"/>
                  </a:lnTo>
                  <a:lnTo>
                    <a:pt x="1040374" y="738939"/>
                  </a:lnTo>
                  <a:lnTo>
                    <a:pt x="996980" y="764836"/>
                  </a:lnTo>
                  <a:lnTo>
                    <a:pt x="951890" y="787315"/>
                  </a:lnTo>
                  <a:lnTo>
                    <a:pt x="905346" y="806364"/>
                  </a:lnTo>
                  <a:lnTo>
                    <a:pt x="857591" y="821975"/>
                  </a:lnTo>
                  <a:lnTo>
                    <a:pt x="808867" y="834134"/>
                  </a:lnTo>
                  <a:lnTo>
                    <a:pt x="759417" y="842833"/>
                  </a:lnTo>
                  <a:lnTo>
                    <a:pt x="709483" y="848060"/>
                  </a:lnTo>
                  <a:lnTo>
                    <a:pt x="659307" y="849805"/>
                  </a:lnTo>
                  <a:lnTo>
                    <a:pt x="608597" y="848060"/>
                  </a:lnTo>
                  <a:lnTo>
                    <a:pt x="558238" y="842833"/>
                  </a:lnTo>
                  <a:lnTo>
                    <a:pt x="508462" y="834134"/>
                  </a:lnTo>
                  <a:lnTo>
                    <a:pt x="459496" y="821975"/>
                  </a:lnTo>
                  <a:lnTo>
                    <a:pt x="411572" y="806364"/>
                  </a:lnTo>
                  <a:lnTo>
                    <a:pt x="364917" y="787315"/>
                  </a:lnTo>
                  <a:lnTo>
                    <a:pt x="319762" y="764836"/>
                  </a:lnTo>
                  <a:lnTo>
                    <a:pt x="276337" y="738939"/>
                  </a:lnTo>
                  <a:lnTo>
                    <a:pt x="234870" y="709634"/>
                  </a:lnTo>
                  <a:lnTo>
                    <a:pt x="195592" y="676932"/>
                  </a:lnTo>
                  <a:lnTo>
                    <a:pt x="0" y="851646"/>
                  </a:lnTo>
                  <a:lnTo>
                    <a:pt x="39728" y="885494"/>
                  </a:lnTo>
                  <a:lnTo>
                    <a:pt x="81066" y="916834"/>
                  </a:lnTo>
                  <a:lnTo>
                    <a:pt x="123895" y="945667"/>
                  </a:lnTo>
                  <a:lnTo>
                    <a:pt x="168095" y="971993"/>
                  </a:lnTo>
                  <a:lnTo>
                    <a:pt x="213547" y="995811"/>
                  </a:lnTo>
                  <a:lnTo>
                    <a:pt x="260132" y="1017122"/>
                  </a:lnTo>
                  <a:lnTo>
                    <a:pt x="307732" y="1035926"/>
                  </a:lnTo>
                  <a:lnTo>
                    <a:pt x="356226" y="1052223"/>
                  </a:lnTo>
                  <a:lnTo>
                    <a:pt x="405495" y="1066013"/>
                  </a:lnTo>
                  <a:lnTo>
                    <a:pt x="455422" y="1077295"/>
                  </a:lnTo>
                  <a:lnTo>
                    <a:pt x="505885" y="1086071"/>
                  </a:lnTo>
                  <a:lnTo>
                    <a:pt x="556766" y="1092339"/>
                  </a:lnTo>
                  <a:lnTo>
                    <a:pt x="607947" y="1096100"/>
                  </a:lnTo>
                  <a:lnTo>
                    <a:pt x="659307" y="1097353"/>
                  </a:lnTo>
                  <a:lnTo>
                    <a:pt x="710273" y="1096100"/>
                  </a:lnTo>
                  <a:lnTo>
                    <a:pt x="761115" y="1092339"/>
                  </a:lnTo>
                  <a:lnTo>
                    <a:pt x="811710" y="1086071"/>
                  </a:lnTo>
                  <a:lnTo>
                    <a:pt x="861935" y="1077295"/>
                  </a:lnTo>
                  <a:lnTo>
                    <a:pt x="911667" y="1066013"/>
                  </a:lnTo>
                  <a:lnTo>
                    <a:pt x="960782" y="1052223"/>
                  </a:lnTo>
                  <a:lnTo>
                    <a:pt x="1009157" y="1035926"/>
                  </a:lnTo>
                  <a:lnTo>
                    <a:pt x="1056669" y="1017122"/>
                  </a:lnTo>
                  <a:lnTo>
                    <a:pt x="1103194" y="995811"/>
                  </a:lnTo>
                  <a:lnTo>
                    <a:pt x="1148608" y="971993"/>
                  </a:lnTo>
                  <a:lnTo>
                    <a:pt x="1192789" y="945667"/>
                  </a:lnTo>
                  <a:lnTo>
                    <a:pt x="1235613" y="916834"/>
                  </a:lnTo>
                  <a:lnTo>
                    <a:pt x="1276957" y="885494"/>
                  </a:lnTo>
                  <a:lnTo>
                    <a:pt x="1316697" y="851646"/>
                  </a:lnTo>
                  <a:lnTo>
                    <a:pt x="1351780" y="818216"/>
                  </a:lnTo>
                  <a:lnTo>
                    <a:pt x="1384444" y="783517"/>
                  </a:lnTo>
                  <a:lnTo>
                    <a:pt x="1414688" y="747639"/>
                  </a:lnTo>
                  <a:lnTo>
                    <a:pt x="1442512" y="710674"/>
                  </a:lnTo>
                  <a:lnTo>
                    <a:pt x="1467917" y="672710"/>
                  </a:lnTo>
                  <a:lnTo>
                    <a:pt x="1490903" y="633839"/>
                  </a:lnTo>
                  <a:lnTo>
                    <a:pt x="1511469" y="594149"/>
                  </a:lnTo>
                  <a:lnTo>
                    <a:pt x="1529615" y="553733"/>
                  </a:lnTo>
                  <a:lnTo>
                    <a:pt x="1545342" y="512679"/>
                  </a:lnTo>
                  <a:lnTo>
                    <a:pt x="1558649" y="471078"/>
                  </a:lnTo>
                  <a:lnTo>
                    <a:pt x="1569537" y="429020"/>
                  </a:lnTo>
                  <a:lnTo>
                    <a:pt x="1578005" y="386595"/>
                  </a:lnTo>
                  <a:lnTo>
                    <a:pt x="1584054" y="343894"/>
                  </a:lnTo>
                  <a:lnTo>
                    <a:pt x="1587684" y="301006"/>
                  </a:lnTo>
                  <a:lnTo>
                    <a:pt x="1588893" y="258023"/>
                  </a:lnTo>
                  <a:lnTo>
                    <a:pt x="1587684" y="215033"/>
                  </a:lnTo>
                  <a:lnTo>
                    <a:pt x="1584054" y="172128"/>
                  </a:lnTo>
                  <a:lnTo>
                    <a:pt x="1578005" y="129397"/>
                  </a:lnTo>
                  <a:lnTo>
                    <a:pt x="1569537" y="86931"/>
                  </a:lnTo>
                  <a:lnTo>
                    <a:pt x="1558649" y="44820"/>
                  </a:lnTo>
                  <a:lnTo>
                    <a:pt x="1545342" y="3154"/>
                  </a:lnTo>
                  <a:lnTo>
                    <a:pt x="1544136" y="0"/>
                  </a:lnTo>
                  <a:close/>
                </a:path>
              </a:pathLst>
            </a:custGeom>
            <a:solidFill>
              <a:srgbClr val="CB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3482" y="208128"/>
              <a:ext cx="7579359" cy="755015"/>
            </a:xfrm>
            <a:custGeom>
              <a:avLst/>
              <a:gdLst/>
              <a:ahLst/>
              <a:cxnLst/>
              <a:rect l="l" t="t" r="r" b="b"/>
              <a:pathLst>
                <a:path w="7579359" h="755015">
                  <a:moveTo>
                    <a:pt x="7275677" y="0"/>
                  </a:moveTo>
                  <a:lnTo>
                    <a:pt x="303085" y="0"/>
                  </a:lnTo>
                  <a:lnTo>
                    <a:pt x="253921" y="3966"/>
                  </a:lnTo>
                  <a:lnTo>
                    <a:pt x="207283" y="15450"/>
                  </a:lnTo>
                  <a:lnTo>
                    <a:pt x="163796" y="33827"/>
                  </a:lnTo>
                  <a:lnTo>
                    <a:pt x="124083" y="58474"/>
                  </a:lnTo>
                  <a:lnTo>
                    <a:pt x="88768" y="88766"/>
                  </a:lnTo>
                  <a:lnTo>
                    <a:pt x="58475" y="124080"/>
                  </a:lnTo>
                  <a:lnTo>
                    <a:pt x="33828" y="163791"/>
                  </a:lnTo>
                  <a:lnTo>
                    <a:pt x="15450" y="207277"/>
                  </a:lnTo>
                  <a:lnTo>
                    <a:pt x="3966" y="253911"/>
                  </a:lnTo>
                  <a:lnTo>
                    <a:pt x="0" y="303072"/>
                  </a:lnTo>
                  <a:lnTo>
                    <a:pt x="0" y="451446"/>
                  </a:lnTo>
                  <a:lnTo>
                    <a:pt x="3966" y="500608"/>
                  </a:lnTo>
                  <a:lnTo>
                    <a:pt x="15450" y="547244"/>
                  </a:lnTo>
                  <a:lnTo>
                    <a:pt x="33828" y="590730"/>
                  </a:lnTo>
                  <a:lnTo>
                    <a:pt x="58475" y="630443"/>
                  </a:lnTo>
                  <a:lnTo>
                    <a:pt x="88768" y="665759"/>
                  </a:lnTo>
                  <a:lnTo>
                    <a:pt x="124083" y="696053"/>
                  </a:lnTo>
                  <a:lnTo>
                    <a:pt x="163796" y="720701"/>
                  </a:lnTo>
                  <a:lnTo>
                    <a:pt x="207283" y="739080"/>
                  </a:lnTo>
                  <a:lnTo>
                    <a:pt x="253921" y="750565"/>
                  </a:lnTo>
                  <a:lnTo>
                    <a:pt x="303085" y="754532"/>
                  </a:lnTo>
                  <a:lnTo>
                    <a:pt x="7275677" y="754532"/>
                  </a:lnTo>
                  <a:lnTo>
                    <a:pt x="7324838" y="750565"/>
                  </a:lnTo>
                  <a:lnTo>
                    <a:pt x="7371474" y="739080"/>
                  </a:lnTo>
                  <a:lnTo>
                    <a:pt x="7414961" y="720701"/>
                  </a:lnTo>
                  <a:lnTo>
                    <a:pt x="7454674" y="696053"/>
                  </a:lnTo>
                  <a:lnTo>
                    <a:pt x="7489990" y="665759"/>
                  </a:lnTo>
                  <a:lnTo>
                    <a:pt x="7520284" y="630443"/>
                  </a:lnTo>
                  <a:lnTo>
                    <a:pt x="7544932" y="590730"/>
                  </a:lnTo>
                  <a:lnTo>
                    <a:pt x="7563311" y="547244"/>
                  </a:lnTo>
                  <a:lnTo>
                    <a:pt x="7574796" y="500608"/>
                  </a:lnTo>
                  <a:lnTo>
                    <a:pt x="7578763" y="451446"/>
                  </a:lnTo>
                  <a:lnTo>
                    <a:pt x="7578763" y="303072"/>
                  </a:lnTo>
                  <a:lnTo>
                    <a:pt x="7574796" y="253911"/>
                  </a:lnTo>
                  <a:lnTo>
                    <a:pt x="7563311" y="207277"/>
                  </a:lnTo>
                  <a:lnTo>
                    <a:pt x="7544932" y="163791"/>
                  </a:lnTo>
                  <a:lnTo>
                    <a:pt x="7520284" y="124080"/>
                  </a:lnTo>
                  <a:lnTo>
                    <a:pt x="7489990" y="88766"/>
                  </a:lnTo>
                  <a:lnTo>
                    <a:pt x="7454674" y="58474"/>
                  </a:lnTo>
                  <a:lnTo>
                    <a:pt x="7414961" y="33827"/>
                  </a:lnTo>
                  <a:lnTo>
                    <a:pt x="7371474" y="15450"/>
                  </a:lnTo>
                  <a:lnTo>
                    <a:pt x="7324838" y="3966"/>
                  </a:lnTo>
                  <a:lnTo>
                    <a:pt x="7275677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3943" y="272936"/>
              <a:ext cx="624903" cy="62489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392568" y="351763"/>
              <a:ext cx="78740" cy="270510"/>
            </a:xfrm>
            <a:custGeom>
              <a:avLst/>
              <a:gdLst/>
              <a:ahLst/>
              <a:cxnLst/>
              <a:rect l="l" t="t" r="r" b="b"/>
              <a:pathLst>
                <a:path w="78740" h="270509">
                  <a:moveTo>
                    <a:pt x="49022" y="0"/>
                  </a:moveTo>
                  <a:lnTo>
                    <a:pt x="29565" y="0"/>
                  </a:lnTo>
                  <a:lnTo>
                    <a:pt x="19850" y="3365"/>
                  </a:lnTo>
                  <a:lnTo>
                    <a:pt x="19443" y="7429"/>
                  </a:lnTo>
                  <a:lnTo>
                    <a:pt x="18984" y="34258"/>
                  </a:lnTo>
                  <a:lnTo>
                    <a:pt x="16763" y="54703"/>
                  </a:lnTo>
                  <a:lnTo>
                    <a:pt x="10934" y="76288"/>
                  </a:lnTo>
                  <a:lnTo>
                    <a:pt x="4670" y="95315"/>
                  </a:lnTo>
                  <a:lnTo>
                    <a:pt x="1519" y="110880"/>
                  </a:lnTo>
                  <a:lnTo>
                    <a:pt x="342" y="124544"/>
                  </a:lnTo>
                  <a:lnTo>
                    <a:pt x="0" y="137871"/>
                  </a:lnTo>
                  <a:lnTo>
                    <a:pt x="1067" y="151953"/>
                  </a:lnTo>
                  <a:lnTo>
                    <a:pt x="6093" y="180265"/>
                  </a:lnTo>
                  <a:lnTo>
                    <a:pt x="6489" y="192976"/>
                  </a:lnTo>
                  <a:lnTo>
                    <a:pt x="5144" y="210397"/>
                  </a:lnTo>
                  <a:lnTo>
                    <a:pt x="4298" y="233633"/>
                  </a:lnTo>
                  <a:lnTo>
                    <a:pt x="5053" y="254668"/>
                  </a:lnTo>
                  <a:lnTo>
                    <a:pt x="39306" y="270344"/>
                  </a:lnTo>
                  <a:lnTo>
                    <a:pt x="47073" y="270154"/>
                  </a:lnTo>
                  <a:lnTo>
                    <a:pt x="74285" y="233633"/>
                  </a:lnTo>
                  <a:lnTo>
                    <a:pt x="73446" y="210397"/>
                  </a:lnTo>
                  <a:lnTo>
                    <a:pt x="72110" y="192976"/>
                  </a:lnTo>
                  <a:lnTo>
                    <a:pt x="72494" y="180265"/>
                  </a:lnTo>
                  <a:lnTo>
                    <a:pt x="77523" y="151953"/>
                  </a:lnTo>
                  <a:lnTo>
                    <a:pt x="78600" y="137871"/>
                  </a:lnTo>
                  <a:lnTo>
                    <a:pt x="78257" y="124544"/>
                  </a:lnTo>
                  <a:lnTo>
                    <a:pt x="77077" y="110880"/>
                  </a:lnTo>
                  <a:lnTo>
                    <a:pt x="73919" y="95315"/>
                  </a:lnTo>
                  <a:lnTo>
                    <a:pt x="67640" y="76288"/>
                  </a:lnTo>
                  <a:lnTo>
                    <a:pt x="61819" y="54703"/>
                  </a:lnTo>
                  <a:lnTo>
                    <a:pt x="59601" y="34258"/>
                  </a:lnTo>
                  <a:lnTo>
                    <a:pt x="59143" y="7429"/>
                  </a:lnTo>
                  <a:lnTo>
                    <a:pt x="58737" y="3365"/>
                  </a:lnTo>
                  <a:lnTo>
                    <a:pt x="490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8097" y="388476"/>
              <a:ext cx="353053" cy="14911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91579" y="797000"/>
              <a:ext cx="469265" cy="45720"/>
            </a:xfrm>
            <a:custGeom>
              <a:avLst/>
              <a:gdLst/>
              <a:ahLst/>
              <a:cxnLst/>
              <a:rect l="l" t="t" r="r" b="b"/>
              <a:pathLst>
                <a:path w="469265" h="45719">
                  <a:moveTo>
                    <a:pt x="35128" y="45148"/>
                  </a:moveTo>
                  <a:lnTo>
                    <a:pt x="25222" y="30810"/>
                  </a:lnTo>
                  <a:lnTo>
                    <a:pt x="24561" y="29845"/>
                  </a:lnTo>
                  <a:lnTo>
                    <a:pt x="31038" y="27800"/>
                  </a:lnTo>
                  <a:lnTo>
                    <a:pt x="32194" y="26200"/>
                  </a:lnTo>
                  <a:lnTo>
                    <a:pt x="34683" y="22745"/>
                  </a:lnTo>
                  <a:lnTo>
                    <a:pt x="34683" y="5829"/>
                  </a:lnTo>
                  <a:lnTo>
                    <a:pt x="33782" y="5067"/>
                  </a:lnTo>
                  <a:lnTo>
                    <a:pt x="29743" y="1638"/>
                  </a:lnTo>
                  <a:lnTo>
                    <a:pt x="29743" y="8648"/>
                  </a:lnTo>
                  <a:lnTo>
                    <a:pt x="29743" y="22555"/>
                  </a:lnTo>
                  <a:lnTo>
                    <a:pt x="25146" y="26200"/>
                  </a:lnTo>
                  <a:lnTo>
                    <a:pt x="5118" y="26200"/>
                  </a:lnTo>
                  <a:lnTo>
                    <a:pt x="5118" y="5067"/>
                  </a:lnTo>
                  <a:lnTo>
                    <a:pt x="25146" y="5067"/>
                  </a:lnTo>
                  <a:lnTo>
                    <a:pt x="29743" y="8648"/>
                  </a:lnTo>
                  <a:lnTo>
                    <a:pt x="29743" y="1638"/>
                  </a:lnTo>
                  <a:lnTo>
                    <a:pt x="28219" y="330"/>
                  </a:lnTo>
                  <a:lnTo>
                    <a:pt x="0" y="330"/>
                  </a:lnTo>
                  <a:lnTo>
                    <a:pt x="0" y="45148"/>
                  </a:lnTo>
                  <a:lnTo>
                    <a:pt x="5118" y="45148"/>
                  </a:lnTo>
                  <a:lnTo>
                    <a:pt x="5118" y="30937"/>
                  </a:lnTo>
                  <a:lnTo>
                    <a:pt x="18046" y="30937"/>
                  </a:lnTo>
                  <a:lnTo>
                    <a:pt x="19900" y="30810"/>
                  </a:lnTo>
                  <a:lnTo>
                    <a:pt x="29298" y="45148"/>
                  </a:lnTo>
                  <a:lnTo>
                    <a:pt x="35128" y="45148"/>
                  </a:lnTo>
                  <a:close/>
                </a:path>
                <a:path w="469265" h="45719">
                  <a:moveTo>
                    <a:pt x="74333" y="40411"/>
                  </a:moveTo>
                  <a:lnTo>
                    <a:pt x="48234" y="40411"/>
                  </a:lnTo>
                  <a:lnTo>
                    <a:pt x="48234" y="24790"/>
                  </a:lnTo>
                  <a:lnTo>
                    <a:pt x="70815" y="24790"/>
                  </a:lnTo>
                  <a:lnTo>
                    <a:pt x="70815" y="20116"/>
                  </a:lnTo>
                  <a:lnTo>
                    <a:pt x="48234" y="20116"/>
                  </a:lnTo>
                  <a:lnTo>
                    <a:pt x="48234" y="5067"/>
                  </a:lnTo>
                  <a:lnTo>
                    <a:pt x="73507" y="5067"/>
                  </a:lnTo>
                  <a:lnTo>
                    <a:pt x="73507" y="330"/>
                  </a:lnTo>
                  <a:lnTo>
                    <a:pt x="43116" y="330"/>
                  </a:lnTo>
                  <a:lnTo>
                    <a:pt x="43116" y="45161"/>
                  </a:lnTo>
                  <a:lnTo>
                    <a:pt x="74333" y="45161"/>
                  </a:lnTo>
                  <a:lnTo>
                    <a:pt x="74333" y="40411"/>
                  </a:lnTo>
                  <a:close/>
                </a:path>
                <a:path w="469265" h="45719">
                  <a:moveTo>
                    <a:pt x="100965" y="18453"/>
                  </a:moveTo>
                  <a:lnTo>
                    <a:pt x="80886" y="18453"/>
                  </a:lnTo>
                  <a:lnTo>
                    <a:pt x="80886" y="26822"/>
                  </a:lnTo>
                  <a:lnTo>
                    <a:pt x="100965" y="26822"/>
                  </a:lnTo>
                  <a:lnTo>
                    <a:pt x="100965" y="18453"/>
                  </a:lnTo>
                  <a:close/>
                </a:path>
                <a:path w="469265" h="45719">
                  <a:moveTo>
                    <a:pt x="143764" y="36766"/>
                  </a:moveTo>
                  <a:lnTo>
                    <a:pt x="119062" y="36766"/>
                  </a:lnTo>
                  <a:lnTo>
                    <a:pt x="119062" y="26835"/>
                  </a:lnTo>
                  <a:lnTo>
                    <a:pt x="140627" y="26835"/>
                  </a:lnTo>
                  <a:lnTo>
                    <a:pt x="140627" y="18453"/>
                  </a:lnTo>
                  <a:lnTo>
                    <a:pt x="119062" y="18453"/>
                  </a:lnTo>
                  <a:lnTo>
                    <a:pt x="119062" y="8712"/>
                  </a:lnTo>
                  <a:lnTo>
                    <a:pt x="143052" y="8712"/>
                  </a:lnTo>
                  <a:lnTo>
                    <a:pt x="143052" y="330"/>
                  </a:lnTo>
                  <a:lnTo>
                    <a:pt x="108953" y="330"/>
                  </a:lnTo>
                  <a:lnTo>
                    <a:pt x="108953" y="45148"/>
                  </a:lnTo>
                  <a:lnTo>
                    <a:pt x="143764" y="45148"/>
                  </a:lnTo>
                  <a:lnTo>
                    <a:pt x="143764" y="36766"/>
                  </a:lnTo>
                  <a:close/>
                </a:path>
                <a:path w="469265" h="45719">
                  <a:moveTo>
                    <a:pt x="191287" y="330"/>
                  </a:moveTo>
                  <a:lnTo>
                    <a:pt x="180860" y="330"/>
                  </a:lnTo>
                  <a:lnTo>
                    <a:pt x="168579" y="34137"/>
                  </a:lnTo>
                  <a:lnTo>
                    <a:pt x="156362" y="330"/>
                  </a:lnTo>
                  <a:lnTo>
                    <a:pt x="145478" y="330"/>
                  </a:lnTo>
                  <a:lnTo>
                    <a:pt x="163080" y="45148"/>
                  </a:lnTo>
                  <a:lnTo>
                    <a:pt x="173507" y="45148"/>
                  </a:lnTo>
                  <a:lnTo>
                    <a:pt x="191287" y="330"/>
                  </a:lnTo>
                  <a:close/>
                </a:path>
                <a:path w="469265" h="45719">
                  <a:moveTo>
                    <a:pt x="237858" y="22745"/>
                  </a:moveTo>
                  <a:lnTo>
                    <a:pt x="236029" y="13703"/>
                  </a:lnTo>
                  <a:lnTo>
                    <a:pt x="232625" y="8851"/>
                  </a:lnTo>
                  <a:lnTo>
                    <a:pt x="230974" y="6502"/>
                  </a:lnTo>
                  <a:lnTo>
                    <a:pt x="227495" y="4330"/>
                  </a:lnTo>
                  <a:lnTo>
                    <a:pt x="227495" y="14859"/>
                  </a:lnTo>
                  <a:lnTo>
                    <a:pt x="227495" y="30619"/>
                  </a:lnTo>
                  <a:lnTo>
                    <a:pt x="221411" y="36766"/>
                  </a:lnTo>
                  <a:lnTo>
                    <a:pt x="206451" y="36766"/>
                  </a:lnTo>
                  <a:lnTo>
                    <a:pt x="200113" y="30619"/>
                  </a:lnTo>
                  <a:lnTo>
                    <a:pt x="200113" y="14859"/>
                  </a:lnTo>
                  <a:lnTo>
                    <a:pt x="206387" y="8851"/>
                  </a:lnTo>
                  <a:lnTo>
                    <a:pt x="221411" y="8851"/>
                  </a:lnTo>
                  <a:lnTo>
                    <a:pt x="227495" y="14859"/>
                  </a:lnTo>
                  <a:lnTo>
                    <a:pt x="227495" y="4330"/>
                  </a:lnTo>
                  <a:lnTo>
                    <a:pt x="223342" y="1727"/>
                  </a:lnTo>
                  <a:lnTo>
                    <a:pt x="213804" y="0"/>
                  </a:lnTo>
                  <a:lnTo>
                    <a:pt x="204254" y="1727"/>
                  </a:lnTo>
                  <a:lnTo>
                    <a:pt x="196634" y="6502"/>
                  </a:lnTo>
                  <a:lnTo>
                    <a:pt x="191579" y="13703"/>
                  </a:lnTo>
                  <a:lnTo>
                    <a:pt x="189750" y="22745"/>
                  </a:lnTo>
                  <a:lnTo>
                    <a:pt x="191592" y="31800"/>
                  </a:lnTo>
                  <a:lnTo>
                    <a:pt x="196646" y="39039"/>
                  </a:lnTo>
                  <a:lnTo>
                    <a:pt x="204279" y="43853"/>
                  </a:lnTo>
                  <a:lnTo>
                    <a:pt x="213804" y="45593"/>
                  </a:lnTo>
                  <a:lnTo>
                    <a:pt x="223342" y="43840"/>
                  </a:lnTo>
                  <a:lnTo>
                    <a:pt x="230974" y="39014"/>
                  </a:lnTo>
                  <a:lnTo>
                    <a:pt x="232537" y="36766"/>
                  </a:lnTo>
                  <a:lnTo>
                    <a:pt x="236029" y="31775"/>
                  </a:lnTo>
                  <a:lnTo>
                    <a:pt x="237858" y="22745"/>
                  </a:lnTo>
                  <a:close/>
                </a:path>
                <a:path w="469265" h="45719">
                  <a:moveTo>
                    <a:pt x="272605" y="36322"/>
                  </a:moveTo>
                  <a:lnTo>
                    <a:pt x="253415" y="36322"/>
                  </a:lnTo>
                  <a:lnTo>
                    <a:pt x="253415" y="330"/>
                  </a:lnTo>
                  <a:lnTo>
                    <a:pt x="243306" y="330"/>
                  </a:lnTo>
                  <a:lnTo>
                    <a:pt x="243306" y="45148"/>
                  </a:lnTo>
                  <a:lnTo>
                    <a:pt x="272605" y="45148"/>
                  </a:lnTo>
                  <a:lnTo>
                    <a:pt x="272605" y="36322"/>
                  </a:lnTo>
                  <a:close/>
                </a:path>
                <a:path w="469265" h="45719">
                  <a:moveTo>
                    <a:pt x="316293" y="330"/>
                  </a:moveTo>
                  <a:lnTo>
                    <a:pt x="306184" y="330"/>
                  </a:lnTo>
                  <a:lnTo>
                    <a:pt x="306184" y="26390"/>
                  </a:lnTo>
                  <a:lnTo>
                    <a:pt x="306184" y="32867"/>
                  </a:lnTo>
                  <a:lnTo>
                    <a:pt x="302221" y="36766"/>
                  </a:lnTo>
                  <a:lnTo>
                    <a:pt x="290195" y="36766"/>
                  </a:lnTo>
                  <a:lnTo>
                    <a:pt x="285965" y="32867"/>
                  </a:lnTo>
                  <a:lnTo>
                    <a:pt x="285965" y="330"/>
                  </a:lnTo>
                  <a:lnTo>
                    <a:pt x="275856" y="330"/>
                  </a:lnTo>
                  <a:lnTo>
                    <a:pt x="275856" y="26390"/>
                  </a:lnTo>
                  <a:lnTo>
                    <a:pt x="277291" y="34391"/>
                  </a:lnTo>
                  <a:lnTo>
                    <a:pt x="281381" y="40436"/>
                  </a:lnTo>
                  <a:lnTo>
                    <a:pt x="287794" y="44272"/>
                  </a:lnTo>
                  <a:lnTo>
                    <a:pt x="296202" y="45605"/>
                  </a:lnTo>
                  <a:lnTo>
                    <a:pt x="304558" y="44272"/>
                  </a:lnTo>
                  <a:lnTo>
                    <a:pt x="310883" y="40436"/>
                  </a:lnTo>
                  <a:lnTo>
                    <a:pt x="314896" y="34391"/>
                  </a:lnTo>
                  <a:lnTo>
                    <a:pt x="316293" y="26390"/>
                  </a:lnTo>
                  <a:lnTo>
                    <a:pt x="316293" y="330"/>
                  </a:lnTo>
                  <a:close/>
                </a:path>
                <a:path w="469265" h="45719">
                  <a:moveTo>
                    <a:pt x="356285" y="330"/>
                  </a:moveTo>
                  <a:lnTo>
                    <a:pt x="318858" y="330"/>
                  </a:lnTo>
                  <a:lnTo>
                    <a:pt x="318858" y="8915"/>
                  </a:lnTo>
                  <a:lnTo>
                    <a:pt x="332486" y="8915"/>
                  </a:lnTo>
                  <a:lnTo>
                    <a:pt x="332486" y="45161"/>
                  </a:lnTo>
                  <a:lnTo>
                    <a:pt x="342595" y="45161"/>
                  </a:lnTo>
                  <a:lnTo>
                    <a:pt x="342595" y="8915"/>
                  </a:lnTo>
                  <a:lnTo>
                    <a:pt x="356285" y="8915"/>
                  </a:lnTo>
                  <a:lnTo>
                    <a:pt x="356285" y="330"/>
                  </a:lnTo>
                  <a:close/>
                </a:path>
                <a:path w="469265" h="45719">
                  <a:moveTo>
                    <a:pt x="370624" y="330"/>
                  </a:moveTo>
                  <a:lnTo>
                    <a:pt x="360514" y="330"/>
                  </a:lnTo>
                  <a:lnTo>
                    <a:pt x="360514" y="45148"/>
                  </a:lnTo>
                  <a:lnTo>
                    <a:pt x="370624" y="45148"/>
                  </a:lnTo>
                  <a:lnTo>
                    <a:pt x="370624" y="330"/>
                  </a:lnTo>
                  <a:close/>
                </a:path>
                <a:path w="469265" h="45719">
                  <a:moveTo>
                    <a:pt x="424040" y="22745"/>
                  </a:moveTo>
                  <a:lnTo>
                    <a:pt x="422211" y="13703"/>
                  </a:lnTo>
                  <a:lnTo>
                    <a:pt x="418795" y="8851"/>
                  </a:lnTo>
                  <a:lnTo>
                    <a:pt x="417144" y="6502"/>
                  </a:lnTo>
                  <a:lnTo>
                    <a:pt x="413677" y="4330"/>
                  </a:lnTo>
                  <a:lnTo>
                    <a:pt x="413677" y="14859"/>
                  </a:lnTo>
                  <a:lnTo>
                    <a:pt x="413677" y="30619"/>
                  </a:lnTo>
                  <a:lnTo>
                    <a:pt x="407593" y="36766"/>
                  </a:lnTo>
                  <a:lnTo>
                    <a:pt x="392633" y="36766"/>
                  </a:lnTo>
                  <a:lnTo>
                    <a:pt x="386295" y="30619"/>
                  </a:lnTo>
                  <a:lnTo>
                    <a:pt x="386295" y="14859"/>
                  </a:lnTo>
                  <a:lnTo>
                    <a:pt x="392557" y="8851"/>
                  </a:lnTo>
                  <a:lnTo>
                    <a:pt x="407593" y="8851"/>
                  </a:lnTo>
                  <a:lnTo>
                    <a:pt x="413677" y="14859"/>
                  </a:lnTo>
                  <a:lnTo>
                    <a:pt x="413677" y="4330"/>
                  </a:lnTo>
                  <a:lnTo>
                    <a:pt x="409524" y="1727"/>
                  </a:lnTo>
                  <a:lnTo>
                    <a:pt x="399986" y="0"/>
                  </a:lnTo>
                  <a:lnTo>
                    <a:pt x="390436" y="1727"/>
                  </a:lnTo>
                  <a:lnTo>
                    <a:pt x="382803" y="6502"/>
                  </a:lnTo>
                  <a:lnTo>
                    <a:pt x="377761" y="13703"/>
                  </a:lnTo>
                  <a:lnTo>
                    <a:pt x="375932" y="22745"/>
                  </a:lnTo>
                  <a:lnTo>
                    <a:pt x="377761" y="31800"/>
                  </a:lnTo>
                  <a:lnTo>
                    <a:pt x="382828" y="39039"/>
                  </a:lnTo>
                  <a:lnTo>
                    <a:pt x="390448" y="43853"/>
                  </a:lnTo>
                  <a:lnTo>
                    <a:pt x="399986" y="45593"/>
                  </a:lnTo>
                  <a:lnTo>
                    <a:pt x="409524" y="43840"/>
                  </a:lnTo>
                  <a:lnTo>
                    <a:pt x="417144" y="39014"/>
                  </a:lnTo>
                  <a:lnTo>
                    <a:pt x="418719" y="36766"/>
                  </a:lnTo>
                  <a:lnTo>
                    <a:pt x="422211" y="31775"/>
                  </a:lnTo>
                  <a:lnTo>
                    <a:pt x="424040" y="22745"/>
                  </a:lnTo>
                  <a:close/>
                </a:path>
                <a:path w="469265" h="45719">
                  <a:moveTo>
                    <a:pt x="468960" y="330"/>
                  </a:moveTo>
                  <a:lnTo>
                    <a:pt x="459359" y="330"/>
                  </a:lnTo>
                  <a:lnTo>
                    <a:pt x="459359" y="29146"/>
                  </a:lnTo>
                  <a:lnTo>
                    <a:pt x="437603" y="330"/>
                  </a:lnTo>
                  <a:lnTo>
                    <a:pt x="428396" y="330"/>
                  </a:lnTo>
                  <a:lnTo>
                    <a:pt x="428396" y="45148"/>
                  </a:lnTo>
                  <a:lnTo>
                    <a:pt x="438048" y="45148"/>
                  </a:lnTo>
                  <a:lnTo>
                    <a:pt x="438048" y="16408"/>
                  </a:lnTo>
                  <a:lnTo>
                    <a:pt x="459740" y="45148"/>
                  </a:lnTo>
                  <a:lnTo>
                    <a:pt x="468960" y="45148"/>
                  </a:lnTo>
                  <a:lnTo>
                    <a:pt x="468960" y="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698066" y="645947"/>
              <a:ext cx="3798570" cy="116839"/>
            </a:xfrm>
            <a:custGeom>
              <a:avLst/>
              <a:gdLst/>
              <a:ahLst/>
              <a:cxnLst/>
              <a:rect l="l" t="t" r="r" b="b"/>
              <a:pathLst>
                <a:path w="3798570" h="116840">
                  <a:moveTo>
                    <a:pt x="3744010" y="0"/>
                  </a:moveTo>
                  <a:lnTo>
                    <a:pt x="54000" y="0"/>
                  </a:lnTo>
                  <a:lnTo>
                    <a:pt x="32982" y="4242"/>
                  </a:lnTo>
                  <a:lnTo>
                    <a:pt x="15817" y="15813"/>
                  </a:lnTo>
                  <a:lnTo>
                    <a:pt x="4244" y="32977"/>
                  </a:lnTo>
                  <a:lnTo>
                    <a:pt x="0" y="54000"/>
                  </a:lnTo>
                  <a:lnTo>
                    <a:pt x="0" y="62725"/>
                  </a:lnTo>
                  <a:lnTo>
                    <a:pt x="4244" y="83748"/>
                  </a:lnTo>
                  <a:lnTo>
                    <a:pt x="15817" y="100912"/>
                  </a:lnTo>
                  <a:lnTo>
                    <a:pt x="32982" y="112483"/>
                  </a:lnTo>
                  <a:lnTo>
                    <a:pt x="54000" y="116725"/>
                  </a:lnTo>
                  <a:lnTo>
                    <a:pt x="3744010" y="116725"/>
                  </a:lnTo>
                  <a:lnTo>
                    <a:pt x="3765028" y="112483"/>
                  </a:lnTo>
                  <a:lnTo>
                    <a:pt x="3782193" y="100912"/>
                  </a:lnTo>
                  <a:lnTo>
                    <a:pt x="3793767" y="83748"/>
                  </a:lnTo>
                  <a:lnTo>
                    <a:pt x="3798011" y="62725"/>
                  </a:lnTo>
                  <a:lnTo>
                    <a:pt x="3798011" y="54000"/>
                  </a:lnTo>
                  <a:lnTo>
                    <a:pt x="3793767" y="32977"/>
                  </a:lnTo>
                  <a:lnTo>
                    <a:pt x="3782193" y="15813"/>
                  </a:lnTo>
                  <a:lnTo>
                    <a:pt x="3765028" y="4242"/>
                  </a:lnTo>
                  <a:lnTo>
                    <a:pt x="3744010" y="0"/>
                  </a:lnTo>
                  <a:close/>
                </a:path>
              </a:pathLst>
            </a:custGeom>
            <a:solidFill>
              <a:srgbClr val="1A2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379864" y="306899"/>
            <a:ext cx="3716020" cy="10795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748030" marR="5080">
              <a:lnSpc>
                <a:spcPts val="1800"/>
              </a:lnSpc>
              <a:spcBef>
                <a:spcPts val="360"/>
              </a:spcBef>
            </a:pPr>
            <a:r>
              <a:rPr sz="1700" b="1" i="1" spc="-80" dirty="0" err="1">
                <a:solidFill>
                  <a:srgbClr val="FFFFFF"/>
                </a:solidFill>
                <a:latin typeface="Verdana"/>
                <a:cs typeface="Verdana"/>
              </a:rPr>
              <a:t>Impli</a:t>
            </a:r>
            <a:r>
              <a:rPr sz="1700" b="1" i="1" spc="-95" dirty="0" err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b="1" i="1" spc="-10" dirty="0" err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pt-BR" sz="1700" b="1" i="1" spc="-10" dirty="0" err="1">
                <a:solidFill>
                  <a:srgbClr val="FFFFFF"/>
                </a:solidFill>
                <a:latin typeface="Verdana"/>
                <a:cs typeface="Verdana"/>
              </a:rPr>
              <a:t>ções</a:t>
            </a:r>
            <a:r>
              <a:rPr sz="1700" b="1" i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i="1" spc="-55" dirty="0">
                <a:solidFill>
                  <a:srgbClr val="FFFFFF"/>
                </a:solidFill>
                <a:latin typeface="Verdana"/>
                <a:cs typeface="Verdana"/>
              </a:rPr>
              <a:t>Rel</a:t>
            </a:r>
            <a:r>
              <a:rPr sz="1700" b="1" i="1" spc="-80" dirty="0">
                <a:solidFill>
                  <a:srgbClr val="FFFFFF"/>
                </a:solidFill>
                <a:latin typeface="Verdana"/>
                <a:cs typeface="Verdana"/>
              </a:rPr>
              <a:t>ev</a:t>
            </a:r>
            <a:r>
              <a:rPr sz="1700" b="1" i="1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700" b="1" i="1" spc="-3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00" b="1" i="1" spc="-50" dirty="0">
                <a:solidFill>
                  <a:srgbClr val="FFFFFF"/>
                </a:solidFill>
                <a:latin typeface="Verdana"/>
                <a:cs typeface="Verdana"/>
              </a:rPr>
              <a:t>es  </a:t>
            </a:r>
            <a:r>
              <a:rPr sz="1700" b="1" i="1" spc="-8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1700" b="1" i="1" spc="-35" dirty="0">
                <a:solidFill>
                  <a:srgbClr val="FFFFFF"/>
                </a:solidFill>
                <a:latin typeface="Verdana"/>
                <a:cs typeface="Verdana"/>
              </a:rPr>
              <a:t>ORE</a:t>
            </a:r>
            <a:r>
              <a:rPr sz="1700" b="1" i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i="1" spc="-2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sz="1700" b="1" i="1" spc="-13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700" b="1" i="1" spc="-4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700" b="1" i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i="1" spc="-360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700" b="1" i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b="1" i="1" spc="-60" dirty="0" err="1">
                <a:solidFill>
                  <a:srgbClr val="FFFFFF"/>
                </a:solidFill>
                <a:latin typeface="Verdana"/>
                <a:cs typeface="Verdana"/>
              </a:rPr>
              <a:t>Segu</a:t>
            </a:r>
            <a:r>
              <a:rPr sz="1700" b="1" i="1" spc="-50" dirty="0" err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lang="es-419" sz="1700" b="1" i="1" spc="-5" dirty="0" err="1">
                <a:solidFill>
                  <a:srgbClr val="FFFFFF"/>
                </a:solidFill>
                <a:latin typeface="Verdana"/>
                <a:cs typeface="Verdana"/>
              </a:rPr>
              <a:t>ança</a:t>
            </a:r>
            <a:endParaRPr lang="es-419" sz="1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419" sz="2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50" b="1" spc="85" dirty="0" err="1">
                <a:solidFill>
                  <a:srgbClr val="FFFFFF"/>
                </a:solidFill>
                <a:latin typeface="Arial"/>
                <a:cs typeface="Arial"/>
              </a:rPr>
              <a:t>Segur</a:t>
            </a:r>
            <a:r>
              <a:rPr lang="pt-BR" sz="1250" b="1" spc="85" dirty="0" err="1">
                <a:solidFill>
                  <a:srgbClr val="FFFFFF"/>
                </a:solidFill>
                <a:latin typeface="Arial"/>
                <a:cs typeface="Arial"/>
              </a:rPr>
              <a:t>ança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11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50" b="1" spc="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5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7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lang="pt-BR" sz="1250" b="1" spc="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50" b="1" spc="75" dirty="0" err="1">
                <a:solidFill>
                  <a:srgbClr val="FFFFFF"/>
                </a:solidFill>
                <a:latin typeface="Arial"/>
                <a:cs typeface="Arial"/>
              </a:rPr>
              <a:t>ota</a:t>
            </a:r>
            <a:endParaRPr sz="1250" dirty="0">
              <a:latin typeface="Arial"/>
              <a:cs typeface="Arial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176364" y="5872530"/>
            <a:ext cx="7584440" cy="5325110"/>
            <a:chOff x="176364" y="5872530"/>
            <a:chExt cx="7584440" cy="5325110"/>
          </a:xfrm>
        </p:grpSpPr>
        <p:pic>
          <p:nvPicPr>
            <p:cNvPr id="76" name="object 7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0441" y="8379993"/>
              <a:ext cx="3613226" cy="184489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38980" y="7381013"/>
              <a:ext cx="3621404" cy="1555364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38980" y="9159950"/>
              <a:ext cx="3621404" cy="203738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29061" y="7867116"/>
              <a:ext cx="3153537" cy="902398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529061" y="7867103"/>
              <a:ext cx="3154045" cy="902969"/>
            </a:xfrm>
            <a:custGeom>
              <a:avLst/>
              <a:gdLst/>
              <a:ahLst/>
              <a:cxnLst/>
              <a:rect l="l" t="t" r="r" b="b"/>
              <a:pathLst>
                <a:path w="3154045" h="902970">
                  <a:moveTo>
                    <a:pt x="3153537" y="902411"/>
                  </a:moveTo>
                  <a:lnTo>
                    <a:pt x="0" y="902411"/>
                  </a:lnTo>
                  <a:lnTo>
                    <a:pt x="0" y="0"/>
                  </a:lnTo>
                  <a:lnTo>
                    <a:pt x="3153537" y="0"/>
                  </a:lnTo>
                  <a:lnTo>
                    <a:pt x="3153537" y="902411"/>
                  </a:lnTo>
                  <a:close/>
                </a:path>
              </a:pathLst>
            </a:custGeom>
            <a:ln w="51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6364" y="5872530"/>
              <a:ext cx="3621392" cy="2290728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5142" y="6176708"/>
              <a:ext cx="3074047" cy="1835645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255130" y="6176708"/>
              <a:ext cx="3074670" cy="1835785"/>
            </a:xfrm>
            <a:custGeom>
              <a:avLst/>
              <a:gdLst/>
              <a:ahLst/>
              <a:cxnLst/>
              <a:rect l="l" t="t" r="r" b="b"/>
              <a:pathLst>
                <a:path w="3074670" h="1835784">
                  <a:moveTo>
                    <a:pt x="3074060" y="1835645"/>
                  </a:moveTo>
                  <a:lnTo>
                    <a:pt x="0" y="1835645"/>
                  </a:lnTo>
                  <a:lnTo>
                    <a:pt x="0" y="0"/>
                  </a:lnTo>
                  <a:lnTo>
                    <a:pt x="3074060" y="0"/>
                  </a:lnTo>
                  <a:lnTo>
                    <a:pt x="3074060" y="1835645"/>
                  </a:lnTo>
                  <a:close/>
                </a:path>
              </a:pathLst>
            </a:custGeom>
            <a:ln w="51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41714" y="6397980"/>
              <a:ext cx="857885" cy="1702435"/>
            </a:xfrm>
            <a:custGeom>
              <a:avLst/>
              <a:gdLst/>
              <a:ahLst/>
              <a:cxnLst/>
              <a:rect l="l" t="t" r="r" b="b"/>
              <a:pathLst>
                <a:path w="857885" h="1702434">
                  <a:moveTo>
                    <a:pt x="857539" y="0"/>
                  </a:moveTo>
                  <a:lnTo>
                    <a:pt x="808881" y="1357"/>
                  </a:lnTo>
                  <a:lnTo>
                    <a:pt x="760932" y="5381"/>
                  </a:lnTo>
                  <a:lnTo>
                    <a:pt x="713768" y="11999"/>
                  </a:lnTo>
                  <a:lnTo>
                    <a:pt x="667460" y="21140"/>
                  </a:lnTo>
                  <a:lnTo>
                    <a:pt x="622082" y="32729"/>
                  </a:lnTo>
                  <a:lnTo>
                    <a:pt x="577705" y="46696"/>
                  </a:lnTo>
                  <a:lnTo>
                    <a:pt x="534402" y="62968"/>
                  </a:lnTo>
                  <a:lnTo>
                    <a:pt x="492245" y="81472"/>
                  </a:lnTo>
                  <a:lnTo>
                    <a:pt x="451308" y="102136"/>
                  </a:lnTo>
                  <a:lnTo>
                    <a:pt x="411661" y="124887"/>
                  </a:lnTo>
                  <a:lnTo>
                    <a:pt x="373379" y="149654"/>
                  </a:lnTo>
                  <a:lnTo>
                    <a:pt x="336532" y="176364"/>
                  </a:lnTo>
                  <a:lnTo>
                    <a:pt x="301193" y="204944"/>
                  </a:lnTo>
                  <a:lnTo>
                    <a:pt x="267436" y="235322"/>
                  </a:lnTo>
                  <a:lnTo>
                    <a:pt x="235331" y="267426"/>
                  </a:lnTo>
                  <a:lnTo>
                    <a:pt x="204952" y="301183"/>
                  </a:lnTo>
                  <a:lnTo>
                    <a:pt x="176371" y="336521"/>
                  </a:lnTo>
                  <a:lnTo>
                    <a:pt x="149661" y="373367"/>
                  </a:lnTo>
                  <a:lnTo>
                    <a:pt x="124893" y="411650"/>
                  </a:lnTo>
                  <a:lnTo>
                    <a:pt x="102141" y="451296"/>
                  </a:lnTo>
                  <a:lnTo>
                    <a:pt x="81476" y="492234"/>
                  </a:lnTo>
                  <a:lnTo>
                    <a:pt x="62971" y="534391"/>
                  </a:lnTo>
                  <a:lnTo>
                    <a:pt x="46699" y="577695"/>
                  </a:lnTo>
                  <a:lnTo>
                    <a:pt x="32731" y="622072"/>
                  </a:lnTo>
                  <a:lnTo>
                    <a:pt x="21141" y="667452"/>
                  </a:lnTo>
                  <a:lnTo>
                    <a:pt x="12000" y="713761"/>
                  </a:lnTo>
                  <a:lnTo>
                    <a:pt x="5381" y="760927"/>
                  </a:lnTo>
                  <a:lnTo>
                    <a:pt x="1357" y="808878"/>
                  </a:lnTo>
                  <a:lnTo>
                    <a:pt x="0" y="857542"/>
                  </a:lnTo>
                  <a:lnTo>
                    <a:pt x="1357" y="906202"/>
                  </a:lnTo>
                  <a:lnTo>
                    <a:pt x="5381" y="954151"/>
                  </a:lnTo>
                  <a:lnTo>
                    <a:pt x="12000" y="1001316"/>
                  </a:lnTo>
                  <a:lnTo>
                    <a:pt x="21141" y="1047623"/>
                  </a:lnTo>
                  <a:lnTo>
                    <a:pt x="32731" y="1093002"/>
                  </a:lnTo>
                  <a:lnTo>
                    <a:pt x="46699" y="1137378"/>
                  </a:lnTo>
                  <a:lnTo>
                    <a:pt x="62971" y="1180681"/>
                  </a:lnTo>
                  <a:lnTo>
                    <a:pt x="81476" y="1222838"/>
                  </a:lnTo>
                  <a:lnTo>
                    <a:pt x="102141" y="1263775"/>
                  </a:lnTo>
                  <a:lnTo>
                    <a:pt x="124893" y="1303422"/>
                  </a:lnTo>
                  <a:lnTo>
                    <a:pt x="149661" y="1341705"/>
                  </a:lnTo>
                  <a:lnTo>
                    <a:pt x="176371" y="1378551"/>
                  </a:lnTo>
                  <a:lnTo>
                    <a:pt x="204952" y="1413890"/>
                  </a:lnTo>
                  <a:lnTo>
                    <a:pt x="235331" y="1447648"/>
                  </a:lnTo>
                  <a:lnTo>
                    <a:pt x="267436" y="1479752"/>
                  </a:lnTo>
                  <a:lnTo>
                    <a:pt x="301193" y="1510131"/>
                  </a:lnTo>
                  <a:lnTo>
                    <a:pt x="336532" y="1538712"/>
                  </a:lnTo>
                  <a:lnTo>
                    <a:pt x="373379" y="1565422"/>
                  </a:lnTo>
                  <a:lnTo>
                    <a:pt x="411661" y="1590190"/>
                  </a:lnTo>
                  <a:lnTo>
                    <a:pt x="451308" y="1612942"/>
                  </a:lnTo>
                  <a:lnTo>
                    <a:pt x="492245" y="1633607"/>
                  </a:lnTo>
                  <a:lnTo>
                    <a:pt x="534402" y="1652112"/>
                  </a:lnTo>
                  <a:lnTo>
                    <a:pt x="577705" y="1668384"/>
                  </a:lnTo>
                  <a:lnTo>
                    <a:pt x="622082" y="1682352"/>
                  </a:lnTo>
                  <a:lnTo>
                    <a:pt x="667460" y="1693942"/>
                  </a:lnTo>
                  <a:lnTo>
                    <a:pt x="710185" y="1702376"/>
                  </a:lnTo>
                  <a:lnTo>
                    <a:pt x="857539" y="1702376"/>
                  </a:lnTo>
                  <a:lnTo>
                    <a:pt x="857539" y="0"/>
                  </a:lnTo>
                  <a:close/>
                </a:path>
              </a:pathLst>
            </a:custGeom>
            <a:solidFill>
              <a:srgbClr val="F37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30055" y="6789750"/>
              <a:ext cx="934821" cy="93482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5143" y="8769514"/>
              <a:ext cx="3145345" cy="1311363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255130" y="8769514"/>
              <a:ext cx="3145790" cy="1311910"/>
            </a:xfrm>
            <a:custGeom>
              <a:avLst/>
              <a:gdLst/>
              <a:ahLst/>
              <a:cxnLst/>
              <a:rect l="l" t="t" r="r" b="b"/>
              <a:pathLst>
                <a:path w="3145790" h="1311909">
                  <a:moveTo>
                    <a:pt x="3145358" y="1311363"/>
                  </a:moveTo>
                  <a:lnTo>
                    <a:pt x="0" y="1311363"/>
                  </a:lnTo>
                  <a:lnTo>
                    <a:pt x="0" y="0"/>
                  </a:lnTo>
                  <a:lnTo>
                    <a:pt x="3145358" y="0"/>
                  </a:lnTo>
                  <a:lnTo>
                    <a:pt x="3145358" y="1311363"/>
                  </a:lnTo>
                  <a:close/>
                </a:path>
              </a:pathLst>
            </a:custGeom>
            <a:ln w="51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36249" y="9532289"/>
              <a:ext cx="3146348" cy="1493812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536249" y="9532302"/>
              <a:ext cx="3146425" cy="1494155"/>
            </a:xfrm>
            <a:custGeom>
              <a:avLst/>
              <a:gdLst/>
              <a:ahLst/>
              <a:cxnLst/>
              <a:rect l="l" t="t" r="r" b="b"/>
              <a:pathLst>
                <a:path w="3146425" h="1494154">
                  <a:moveTo>
                    <a:pt x="3146348" y="1493799"/>
                  </a:moveTo>
                  <a:lnTo>
                    <a:pt x="0" y="1493799"/>
                  </a:lnTo>
                  <a:lnTo>
                    <a:pt x="0" y="0"/>
                  </a:lnTo>
                  <a:lnTo>
                    <a:pt x="3146348" y="0"/>
                  </a:lnTo>
                  <a:lnTo>
                    <a:pt x="3146348" y="1493799"/>
                  </a:lnTo>
                  <a:close/>
                </a:path>
              </a:pathLst>
            </a:custGeom>
            <a:ln w="51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216778" y="7471668"/>
              <a:ext cx="3465829" cy="395605"/>
            </a:xfrm>
            <a:custGeom>
              <a:avLst/>
              <a:gdLst/>
              <a:ahLst/>
              <a:cxnLst/>
              <a:rect l="l" t="t" r="r" b="b"/>
              <a:pathLst>
                <a:path w="3465829" h="395604">
                  <a:moveTo>
                    <a:pt x="3411816" y="0"/>
                  </a:moveTo>
                  <a:lnTo>
                    <a:pt x="54000" y="0"/>
                  </a:lnTo>
                  <a:lnTo>
                    <a:pt x="32982" y="4244"/>
                  </a:lnTo>
                  <a:lnTo>
                    <a:pt x="15817" y="15817"/>
                  </a:lnTo>
                  <a:lnTo>
                    <a:pt x="4244" y="32982"/>
                  </a:lnTo>
                  <a:lnTo>
                    <a:pt x="0" y="54000"/>
                  </a:lnTo>
                  <a:lnTo>
                    <a:pt x="0" y="341439"/>
                  </a:lnTo>
                  <a:lnTo>
                    <a:pt x="4244" y="362457"/>
                  </a:lnTo>
                  <a:lnTo>
                    <a:pt x="15817" y="379622"/>
                  </a:lnTo>
                  <a:lnTo>
                    <a:pt x="32982" y="391195"/>
                  </a:lnTo>
                  <a:lnTo>
                    <a:pt x="54000" y="395439"/>
                  </a:lnTo>
                  <a:lnTo>
                    <a:pt x="3411816" y="395439"/>
                  </a:lnTo>
                  <a:lnTo>
                    <a:pt x="3432839" y="391195"/>
                  </a:lnTo>
                  <a:lnTo>
                    <a:pt x="3450004" y="379622"/>
                  </a:lnTo>
                  <a:lnTo>
                    <a:pt x="3461574" y="362457"/>
                  </a:lnTo>
                  <a:lnTo>
                    <a:pt x="3465817" y="341439"/>
                  </a:lnTo>
                  <a:lnTo>
                    <a:pt x="3465817" y="54000"/>
                  </a:lnTo>
                  <a:lnTo>
                    <a:pt x="3461574" y="32982"/>
                  </a:lnTo>
                  <a:lnTo>
                    <a:pt x="3450004" y="15817"/>
                  </a:lnTo>
                  <a:lnTo>
                    <a:pt x="3432839" y="4244"/>
                  </a:lnTo>
                  <a:lnTo>
                    <a:pt x="3411816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5375535" y="7551685"/>
            <a:ext cx="1790700" cy="208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40" dirty="0" err="1">
                <a:solidFill>
                  <a:srgbClr val="FFFFFF"/>
                </a:solidFill>
                <a:latin typeface="Arial"/>
                <a:cs typeface="Arial"/>
              </a:rPr>
              <a:t>Espa</a:t>
            </a:r>
            <a:r>
              <a:rPr lang="pt-BR" sz="1250" b="1" spc="40" dirty="0" err="1">
                <a:solidFill>
                  <a:srgbClr val="FFFFFF"/>
                </a:solidFill>
                <a:latin typeface="Arial"/>
                <a:cs typeface="Arial"/>
              </a:rPr>
              <a:t>ço</a:t>
            </a:r>
            <a:r>
              <a:rPr sz="1250" b="1" spc="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80" dirty="0">
                <a:solidFill>
                  <a:srgbClr val="FFFFFF"/>
                </a:solidFill>
                <a:latin typeface="Arial"/>
                <a:cs typeface="Arial"/>
              </a:rPr>
              <a:t>Confinados</a:t>
            </a:r>
            <a:endParaRPr sz="1250" dirty="0">
              <a:latin typeface="Arial"/>
              <a:cs typeface="Arial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255135" y="7791018"/>
            <a:ext cx="4624705" cy="1048385"/>
            <a:chOff x="255135" y="7791018"/>
            <a:chExt cx="4624705" cy="1048385"/>
          </a:xfrm>
        </p:grpSpPr>
        <p:pic>
          <p:nvPicPr>
            <p:cNvPr id="93" name="object 9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44874" y="7791018"/>
              <a:ext cx="934808" cy="934808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255135" y="8458553"/>
              <a:ext cx="3465829" cy="381000"/>
            </a:xfrm>
            <a:custGeom>
              <a:avLst/>
              <a:gdLst/>
              <a:ahLst/>
              <a:cxnLst/>
              <a:rect l="l" t="t" r="r" b="b"/>
              <a:pathLst>
                <a:path w="3465829" h="381000">
                  <a:moveTo>
                    <a:pt x="3411816" y="0"/>
                  </a:moveTo>
                  <a:lnTo>
                    <a:pt x="54000" y="0"/>
                  </a:lnTo>
                  <a:lnTo>
                    <a:pt x="32982" y="4244"/>
                  </a:lnTo>
                  <a:lnTo>
                    <a:pt x="15817" y="15817"/>
                  </a:lnTo>
                  <a:lnTo>
                    <a:pt x="4244" y="32982"/>
                  </a:lnTo>
                  <a:lnTo>
                    <a:pt x="0" y="54000"/>
                  </a:lnTo>
                  <a:lnTo>
                    <a:pt x="0" y="326377"/>
                  </a:lnTo>
                  <a:lnTo>
                    <a:pt x="4244" y="347400"/>
                  </a:lnTo>
                  <a:lnTo>
                    <a:pt x="15817" y="364564"/>
                  </a:lnTo>
                  <a:lnTo>
                    <a:pt x="32982" y="376135"/>
                  </a:lnTo>
                  <a:lnTo>
                    <a:pt x="54000" y="380377"/>
                  </a:lnTo>
                  <a:lnTo>
                    <a:pt x="3411816" y="380377"/>
                  </a:lnTo>
                  <a:lnTo>
                    <a:pt x="3432834" y="376135"/>
                  </a:lnTo>
                  <a:lnTo>
                    <a:pt x="3449999" y="364564"/>
                  </a:lnTo>
                  <a:lnTo>
                    <a:pt x="3461573" y="347400"/>
                  </a:lnTo>
                  <a:lnTo>
                    <a:pt x="3465817" y="326377"/>
                  </a:lnTo>
                  <a:lnTo>
                    <a:pt x="3465817" y="54000"/>
                  </a:lnTo>
                  <a:lnTo>
                    <a:pt x="3461573" y="32982"/>
                  </a:lnTo>
                  <a:lnTo>
                    <a:pt x="3449999" y="15817"/>
                  </a:lnTo>
                  <a:lnTo>
                    <a:pt x="3432834" y="4244"/>
                  </a:lnTo>
                  <a:lnTo>
                    <a:pt x="3411816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575337" y="8529325"/>
            <a:ext cx="1925320" cy="208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7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lang="pt-BR" sz="1250" b="1" spc="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50" b="1" spc="7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114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2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95" dirty="0" err="1">
                <a:solidFill>
                  <a:srgbClr val="FFFFFF"/>
                </a:solidFill>
                <a:latin typeface="Arial"/>
                <a:cs typeface="Arial"/>
              </a:rPr>
              <a:t>Emerg</a:t>
            </a:r>
            <a:r>
              <a:rPr lang="pt-BR" sz="1250" b="1" spc="95" dirty="0">
                <a:solidFill>
                  <a:srgbClr val="FFFFFF"/>
                </a:solidFill>
                <a:latin typeface="Arial"/>
                <a:cs typeface="Arial"/>
              </a:rPr>
              <a:t>ê</a:t>
            </a:r>
            <a:r>
              <a:rPr sz="1250" b="1" spc="95" dirty="0" err="1">
                <a:solidFill>
                  <a:srgbClr val="FFFFFF"/>
                </a:solidFill>
                <a:latin typeface="Arial"/>
                <a:cs typeface="Arial"/>
              </a:rPr>
              <a:t>ncia</a:t>
            </a:r>
            <a:endParaRPr sz="1250" dirty="0">
              <a:latin typeface="Arial"/>
              <a:cs typeface="Arial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2930055" y="8811983"/>
            <a:ext cx="4751705" cy="935355"/>
            <a:chOff x="2930055" y="8811983"/>
            <a:chExt cx="4751705" cy="935355"/>
          </a:xfrm>
        </p:grpSpPr>
        <p:pic>
          <p:nvPicPr>
            <p:cNvPr id="97" name="object 9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30055" y="8811983"/>
              <a:ext cx="934821" cy="934808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215898" y="9282883"/>
              <a:ext cx="3465829" cy="361950"/>
            </a:xfrm>
            <a:custGeom>
              <a:avLst/>
              <a:gdLst/>
              <a:ahLst/>
              <a:cxnLst/>
              <a:rect l="l" t="t" r="r" b="b"/>
              <a:pathLst>
                <a:path w="3465829" h="361950">
                  <a:moveTo>
                    <a:pt x="3411816" y="0"/>
                  </a:moveTo>
                  <a:lnTo>
                    <a:pt x="54000" y="0"/>
                  </a:lnTo>
                  <a:lnTo>
                    <a:pt x="32982" y="4242"/>
                  </a:lnTo>
                  <a:lnTo>
                    <a:pt x="15817" y="15813"/>
                  </a:lnTo>
                  <a:lnTo>
                    <a:pt x="4244" y="32977"/>
                  </a:lnTo>
                  <a:lnTo>
                    <a:pt x="0" y="54000"/>
                  </a:lnTo>
                  <a:lnTo>
                    <a:pt x="0" y="307492"/>
                  </a:lnTo>
                  <a:lnTo>
                    <a:pt x="4244" y="328510"/>
                  </a:lnTo>
                  <a:lnTo>
                    <a:pt x="15817" y="345674"/>
                  </a:lnTo>
                  <a:lnTo>
                    <a:pt x="32982" y="357248"/>
                  </a:lnTo>
                  <a:lnTo>
                    <a:pt x="54000" y="361492"/>
                  </a:lnTo>
                  <a:lnTo>
                    <a:pt x="3411816" y="361492"/>
                  </a:lnTo>
                  <a:lnTo>
                    <a:pt x="3432834" y="357248"/>
                  </a:lnTo>
                  <a:lnTo>
                    <a:pt x="3449999" y="345674"/>
                  </a:lnTo>
                  <a:lnTo>
                    <a:pt x="3461573" y="328510"/>
                  </a:lnTo>
                  <a:lnTo>
                    <a:pt x="3465817" y="307492"/>
                  </a:lnTo>
                  <a:lnTo>
                    <a:pt x="3465817" y="54000"/>
                  </a:lnTo>
                  <a:lnTo>
                    <a:pt x="3461573" y="32977"/>
                  </a:lnTo>
                  <a:lnTo>
                    <a:pt x="3449999" y="15813"/>
                  </a:lnTo>
                  <a:lnTo>
                    <a:pt x="3432834" y="4242"/>
                  </a:lnTo>
                  <a:lnTo>
                    <a:pt x="3411816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5617529" y="9357405"/>
            <a:ext cx="1310321" cy="208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1250" b="1" spc="120" dirty="0">
                <a:solidFill>
                  <a:srgbClr val="FFFFFF"/>
                </a:solidFill>
                <a:latin typeface="Arial"/>
                <a:cs typeface="Arial"/>
              </a:rPr>
              <a:t>Empilhadeiras</a:t>
            </a:r>
            <a:endParaRPr sz="1250" dirty="0">
              <a:latin typeface="Arial"/>
              <a:cs typeface="Arial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247669" y="5924459"/>
            <a:ext cx="5005705" cy="5490210"/>
            <a:chOff x="247669" y="5924459"/>
            <a:chExt cx="5005705" cy="5490210"/>
          </a:xfrm>
        </p:grpSpPr>
        <p:pic>
          <p:nvPicPr>
            <p:cNvPr id="101" name="object 10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44873" y="9818484"/>
              <a:ext cx="934808" cy="934821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2578982" y="6439796"/>
              <a:ext cx="1417320" cy="1628775"/>
            </a:xfrm>
            <a:custGeom>
              <a:avLst/>
              <a:gdLst/>
              <a:ahLst/>
              <a:cxnLst/>
              <a:rect l="l" t="t" r="r" b="b"/>
              <a:pathLst>
                <a:path w="1417320" h="1628775">
                  <a:moveTo>
                    <a:pt x="830446" y="0"/>
                  </a:moveTo>
                  <a:lnTo>
                    <a:pt x="781451" y="1409"/>
                  </a:lnTo>
                  <a:lnTo>
                    <a:pt x="732584" y="5636"/>
                  </a:lnTo>
                  <a:lnTo>
                    <a:pt x="683983" y="12681"/>
                  </a:lnTo>
                  <a:lnTo>
                    <a:pt x="635785" y="22545"/>
                  </a:lnTo>
                  <a:lnTo>
                    <a:pt x="588127" y="35228"/>
                  </a:lnTo>
                  <a:lnTo>
                    <a:pt x="541144" y="50729"/>
                  </a:lnTo>
                  <a:lnTo>
                    <a:pt x="494976" y="69050"/>
                  </a:lnTo>
                  <a:lnTo>
                    <a:pt x="449758" y="90189"/>
                  </a:lnTo>
                  <a:lnTo>
                    <a:pt x="405627" y="114147"/>
                  </a:lnTo>
                  <a:lnTo>
                    <a:pt x="362720" y="140925"/>
                  </a:lnTo>
                  <a:lnTo>
                    <a:pt x="321175" y="170522"/>
                  </a:lnTo>
                  <a:lnTo>
                    <a:pt x="281128" y="202939"/>
                  </a:lnTo>
                  <a:lnTo>
                    <a:pt x="242716" y="238175"/>
                  </a:lnTo>
                  <a:lnTo>
                    <a:pt x="209280" y="272930"/>
                  </a:lnTo>
                  <a:lnTo>
                    <a:pt x="178321" y="309089"/>
                  </a:lnTo>
                  <a:lnTo>
                    <a:pt x="149840" y="346545"/>
                  </a:lnTo>
                  <a:lnTo>
                    <a:pt x="123834" y="385191"/>
                  </a:lnTo>
                  <a:lnTo>
                    <a:pt x="100306" y="424918"/>
                  </a:lnTo>
                  <a:lnTo>
                    <a:pt x="79254" y="465620"/>
                  </a:lnTo>
                  <a:lnTo>
                    <a:pt x="60679" y="507189"/>
                  </a:lnTo>
                  <a:lnTo>
                    <a:pt x="44580" y="549518"/>
                  </a:lnTo>
                  <a:lnTo>
                    <a:pt x="30958" y="592498"/>
                  </a:lnTo>
                  <a:lnTo>
                    <a:pt x="19813" y="636023"/>
                  </a:lnTo>
                  <a:lnTo>
                    <a:pt x="11145" y="679985"/>
                  </a:lnTo>
                  <a:lnTo>
                    <a:pt x="4953" y="724276"/>
                  </a:lnTo>
                  <a:lnTo>
                    <a:pt x="1238" y="768788"/>
                  </a:lnTo>
                  <a:lnTo>
                    <a:pt x="0" y="813415"/>
                  </a:lnTo>
                  <a:lnTo>
                    <a:pt x="1238" y="858049"/>
                  </a:lnTo>
                  <a:lnTo>
                    <a:pt x="4953" y="902583"/>
                  </a:lnTo>
                  <a:lnTo>
                    <a:pt x="11145" y="946908"/>
                  </a:lnTo>
                  <a:lnTo>
                    <a:pt x="19813" y="990917"/>
                  </a:lnTo>
                  <a:lnTo>
                    <a:pt x="30958" y="1034503"/>
                  </a:lnTo>
                  <a:lnTo>
                    <a:pt x="44580" y="1077558"/>
                  </a:lnTo>
                  <a:lnTo>
                    <a:pt x="60679" y="1119975"/>
                  </a:lnTo>
                  <a:lnTo>
                    <a:pt x="79254" y="1161646"/>
                  </a:lnTo>
                  <a:lnTo>
                    <a:pt x="100306" y="1202464"/>
                  </a:lnTo>
                  <a:lnTo>
                    <a:pt x="123834" y="1242320"/>
                  </a:lnTo>
                  <a:lnTo>
                    <a:pt x="149840" y="1281109"/>
                  </a:lnTo>
                  <a:lnTo>
                    <a:pt x="178321" y="1318722"/>
                  </a:lnTo>
                  <a:lnTo>
                    <a:pt x="209280" y="1355051"/>
                  </a:lnTo>
                  <a:lnTo>
                    <a:pt x="242716" y="1389989"/>
                  </a:lnTo>
                  <a:lnTo>
                    <a:pt x="280933" y="1425226"/>
                  </a:lnTo>
                  <a:lnTo>
                    <a:pt x="320816" y="1457642"/>
                  </a:lnTo>
                  <a:lnTo>
                    <a:pt x="362227" y="1487239"/>
                  </a:lnTo>
                  <a:lnTo>
                    <a:pt x="405025" y="1514017"/>
                  </a:lnTo>
                  <a:lnTo>
                    <a:pt x="449073" y="1537976"/>
                  </a:lnTo>
                  <a:lnTo>
                    <a:pt x="494231" y="1559115"/>
                  </a:lnTo>
                  <a:lnTo>
                    <a:pt x="540361" y="1577435"/>
                  </a:lnTo>
                  <a:lnTo>
                    <a:pt x="587323" y="1592936"/>
                  </a:lnTo>
                  <a:lnTo>
                    <a:pt x="634979" y="1605619"/>
                  </a:lnTo>
                  <a:lnTo>
                    <a:pt x="683189" y="1615483"/>
                  </a:lnTo>
                  <a:lnTo>
                    <a:pt x="731816" y="1622529"/>
                  </a:lnTo>
                  <a:lnTo>
                    <a:pt x="780719" y="1626756"/>
                  </a:lnTo>
                  <a:lnTo>
                    <a:pt x="829760" y="1628165"/>
                  </a:lnTo>
                  <a:lnTo>
                    <a:pt x="878804" y="1626756"/>
                  </a:lnTo>
                  <a:lnTo>
                    <a:pt x="927710" y="1622529"/>
                  </a:lnTo>
                  <a:lnTo>
                    <a:pt x="976338" y="1615483"/>
                  </a:lnTo>
                  <a:lnTo>
                    <a:pt x="1024550" y="1605619"/>
                  </a:lnTo>
                  <a:lnTo>
                    <a:pt x="1072207" y="1592936"/>
                  </a:lnTo>
                  <a:lnTo>
                    <a:pt x="1119171" y="1577435"/>
                  </a:lnTo>
                  <a:lnTo>
                    <a:pt x="1165301" y="1559115"/>
                  </a:lnTo>
                  <a:lnTo>
                    <a:pt x="1210460" y="1537976"/>
                  </a:lnTo>
                  <a:lnTo>
                    <a:pt x="1254508" y="1514017"/>
                  </a:lnTo>
                  <a:lnTo>
                    <a:pt x="1297307" y="1487239"/>
                  </a:lnTo>
                  <a:lnTo>
                    <a:pt x="1338717" y="1457642"/>
                  </a:lnTo>
                  <a:lnTo>
                    <a:pt x="1378601" y="1425226"/>
                  </a:lnTo>
                  <a:lnTo>
                    <a:pt x="1416818" y="1389989"/>
                  </a:lnTo>
                  <a:lnTo>
                    <a:pt x="1244225" y="1218933"/>
                  </a:lnTo>
                  <a:lnTo>
                    <a:pt x="1204899" y="1254199"/>
                  </a:lnTo>
                  <a:lnTo>
                    <a:pt x="1163234" y="1285313"/>
                  </a:lnTo>
                  <a:lnTo>
                    <a:pt x="1119522" y="1312277"/>
                  </a:lnTo>
                  <a:lnTo>
                    <a:pt x="1074055" y="1335090"/>
                  </a:lnTo>
                  <a:lnTo>
                    <a:pt x="1027128" y="1353754"/>
                  </a:lnTo>
                  <a:lnTo>
                    <a:pt x="979034" y="1368269"/>
                  </a:lnTo>
                  <a:lnTo>
                    <a:pt x="930065" y="1378636"/>
                  </a:lnTo>
                  <a:lnTo>
                    <a:pt x="880514" y="1384855"/>
                  </a:lnTo>
                  <a:lnTo>
                    <a:pt x="830675" y="1386928"/>
                  </a:lnTo>
                  <a:lnTo>
                    <a:pt x="780819" y="1384855"/>
                  </a:lnTo>
                  <a:lnTo>
                    <a:pt x="731259" y="1378636"/>
                  </a:lnTo>
                  <a:lnTo>
                    <a:pt x="682287" y="1368269"/>
                  </a:lnTo>
                  <a:lnTo>
                    <a:pt x="634195" y="1353754"/>
                  </a:lnTo>
                  <a:lnTo>
                    <a:pt x="587273" y="1335090"/>
                  </a:lnTo>
                  <a:lnTo>
                    <a:pt x="541814" y="1312277"/>
                  </a:lnTo>
                  <a:lnTo>
                    <a:pt x="498108" y="1285313"/>
                  </a:lnTo>
                  <a:lnTo>
                    <a:pt x="456448" y="1254199"/>
                  </a:lnTo>
                  <a:lnTo>
                    <a:pt x="417125" y="1218933"/>
                  </a:lnTo>
                  <a:lnTo>
                    <a:pt x="384585" y="1184320"/>
                  </a:lnTo>
                  <a:lnTo>
                    <a:pt x="355471" y="1147826"/>
                  </a:lnTo>
                  <a:lnTo>
                    <a:pt x="329782" y="1109659"/>
                  </a:lnTo>
                  <a:lnTo>
                    <a:pt x="307519" y="1070029"/>
                  </a:lnTo>
                  <a:lnTo>
                    <a:pt x="288680" y="1029145"/>
                  </a:lnTo>
                  <a:lnTo>
                    <a:pt x="273267" y="987215"/>
                  </a:lnTo>
                  <a:lnTo>
                    <a:pt x="261279" y="944449"/>
                  </a:lnTo>
                  <a:lnTo>
                    <a:pt x="252716" y="901055"/>
                  </a:lnTo>
                  <a:lnTo>
                    <a:pt x="247578" y="857244"/>
                  </a:lnTo>
                  <a:lnTo>
                    <a:pt x="245865" y="813223"/>
                  </a:lnTo>
                  <a:lnTo>
                    <a:pt x="247578" y="769203"/>
                  </a:lnTo>
                  <a:lnTo>
                    <a:pt x="252716" y="725391"/>
                  </a:lnTo>
                  <a:lnTo>
                    <a:pt x="261279" y="681997"/>
                  </a:lnTo>
                  <a:lnTo>
                    <a:pt x="273267" y="639230"/>
                  </a:lnTo>
                  <a:lnTo>
                    <a:pt x="288680" y="597300"/>
                  </a:lnTo>
                  <a:lnTo>
                    <a:pt x="307519" y="556414"/>
                  </a:lnTo>
                  <a:lnTo>
                    <a:pt x="329782" y="516783"/>
                  </a:lnTo>
                  <a:lnTo>
                    <a:pt x="355471" y="478615"/>
                  </a:lnTo>
                  <a:lnTo>
                    <a:pt x="384585" y="442119"/>
                  </a:lnTo>
                  <a:lnTo>
                    <a:pt x="417125" y="407504"/>
                  </a:lnTo>
                  <a:lnTo>
                    <a:pt x="456448" y="372239"/>
                  </a:lnTo>
                  <a:lnTo>
                    <a:pt x="498108" y="341121"/>
                  </a:lnTo>
                  <a:lnTo>
                    <a:pt x="541814" y="314150"/>
                  </a:lnTo>
                  <a:lnTo>
                    <a:pt x="587273" y="291326"/>
                  </a:lnTo>
                  <a:lnTo>
                    <a:pt x="634195" y="272651"/>
                  </a:lnTo>
                  <a:lnTo>
                    <a:pt x="682287" y="258124"/>
                  </a:lnTo>
                  <a:lnTo>
                    <a:pt x="731259" y="247747"/>
                  </a:lnTo>
                  <a:lnTo>
                    <a:pt x="780819" y="241521"/>
                  </a:lnTo>
                  <a:lnTo>
                    <a:pt x="830675" y="239445"/>
                  </a:lnTo>
                  <a:lnTo>
                    <a:pt x="880514" y="241521"/>
                  </a:lnTo>
                  <a:lnTo>
                    <a:pt x="930065" y="247747"/>
                  </a:lnTo>
                  <a:lnTo>
                    <a:pt x="979034" y="258124"/>
                  </a:lnTo>
                  <a:lnTo>
                    <a:pt x="1027128" y="272651"/>
                  </a:lnTo>
                  <a:lnTo>
                    <a:pt x="1074055" y="291326"/>
                  </a:lnTo>
                  <a:lnTo>
                    <a:pt x="1119522" y="314150"/>
                  </a:lnTo>
                  <a:lnTo>
                    <a:pt x="1163234" y="341121"/>
                  </a:lnTo>
                  <a:lnTo>
                    <a:pt x="1204899" y="372239"/>
                  </a:lnTo>
                  <a:lnTo>
                    <a:pt x="1244225" y="407504"/>
                  </a:lnTo>
                  <a:lnTo>
                    <a:pt x="1416818" y="238175"/>
                  </a:lnTo>
                  <a:lnTo>
                    <a:pt x="1378608" y="202939"/>
                  </a:lnTo>
                  <a:lnTo>
                    <a:pt x="1338747" y="170522"/>
                  </a:lnTo>
                  <a:lnTo>
                    <a:pt x="1297371" y="140925"/>
                  </a:lnTo>
                  <a:lnTo>
                    <a:pt x="1254618" y="114147"/>
                  </a:lnTo>
                  <a:lnTo>
                    <a:pt x="1210624" y="90189"/>
                  </a:lnTo>
                  <a:lnTo>
                    <a:pt x="1165526" y="69050"/>
                  </a:lnTo>
                  <a:lnTo>
                    <a:pt x="1119461" y="50729"/>
                  </a:lnTo>
                  <a:lnTo>
                    <a:pt x="1072567" y="35228"/>
                  </a:lnTo>
                  <a:lnTo>
                    <a:pt x="1024980" y="22545"/>
                  </a:lnTo>
                  <a:lnTo>
                    <a:pt x="976838" y="12681"/>
                  </a:lnTo>
                  <a:lnTo>
                    <a:pt x="928277" y="5636"/>
                  </a:lnTo>
                  <a:lnTo>
                    <a:pt x="879434" y="1409"/>
                  </a:lnTo>
                  <a:lnTo>
                    <a:pt x="830446" y="0"/>
                  </a:lnTo>
                  <a:close/>
                </a:path>
              </a:pathLst>
            </a:custGeom>
            <a:solidFill>
              <a:srgbClr val="EE32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560106" y="8436847"/>
              <a:ext cx="1433830" cy="1681480"/>
            </a:xfrm>
            <a:custGeom>
              <a:avLst/>
              <a:gdLst/>
              <a:ahLst/>
              <a:cxnLst/>
              <a:rect l="l" t="t" r="r" b="b"/>
              <a:pathLst>
                <a:path w="1433829" h="1681479">
                  <a:moveTo>
                    <a:pt x="839457" y="0"/>
                  </a:moveTo>
                  <a:lnTo>
                    <a:pt x="789824" y="1453"/>
                  </a:lnTo>
                  <a:lnTo>
                    <a:pt x="740331" y="5814"/>
                  </a:lnTo>
                  <a:lnTo>
                    <a:pt x="691119" y="13082"/>
                  </a:lnTo>
                  <a:lnTo>
                    <a:pt x="642328" y="23258"/>
                  </a:lnTo>
                  <a:lnTo>
                    <a:pt x="594098" y="36341"/>
                  </a:lnTo>
                  <a:lnTo>
                    <a:pt x="546571" y="52331"/>
                  </a:lnTo>
                  <a:lnTo>
                    <a:pt x="499886" y="71229"/>
                  </a:lnTo>
                  <a:lnTo>
                    <a:pt x="454184" y="93034"/>
                  </a:lnTo>
                  <a:lnTo>
                    <a:pt x="409606" y="117746"/>
                  </a:lnTo>
                  <a:lnTo>
                    <a:pt x="366291" y="145366"/>
                  </a:lnTo>
                  <a:lnTo>
                    <a:pt x="324382" y="175893"/>
                  </a:lnTo>
                  <a:lnTo>
                    <a:pt x="284017" y="209327"/>
                  </a:lnTo>
                  <a:lnTo>
                    <a:pt x="245338" y="245668"/>
                  </a:lnTo>
                  <a:lnTo>
                    <a:pt x="212626" y="280453"/>
                  </a:lnTo>
                  <a:lnTo>
                    <a:pt x="182251" y="316579"/>
                  </a:lnTo>
                  <a:lnTo>
                    <a:pt x="154212" y="353946"/>
                  </a:lnTo>
                  <a:lnTo>
                    <a:pt x="128510" y="392454"/>
                  </a:lnTo>
                  <a:lnTo>
                    <a:pt x="105145" y="432003"/>
                  </a:lnTo>
                  <a:lnTo>
                    <a:pt x="84116" y="472494"/>
                  </a:lnTo>
                  <a:lnTo>
                    <a:pt x="65423" y="513827"/>
                  </a:lnTo>
                  <a:lnTo>
                    <a:pt x="49067" y="555902"/>
                  </a:lnTo>
                  <a:lnTo>
                    <a:pt x="35048" y="598619"/>
                  </a:lnTo>
                  <a:lnTo>
                    <a:pt x="23365" y="641878"/>
                  </a:lnTo>
                  <a:lnTo>
                    <a:pt x="14019" y="685580"/>
                  </a:lnTo>
                  <a:lnTo>
                    <a:pt x="7009" y="729624"/>
                  </a:lnTo>
                  <a:lnTo>
                    <a:pt x="2336" y="773912"/>
                  </a:lnTo>
                  <a:lnTo>
                    <a:pt x="0" y="818342"/>
                  </a:lnTo>
                  <a:lnTo>
                    <a:pt x="0" y="862815"/>
                  </a:lnTo>
                  <a:lnTo>
                    <a:pt x="2336" y="907232"/>
                  </a:lnTo>
                  <a:lnTo>
                    <a:pt x="7009" y="951492"/>
                  </a:lnTo>
                  <a:lnTo>
                    <a:pt x="14019" y="995496"/>
                  </a:lnTo>
                  <a:lnTo>
                    <a:pt x="23365" y="1039143"/>
                  </a:lnTo>
                  <a:lnTo>
                    <a:pt x="35048" y="1082335"/>
                  </a:lnTo>
                  <a:lnTo>
                    <a:pt x="49067" y="1124971"/>
                  </a:lnTo>
                  <a:lnTo>
                    <a:pt x="65423" y="1166951"/>
                  </a:lnTo>
                  <a:lnTo>
                    <a:pt x="84116" y="1208176"/>
                  </a:lnTo>
                  <a:lnTo>
                    <a:pt x="105145" y="1248546"/>
                  </a:lnTo>
                  <a:lnTo>
                    <a:pt x="128510" y="1287960"/>
                  </a:lnTo>
                  <a:lnTo>
                    <a:pt x="154212" y="1326320"/>
                  </a:lnTo>
                  <a:lnTo>
                    <a:pt x="182251" y="1363525"/>
                  </a:lnTo>
                  <a:lnTo>
                    <a:pt x="212626" y="1399475"/>
                  </a:lnTo>
                  <a:lnTo>
                    <a:pt x="245338" y="1434071"/>
                  </a:lnTo>
                  <a:lnTo>
                    <a:pt x="284017" y="1470615"/>
                  </a:lnTo>
                  <a:lnTo>
                    <a:pt x="324382" y="1504236"/>
                  </a:lnTo>
                  <a:lnTo>
                    <a:pt x="366291" y="1534933"/>
                  </a:lnTo>
                  <a:lnTo>
                    <a:pt x="409606" y="1562707"/>
                  </a:lnTo>
                  <a:lnTo>
                    <a:pt x="454184" y="1587557"/>
                  </a:lnTo>
                  <a:lnTo>
                    <a:pt x="499886" y="1609484"/>
                  </a:lnTo>
                  <a:lnTo>
                    <a:pt x="546571" y="1628487"/>
                  </a:lnTo>
                  <a:lnTo>
                    <a:pt x="594098" y="1644567"/>
                  </a:lnTo>
                  <a:lnTo>
                    <a:pt x="642328" y="1657723"/>
                  </a:lnTo>
                  <a:lnTo>
                    <a:pt x="691119" y="1667955"/>
                  </a:lnTo>
                  <a:lnTo>
                    <a:pt x="740331" y="1675264"/>
                  </a:lnTo>
                  <a:lnTo>
                    <a:pt x="789824" y="1679649"/>
                  </a:lnTo>
                  <a:lnTo>
                    <a:pt x="839457" y="1681111"/>
                  </a:lnTo>
                  <a:lnTo>
                    <a:pt x="889092" y="1679649"/>
                  </a:lnTo>
                  <a:lnTo>
                    <a:pt x="938587" y="1675264"/>
                  </a:lnTo>
                  <a:lnTo>
                    <a:pt x="987800" y="1667955"/>
                  </a:lnTo>
                  <a:lnTo>
                    <a:pt x="1036591" y="1657723"/>
                  </a:lnTo>
                  <a:lnTo>
                    <a:pt x="1084821" y="1644567"/>
                  </a:lnTo>
                  <a:lnTo>
                    <a:pt x="1132348" y="1628487"/>
                  </a:lnTo>
                  <a:lnTo>
                    <a:pt x="1179032" y="1609484"/>
                  </a:lnTo>
                  <a:lnTo>
                    <a:pt x="1224733" y="1587557"/>
                  </a:lnTo>
                  <a:lnTo>
                    <a:pt x="1269311" y="1562707"/>
                  </a:lnTo>
                  <a:lnTo>
                    <a:pt x="1312624" y="1534933"/>
                  </a:lnTo>
                  <a:lnTo>
                    <a:pt x="1354533" y="1504236"/>
                  </a:lnTo>
                  <a:lnTo>
                    <a:pt x="1394897" y="1470615"/>
                  </a:lnTo>
                  <a:lnTo>
                    <a:pt x="1433576" y="1434071"/>
                  </a:lnTo>
                  <a:lnTo>
                    <a:pt x="1258900" y="1259370"/>
                  </a:lnTo>
                  <a:lnTo>
                    <a:pt x="1219102" y="1295752"/>
                  </a:lnTo>
                  <a:lnTo>
                    <a:pt x="1176937" y="1327852"/>
                  </a:lnTo>
                  <a:lnTo>
                    <a:pt x="1132700" y="1355671"/>
                  </a:lnTo>
                  <a:lnTo>
                    <a:pt x="1086689" y="1379209"/>
                  </a:lnTo>
                  <a:lnTo>
                    <a:pt x="1039199" y="1398467"/>
                  </a:lnTo>
                  <a:lnTo>
                    <a:pt x="990527" y="1413444"/>
                  </a:lnTo>
                  <a:lnTo>
                    <a:pt x="940970" y="1424142"/>
                  </a:lnTo>
                  <a:lnTo>
                    <a:pt x="890823" y="1430560"/>
                  </a:lnTo>
                  <a:lnTo>
                    <a:pt x="840384" y="1432699"/>
                  </a:lnTo>
                  <a:lnTo>
                    <a:pt x="789928" y="1430560"/>
                  </a:lnTo>
                  <a:lnTo>
                    <a:pt x="739771" y="1424142"/>
                  </a:lnTo>
                  <a:lnTo>
                    <a:pt x="690209" y="1413444"/>
                  </a:lnTo>
                  <a:lnTo>
                    <a:pt x="641537" y="1398467"/>
                  </a:lnTo>
                  <a:lnTo>
                    <a:pt x="594051" y="1379209"/>
                  </a:lnTo>
                  <a:lnTo>
                    <a:pt x="548044" y="1355671"/>
                  </a:lnTo>
                  <a:lnTo>
                    <a:pt x="503813" y="1327852"/>
                  </a:lnTo>
                  <a:lnTo>
                    <a:pt x="461651" y="1295752"/>
                  </a:lnTo>
                  <a:lnTo>
                    <a:pt x="421855" y="1259370"/>
                  </a:lnTo>
                  <a:lnTo>
                    <a:pt x="388923" y="1223658"/>
                  </a:lnTo>
                  <a:lnTo>
                    <a:pt x="359458" y="1186005"/>
                  </a:lnTo>
                  <a:lnTo>
                    <a:pt x="333459" y="1146627"/>
                  </a:lnTo>
                  <a:lnTo>
                    <a:pt x="310927" y="1105739"/>
                  </a:lnTo>
                  <a:lnTo>
                    <a:pt x="291861" y="1063557"/>
                  </a:lnTo>
                  <a:lnTo>
                    <a:pt x="276261" y="1020297"/>
                  </a:lnTo>
                  <a:lnTo>
                    <a:pt x="264128" y="976173"/>
                  </a:lnTo>
                  <a:lnTo>
                    <a:pt x="255462" y="931403"/>
                  </a:lnTo>
                  <a:lnTo>
                    <a:pt x="250262" y="886201"/>
                  </a:lnTo>
                  <a:lnTo>
                    <a:pt x="248529" y="840784"/>
                  </a:lnTo>
                  <a:lnTo>
                    <a:pt x="250262" y="795367"/>
                  </a:lnTo>
                  <a:lnTo>
                    <a:pt x="255462" y="750165"/>
                  </a:lnTo>
                  <a:lnTo>
                    <a:pt x="264128" y="705395"/>
                  </a:lnTo>
                  <a:lnTo>
                    <a:pt x="276261" y="661271"/>
                  </a:lnTo>
                  <a:lnTo>
                    <a:pt x="291861" y="618011"/>
                  </a:lnTo>
                  <a:lnTo>
                    <a:pt x="310927" y="575829"/>
                  </a:lnTo>
                  <a:lnTo>
                    <a:pt x="333459" y="534941"/>
                  </a:lnTo>
                  <a:lnTo>
                    <a:pt x="359458" y="495563"/>
                  </a:lnTo>
                  <a:lnTo>
                    <a:pt x="388923" y="457910"/>
                  </a:lnTo>
                  <a:lnTo>
                    <a:pt x="421855" y="422198"/>
                  </a:lnTo>
                  <a:lnTo>
                    <a:pt x="461651" y="385824"/>
                  </a:lnTo>
                  <a:lnTo>
                    <a:pt x="503813" y="353729"/>
                  </a:lnTo>
                  <a:lnTo>
                    <a:pt x="548044" y="325914"/>
                  </a:lnTo>
                  <a:lnTo>
                    <a:pt x="594051" y="302380"/>
                  </a:lnTo>
                  <a:lnTo>
                    <a:pt x="641537" y="283124"/>
                  </a:lnTo>
                  <a:lnTo>
                    <a:pt x="690209" y="268148"/>
                  </a:lnTo>
                  <a:lnTo>
                    <a:pt x="739771" y="257451"/>
                  </a:lnTo>
                  <a:lnTo>
                    <a:pt x="789928" y="251033"/>
                  </a:lnTo>
                  <a:lnTo>
                    <a:pt x="840384" y="248894"/>
                  </a:lnTo>
                  <a:lnTo>
                    <a:pt x="890823" y="251033"/>
                  </a:lnTo>
                  <a:lnTo>
                    <a:pt x="940970" y="257451"/>
                  </a:lnTo>
                  <a:lnTo>
                    <a:pt x="990527" y="268148"/>
                  </a:lnTo>
                  <a:lnTo>
                    <a:pt x="1039199" y="283124"/>
                  </a:lnTo>
                  <a:lnTo>
                    <a:pt x="1086689" y="302380"/>
                  </a:lnTo>
                  <a:lnTo>
                    <a:pt x="1132700" y="325914"/>
                  </a:lnTo>
                  <a:lnTo>
                    <a:pt x="1176937" y="353729"/>
                  </a:lnTo>
                  <a:lnTo>
                    <a:pt x="1219102" y="385824"/>
                  </a:lnTo>
                  <a:lnTo>
                    <a:pt x="1258900" y="422198"/>
                  </a:lnTo>
                  <a:lnTo>
                    <a:pt x="1433576" y="245668"/>
                  </a:lnTo>
                  <a:lnTo>
                    <a:pt x="1394897" y="209327"/>
                  </a:lnTo>
                  <a:lnTo>
                    <a:pt x="1354533" y="175893"/>
                  </a:lnTo>
                  <a:lnTo>
                    <a:pt x="1312624" y="145366"/>
                  </a:lnTo>
                  <a:lnTo>
                    <a:pt x="1269311" y="117746"/>
                  </a:lnTo>
                  <a:lnTo>
                    <a:pt x="1224733" y="93034"/>
                  </a:lnTo>
                  <a:lnTo>
                    <a:pt x="1179032" y="71229"/>
                  </a:lnTo>
                  <a:lnTo>
                    <a:pt x="1132348" y="52331"/>
                  </a:lnTo>
                  <a:lnTo>
                    <a:pt x="1084821" y="36341"/>
                  </a:lnTo>
                  <a:lnTo>
                    <a:pt x="1036591" y="23258"/>
                  </a:lnTo>
                  <a:lnTo>
                    <a:pt x="987800" y="13082"/>
                  </a:lnTo>
                  <a:lnTo>
                    <a:pt x="938587" y="5814"/>
                  </a:lnTo>
                  <a:lnTo>
                    <a:pt x="889092" y="1453"/>
                  </a:lnTo>
                  <a:lnTo>
                    <a:pt x="839457" y="0"/>
                  </a:lnTo>
                  <a:close/>
                </a:path>
              </a:pathLst>
            </a:custGeom>
            <a:solidFill>
              <a:srgbClr val="5BC4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818841" y="7424543"/>
              <a:ext cx="1435100" cy="1680210"/>
            </a:xfrm>
            <a:custGeom>
              <a:avLst/>
              <a:gdLst/>
              <a:ahLst/>
              <a:cxnLst/>
              <a:rect l="l" t="t" r="r" b="b"/>
              <a:pathLst>
                <a:path w="1435100" h="1680209">
                  <a:moveTo>
                    <a:pt x="593826" y="0"/>
                  </a:moveTo>
                  <a:lnTo>
                    <a:pt x="544215" y="1453"/>
                  </a:lnTo>
                  <a:lnTo>
                    <a:pt x="494751" y="5815"/>
                  </a:lnTo>
                  <a:lnTo>
                    <a:pt x="445573" y="13085"/>
                  </a:lnTo>
                  <a:lnTo>
                    <a:pt x="396819" y="23264"/>
                  </a:lnTo>
                  <a:lnTo>
                    <a:pt x="348628" y="36351"/>
                  </a:lnTo>
                  <a:lnTo>
                    <a:pt x="301139" y="52347"/>
                  </a:lnTo>
                  <a:lnTo>
                    <a:pt x="254490" y="71252"/>
                  </a:lnTo>
                  <a:lnTo>
                    <a:pt x="208820" y="93066"/>
                  </a:lnTo>
                  <a:lnTo>
                    <a:pt x="164267" y="117790"/>
                  </a:lnTo>
                  <a:lnTo>
                    <a:pt x="120969" y="145423"/>
                  </a:lnTo>
                  <a:lnTo>
                    <a:pt x="79067" y="175966"/>
                  </a:lnTo>
                  <a:lnTo>
                    <a:pt x="38697" y="209419"/>
                  </a:lnTo>
                  <a:lnTo>
                    <a:pt x="0" y="245783"/>
                  </a:lnTo>
                  <a:lnTo>
                    <a:pt x="174790" y="422274"/>
                  </a:lnTo>
                  <a:lnTo>
                    <a:pt x="214612" y="385889"/>
                  </a:lnTo>
                  <a:lnTo>
                    <a:pt x="256801" y="353787"/>
                  </a:lnTo>
                  <a:lnTo>
                    <a:pt x="301062" y="325967"/>
                  </a:lnTo>
                  <a:lnTo>
                    <a:pt x="347099" y="302429"/>
                  </a:lnTo>
                  <a:lnTo>
                    <a:pt x="394618" y="283173"/>
                  </a:lnTo>
                  <a:lnTo>
                    <a:pt x="443322" y="268197"/>
                  </a:lnTo>
                  <a:lnTo>
                    <a:pt x="492917" y="257501"/>
                  </a:lnTo>
                  <a:lnTo>
                    <a:pt x="543107" y="251084"/>
                  </a:lnTo>
                  <a:lnTo>
                    <a:pt x="593597" y="248945"/>
                  </a:lnTo>
                  <a:lnTo>
                    <a:pt x="644071" y="251084"/>
                  </a:lnTo>
                  <a:lnTo>
                    <a:pt x="694251" y="257501"/>
                  </a:lnTo>
                  <a:lnTo>
                    <a:pt x="743841" y="268197"/>
                  </a:lnTo>
                  <a:lnTo>
                    <a:pt x="792546" y="283173"/>
                  </a:lnTo>
                  <a:lnTo>
                    <a:pt x="840067" y="302429"/>
                  </a:lnTo>
                  <a:lnTo>
                    <a:pt x="886110" y="325967"/>
                  </a:lnTo>
                  <a:lnTo>
                    <a:pt x="930376" y="353787"/>
                  </a:lnTo>
                  <a:lnTo>
                    <a:pt x="972569" y="385889"/>
                  </a:lnTo>
                  <a:lnTo>
                    <a:pt x="1012393" y="422274"/>
                  </a:lnTo>
                  <a:lnTo>
                    <a:pt x="1045346" y="457981"/>
                  </a:lnTo>
                  <a:lnTo>
                    <a:pt x="1074831" y="495605"/>
                  </a:lnTo>
                  <a:lnTo>
                    <a:pt x="1100847" y="534932"/>
                  </a:lnTo>
                  <a:lnTo>
                    <a:pt x="1123395" y="575751"/>
                  </a:lnTo>
                  <a:lnTo>
                    <a:pt x="1142473" y="617848"/>
                  </a:lnTo>
                  <a:lnTo>
                    <a:pt x="1158083" y="661010"/>
                  </a:lnTo>
                  <a:lnTo>
                    <a:pt x="1170224" y="705024"/>
                  </a:lnTo>
                  <a:lnTo>
                    <a:pt x="1178896" y="749677"/>
                  </a:lnTo>
                  <a:lnTo>
                    <a:pt x="1184099" y="794755"/>
                  </a:lnTo>
                  <a:lnTo>
                    <a:pt x="1185833" y="840046"/>
                  </a:lnTo>
                  <a:lnTo>
                    <a:pt x="1184099" y="885336"/>
                  </a:lnTo>
                  <a:lnTo>
                    <a:pt x="1178896" y="930413"/>
                  </a:lnTo>
                  <a:lnTo>
                    <a:pt x="1170224" y="975063"/>
                  </a:lnTo>
                  <a:lnTo>
                    <a:pt x="1158083" y="1019074"/>
                  </a:lnTo>
                  <a:lnTo>
                    <a:pt x="1142473" y="1062231"/>
                  </a:lnTo>
                  <a:lnTo>
                    <a:pt x="1123395" y="1104323"/>
                  </a:lnTo>
                  <a:lnTo>
                    <a:pt x="1100847" y="1145136"/>
                  </a:lnTo>
                  <a:lnTo>
                    <a:pt x="1074831" y="1184457"/>
                  </a:lnTo>
                  <a:lnTo>
                    <a:pt x="1045346" y="1222072"/>
                  </a:lnTo>
                  <a:lnTo>
                    <a:pt x="1012393" y="1257769"/>
                  </a:lnTo>
                  <a:lnTo>
                    <a:pt x="972569" y="1294158"/>
                  </a:lnTo>
                  <a:lnTo>
                    <a:pt x="930376" y="1326267"/>
                  </a:lnTo>
                  <a:lnTo>
                    <a:pt x="886110" y="1354097"/>
                  </a:lnTo>
                  <a:lnTo>
                    <a:pt x="840067" y="1377646"/>
                  </a:lnTo>
                  <a:lnTo>
                    <a:pt x="792546" y="1396915"/>
                  </a:lnTo>
                  <a:lnTo>
                    <a:pt x="743841" y="1411903"/>
                  </a:lnTo>
                  <a:lnTo>
                    <a:pt x="694251" y="1422610"/>
                  </a:lnTo>
                  <a:lnTo>
                    <a:pt x="644071" y="1429034"/>
                  </a:lnTo>
                  <a:lnTo>
                    <a:pt x="593597" y="1431175"/>
                  </a:lnTo>
                  <a:lnTo>
                    <a:pt x="543107" y="1429034"/>
                  </a:lnTo>
                  <a:lnTo>
                    <a:pt x="492917" y="1422610"/>
                  </a:lnTo>
                  <a:lnTo>
                    <a:pt x="443322" y="1411903"/>
                  </a:lnTo>
                  <a:lnTo>
                    <a:pt x="394618" y="1396915"/>
                  </a:lnTo>
                  <a:lnTo>
                    <a:pt x="347099" y="1377646"/>
                  </a:lnTo>
                  <a:lnTo>
                    <a:pt x="301062" y="1354097"/>
                  </a:lnTo>
                  <a:lnTo>
                    <a:pt x="256801" y="1326267"/>
                  </a:lnTo>
                  <a:lnTo>
                    <a:pt x="214612" y="1294158"/>
                  </a:lnTo>
                  <a:lnTo>
                    <a:pt x="174790" y="1257769"/>
                  </a:lnTo>
                  <a:lnTo>
                    <a:pt x="0" y="1434337"/>
                  </a:lnTo>
                  <a:lnTo>
                    <a:pt x="38697" y="1470698"/>
                  </a:lnTo>
                  <a:lnTo>
                    <a:pt x="79067" y="1504149"/>
                  </a:lnTo>
                  <a:lnTo>
                    <a:pt x="120969" y="1534690"/>
                  </a:lnTo>
                  <a:lnTo>
                    <a:pt x="164267" y="1562322"/>
                  </a:lnTo>
                  <a:lnTo>
                    <a:pt x="208820" y="1587044"/>
                  </a:lnTo>
                  <a:lnTo>
                    <a:pt x="254490" y="1608858"/>
                  </a:lnTo>
                  <a:lnTo>
                    <a:pt x="301139" y="1627762"/>
                  </a:lnTo>
                  <a:lnTo>
                    <a:pt x="348628" y="1643757"/>
                  </a:lnTo>
                  <a:lnTo>
                    <a:pt x="396819" y="1656844"/>
                  </a:lnTo>
                  <a:lnTo>
                    <a:pt x="445573" y="1667022"/>
                  </a:lnTo>
                  <a:lnTo>
                    <a:pt x="494751" y="1674292"/>
                  </a:lnTo>
                  <a:lnTo>
                    <a:pt x="544215" y="1678654"/>
                  </a:lnTo>
                  <a:lnTo>
                    <a:pt x="593826" y="1680108"/>
                  </a:lnTo>
                  <a:lnTo>
                    <a:pt x="643445" y="1678654"/>
                  </a:lnTo>
                  <a:lnTo>
                    <a:pt x="692934" y="1674292"/>
                  </a:lnTo>
                  <a:lnTo>
                    <a:pt x="742152" y="1667022"/>
                  </a:lnTo>
                  <a:lnTo>
                    <a:pt x="790963" y="1656844"/>
                  </a:lnTo>
                  <a:lnTo>
                    <a:pt x="839227" y="1643757"/>
                  </a:lnTo>
                  <a:lnTo>
                    <a:pt x="886805" y="1627762"/>
                  </a:lnTo>
                  <a:lnTo>
                    <a:pt x="933560" y="1608858"/>
                  </a:lnTo>
                  <a:lnTo>
                    <a:pt x="979352" y="1587044"/>
                  </a:lnTo>
                  <a:lnTo>
                    <a:pt x="1024043" y="1562322"/>
                  </a:lnTo>
                  <a:lnTo>
                    <a:pt x="1067494" y="1534690"/>
                  </a:lnTo>
                  <a:lnTo>
                    <a:pt x="1109567" y="1504149"/>
                  </a:lnTo>
                  <a:lnTo>
                    <a:pt x="1150124" y="1470698"/>
                  </a:lnTo>
                  <a:lnTo>
                    <a:pt x="1189024" y="1434337"/>
                  </a:lnTo>
                  <a:lnTo>
                    <a:pt x="1221758" y="1399730"/>
                  </a:lnTo>
                  <a:lnTo>
                    <a:pt x="1252153" y="1363756"/>
                  </a:lnTo>
                  <a:lnTo>
                    <a:pt x="1280210" y="1326516"/>
                  </a:lnTo>
                  <a:lnTo>
                    <a:pt x="1305929" y="1288112"/>
                  </a:lnTo>
                  <a:lnTo>
                    <a:pt x="1329310" y="1248646"/>
                  </a:lnTo>
                  <a:lnTo>
                    <a:pt x="1350353" y="1208217"/>
                  </a:lnTo>
                  <a:lnTo>
                    <a:pt x="1369058" y="1166929"/>
                  </a:lnTo>
                  <a:lnTo>
                    <a:pt x="1385425" y="1124881"/>
                  </a:lnTo>
                  <a:lnTo>
                    <a:pt x="1399453" y="1082175"/>
                  </a:lnTo>
                  <a:lnTo>
                    <a:pt x="1411144" y="1038912"/>
                  </a:lnTo>
                  <a:lnTo>
                    <a:pt x="1420496" y="995194"/>
                  </a:lnTo>
                  <a:lnTo>
                    <a:pt x="1427510" y="951122"/>
                  </a:lnTo>
                  <a:lnTo>
                    <a:pt x="1432187" y="906796"/>
                  </a:lnTo>
                  <a:lnTo>
                    <a:pt x="1434525" y="862319"/>
                  </a:lnTo>
                  <a:lnTo>
                    <a:pt x="1434525" y="817791"/>
                  </a:lnTo>
                  <a:lnTo>
                    <a:pt x="1432187" y="773314"/>
                  </a:lnTo>
                  <a:lnTo>
                    <a:pt x="1427510" y="728989"/>
                  </a:lnTo>
                  <a:lnTo>
                    <a:pt x="1420496" y="684917"/>
                  </a:lnTo>
                  <a:lnTo>
                    <a:pt x="1411144" y="641199"/>
                  </a:lnTo>
                  <a:lnTo>
                    <a:pt x="1399453" y="597937"/>
                  </a:lnTo>
                  <a:lnTo>
                    <a:pt x="1385425" y="555232"/>
                  </a:lnTo>
                  <a:lnTo>
                    <a:pt x="1369058" y="513184"/>
                  </a:lnTo>
                  <a:lnTo>
                    <a:pt x="1350353" y="471896"/>
                  </a:lnTo>
                  <a:lnTo>
                    <a:pt x="1329310" y="431469"/>
                  </a:lnTo>
                  <a:lnTo>
                    <a:pt x="1305929" y="392003"/>
                  </a:lnTo>
                  <a:lnTo>
                    <a:pt x="1280210" y="353601"/>
                  </a:lnTo>
                  <a:lnTo>
                    <a:pt x="1252153" y="316362"/>
                  </a:lnTo>
                  <a:lnTo>
                    <a:pt x="1221758" y="280389"/>
                  </a:lnTo>
                  <a:lnTo>
                    <a:pt x="1189024" y="245783"/>
                  </a:lnTo>
                  <a:lnTo>
                    <a:pt x="1150124" y="209419"/>
                  </a:lnTo>
                  <a:lnTo>
                    <a:pt x="1109567" y="175966"/>
                  </a:lnTo>
                  <a:lnTo>
                    <a:pt x="1067494" y="145423"/>
                  </a:lnTo>
                  <a:lnTo>
                    <a:pt x="1024043" y="117790"/>
                  </a:lnTo>
                  <a:lnTo>
                    <a:pt x="979352" y="93066"/>
                  </a:lnTo>
                  <a:lnTo>
                    <a:pt x="933560" y="71252"/>
                  </a:lnTo>
                  <a:lnTo>
                    <a:pt x="886805" y="52347"/>
                  </a:lnTo>
                  <a:lnTo>
                    <a:pt x="839227" y="36351"/>
                  </a:lnTo>
                  <a:lnTo>
                    <a:pt x="790963" y="23264"/>
                  </a:lnTo>
                  <a:lnTo>
                    <a:pt x="742152" y="13085"/>
                  </a:lnTo>
                  <a:lnTo>
                    <a:pt x="692934" y="5815"/>
                  </a:lnTo>
                  <a:lnTo>
                    <a:pt x="643445" y="1453"/>
                  </a:lnTo>
                  <a:lnTo>
                    <a:pt x="593826" y="0"/>
                  </a:lnTo>
                  <a:close/>
                </a:path>
              </a:pathLst>
            </a:custGeom>
            <a:solidFill>
              <a:srgbClr val="FED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817723" y="9450268"/>
              <a:ext cx="1435735" cy="1680210"/>
            </a:xfrm>
            <a:custGeom>
              <a:avLst/>
              <a:gdLst/>
              <a:ahLst/>
              <a:cxnLst/>
              <a:rect l="l" t="t" r="r" b="b"/>
              <a:pathLst>
                <a:path w="1435735" h="1680209">
                  <a:moveTo>
                    <a:pt x="594918" y="0"/>
                  </a:moveTo>
                  <a:lnTo>
                    <a:pt x="545325" y="1453"/>
                  </a:lnTo>
                  <a:lnTo>
                    <a:pt x="495862" y="5815"/>
                  </a:lnTo>
                  <a:lnTo>
                    <a:pt x="446667" y="13085"/>
                  </a:lnTo>
                  <a:lnTo>
                    <a:pt x="397880" y="23262"/>
                  </a:lnTo>
                  <a:lnTo>
                    <a:pt x="349639" y="36347"/>
                  </a:lnTo>
                  <a:lnTo>
                    <a:pt x="302082" y="52341"/>
                  </a:lnTo>
                  <a:lnTo>
                    <a:pt x="255349" y="71242"/>
                  </a:lnTo>
                  <a:lnTo>
                    <a:pt x="209577" y="93051"/>
                  </a:lnTo>
                  <a:lnTo>
                    <a:pt x="164906" y="117769"/>
                  </a:lnTo>
                  <a:lnTo>
                    <a:pt x="121474" y="145394"/>
                  </a:lnTo>
                  <a:lnTo>
                    <a:pt x="79420" y="175928"/>
                  </a:lnTo>
                  <a:lnTo>
                    <a:pt x="38882" y="209369"/>
                  </a:lnTo>
                  <a:lnTo>
                    <a:pt x="0" y="245719"/>
                  </a:lnTo>
                  <a:lnTo>
                    <a:pt x="176542" y="420420"/>
                  </a:lnTo>
                  <a:lnTo>
                    <a:pt x="216347" y="384038"/>
                  </a:lnTo>
                  <a:lnTo>
                    <a:pt x="258516" y="351938"/>
                  </a:lnTo>
                  <a:lnTo>
                    <a:pt x="302756" y="324119"/>
                  </a:lnTo>
                  <a:lnTo>
                    <a:pt x="348771" y="300581"/>
                  </a:lnTo>
                  <a:lnTo>
                    <a:pt x="396267" y="281323"/>
                  </a:lnTo>
                  <a:lnTo>
                    <a:pt x="444947" y="266346"/>
                  </a:lnTo>
                  <a:lnTo>
                    <a:pt x="494517" y="255648"/>
                  </a:lnTo>
                  <a:lnTo>
                    <a:pt x="544682" y="249230"/>
                  </a:lnTo>
                  <a:lnTo>
                    <a:pt x="595147" y="247091"/>
                  </a:lnTo>
                  <a:lnTo>
                    <a:pt x="645595" y="249230"/>
                  </a:lnTo>
                  <a:lnTo>
                    <a:pt x="695751" y="255648"/>
                  </a:lnTo>
                  <a:lnTo>
                    <a:pt x="745319" y="266346"/>
                  </a:lnTo>
                  <a:lnTo>
                    <a:pt x="794001" y="281323"/>
                  </a:lnTo>
                  <a:lnTo>
                    <a:pt x="841502" y="300581"/>
                  </a:lnTo>
                  <a:lnTo>
                    <a:pt x="887523" y="324119"/>
                  </a:lnTo>
                  <a:lnTo>
                    <a:pt x="931770" y="351938"/>
                  </a:lnTo>
                  <a:lnTo>
                    <a:pt x="973945" y="384038"/>
                  </a:lnTo>
                  <a:lnTo>
                    <a:pt x="1013752" y="420420"/>
                  </a:lnTo>
                  <a:lnTo>
                    <a:pt x="1046689" y="456139"/>
                  </a:lnTo>
                  <a:lnTo>
                    <a:pt x="1076159" y="493800"/>
                  </a:lnTo>
                  <a:lnTo>
                    <a:pt x="1102163" y="533186"/>
                  </a:lnTo>
                  <a:lnTo>
                    <a:pt x="1124699" y="574081"/>
                  </a:lnTo>
                  <a:lnTo>
                    <a:pt x="1143768" y="616271"/>
                  </a:lnTo>
                  <a:lnTo>
                    <a:pt x="1159370" y="659539"/>
                  </a:lnTo>
                  <a:lnTo>
                    <a:pt x="1171505" y="703669"/>
                  </a:lnTo>
                  <a:lnTo>
                    <a:pt x="1180172" y="748447"/>
                  </a:lnTo>
                  <a:lnTo>
                    <a:pt x="1185373" y="793656"/>
                  </a:lnTo>
                  <a:lnTo>
                    <a:pt x="1187107" y="839081"/>
                  </a:lnTo>
                  <a:lnTo>
                    <a:pt x="1185373" y="884505"/>
                  </a:lnTo>
                  <a:lnTo>
                    <a:pt x="1180172" y="929714"/>
                  </a:lnTo>
                  <a:lnTo>
                    <a:pt x="1171505" y="974491"/>
                  </a:lnTo>
                  <a:lnTo>
                    <a:pt x="1159370" y="1018621"/>
                  </a:lnTo>
                  <a:lnTo>
                    <a:pt x="1143768" y="1061888"/>
                  </a:lnTo>
                  <a:lnTo>
                    <a:pt x="1124699" y="1104077"/>
                  </a:lnTo>
                  <a:lnTo>
                    <a:pt x="1102163" y="1144971"/>
                  </a:lnTo>
                  <a:lnTo>
                    <a:pt x="1076159" y="1184355"/>
                  </a:lnTo>
                  <a:lnTo>
                    <a:pt x="1046689" y="1222014"/>
                  </a:lnTo>
                  <a:lnTo>
                    <a:pt x="1013752" y="1257731"/>
                  </a:lnTo>
                  <a:lnTo>
                    <a:pt x="973945" y="1294117"/>
                  </a:lnTo>
                  <a:lnTo>
                    <a:pt x="931770" y="1326221"/>
                  </a:lnTo>
                  <a:lnTo>
                    <a:pt x="887523" y="1354042"/>
                  </a:lnTo>
                  <a:lnTo>
                    <a:pt x="841502" y="1377582"/>
                  </a:lnTo>
                  <a:lnTo>
                    <a:pt x="794001" y="1396840"/>
                  </a:lnTo>
                  <a:lnTo>
                    <a:pt x="745319" y="1411818"/>
                  </a:lnTo>
                  <a:lnTo>
                    <a:pt x="695751" y="1422516"/>
                  </a:lnTo>
                  <a:lnTo>
                    <a:pt x="645595" y="1428934"/>
                  </a:lnTo>
                  <a:lnTo>
                    <a:pt x="595147" y="1431074"/>
                  </a:lnTo>
                  <a:lnTo>
                    <a:pt x="544682" y="1428934"/>
                  </a:lnTo>
                  <a:lnTo>
                    <a:pt x="494517" y="1422516"/>
                  </a:lnTo>
                  <a:lnTo>
                    <a:pt x="444947" y="1411818"/>
                  </a:lnTo>
                  <a:lnTo>
                    <a:pt x="396267" y="1396840"/>
                  </a:lnTo>
                  <a:lnTo>
                    <a:pt x="348771" y="1377582"/>
                  </a:lnTo>
                  <a:lnTo>
                    <a:pt x="302756" y="1354042"/>
                  </a:lnTo>
                  <a:lnTo>
                    <a:pt x="258516" y="1326221"/>
                  </a:lnTo>
                  <a:lnTo>
                    <a:pt x="216347" y="1294117"/>
                  </a:lnTo>
                  <a:lnTo>
                    <a:pt x="176542" y="1257731"/>
                  </a:lnTo>
                  <a:lnTo>
                    <a:pt x="0" y="1434299"/>
                  </a:lnTo>
                  <a:lnTo>
                    <a:pt x="38882" y="1470644"/>
                  </a:lnTo>
                  <a:lnTo>
                    <a:pt x="79420" y="1504081"/>
                  </a:lnTo>
                  <a:lnTo>
                    <a:pt x="121474" y="1534611"/>
                  </a:lnTo>
                  <a:lnTo>
                    <a:pt x="164906" y="1562233"/>
                  </a:lnTo>
                  <a:lnTo>
                    <a:pt x="209577" y="1586948"/>
                  </a:lnTo>
                  <a:lnTo>
                    <a:pt x="255349" y="1608755"/>
                  </a:lnTo>
                  <a:lnTo>
                    <a:pt x="302082" y="1627655"/>
                  </a:lnTo>
                  <a:lnTo>
                    <a:pt x="349639" y="1643647"/>
                  </a:lnTo>
                  <a:lnTo>
                    <a:pt x="397880" y="1656732"/>
                  </a:lnTo>
                  <a:lnTo>
                    <a:pt x="446667" y="1666909"/>
                  </a:lnTo>
                  <a:lnTo>
                    <a:pt x="495862" y="1674178"/>
                  </a:lnTo>
                  <a:lnTo>
                    <a:pt x="545325" y="1678540"/>
                  </a:lnTo>
                  <a:lnTo>
                    <a:pt x="594918" y="1679994"/>
                  </a:lnTo>
                  <a:lnTo>
                    <a:pt x="644506" y="1678540"/>
                  </a:lnTo>
                  <a:lnTo>
                    <a:pt x="693946" y="1674178"/>
                  </a:lnTo>
                  <a:lnTo>
                    <a:pt x="743101" y="1666909"/>
                  </a:lnTo>
                  <a:lnTo>
                    <a:pt x="791832" y="1656732"/>
                  </a:lnTo>
                  <a:lnTo>
                    <a:pt x="839999" y="1643647"/>
                  </a:lnTo>
                  <a:lnTo>
                    <a:pt x="887466" y="1627655"/>
                  </a:lnTo>
                  <a:lnTo>
                    <a:pt x="934092" y="1608755"/>
                  </a:lnTo>
                  <a:lnTo>
                    <a:pt x="979740" y="1586948"/>
                  </a:lnTo>
                  <a:lnTo>
                    <a:pt x="1024271" y="1562233"/>
                  </a:lnTo>
                  <a:lnTo>
                    <a:pt x="1067546" y="1534611"/>
                  </a:lnTo>
                  <a:lnTo>
                    <a:pt x="1109427" y="1504081"/>
                  </a:lnTo>
                  <a:lnTo>
                    <a:pt x="1149776" y="1470644"/>
                  </a:lnTo>
                  <a:lnTo>
                    <a:pt x="1188453" y="1434299"/>
                  </a:lnTo>
                  <a:lnTo>
                    <a:pt x="1221355" y="1399513"/>
                  </a:lnTo>
                  <a:lnTo>
                    <a:pt x="1251907" y="1363385"/>
                  </a:lnTo>
                  <a:lnTo>
                    <a:pt x="1280109" y="1326015"/>
                  </a:lnTo>
                  <a:lnTo>
                    <a:pt x="1305960" y="1287503"/>
                  </a:lnTo>
                  <a:lnTo>
                    <a:pt x="1329462" y="1247950"/>
                  </a:lnTo>
                  <a:lnTo>
                    <a:pt x="1350613" y="1207454"/>
                  </a:lnTo>
                  <a:lnTo>
                    <a:pt x="1369414" y="1166116"/>
                  </a:lnTo>
                  <a:lnTo>
                    <a:pt x="1385865" y="1124035"/>
                  </a:lnTo>
                  <a:lnTo>
                    <a:pt x="1399966" y="1081312"/>
                  </a:lnTo>
                  <a:lnTo>
                    <a:pt x="1411717" y="1038047"/>
                  </a:lnTo>
                  <a:lnTo>
                    <a:pt x="1421118" y="994338"/>
                  </a:lnTo>
                  <a:lnTo>
                    <a:pt x="1428168" y="950287"/>
                  </a:lnTo>
                  <a:lnTo>
                    <a:pt x="1432868" y="905993"/>
                  </a:lnTo>
                  <a:lnTo>
                    <a:pt x="1435218" y="861555"/>
                  </a:lnTo>
                  <a:lnTo>
                    <a:pt x="1435218" y="817074"/>
                  </a:lnTo>
                  <a:lnTo>
                    <a:pt x="1432868" y="772650"/>
                  </a:lnTo>
                  <a:lnTo>
                    <a:pt x="1428168" y="728382"/>
                  </a:lnTo>
                  <a:lnTo>
                    <a:pt x="1421118" y="684370"/>
                  </a:lnTo>
                  <a:lnTo>
                    <a:pt x="1411717" y="640715"/>
                  </a:lnTo>
                  <a:lnTo>
                    <a:pt x="1399966" y="597516"/>
                  </a:lnTo>
                  <a:lnTo>
                    <a:pt x="1385865" y="554872"/>
                  </a:lnTo>
                  <a:lnTo>
                    <a:pt x="1369414" y="512884"/>
                  </a:lnTo>
                  <a:lnTo>
                    <a:pt x="1350613" y="471652"/>
                  </a:lnTo>
                  <a:lnTo>
                    <a:pt x="1329462" y="431275"/>
                  </a:lnTo>
                  <a:lnTo>
                    <a:pt x="1305960" y="391854"/>
                  </a:lnTo>
                  <a:lnTo>
                    <a:pt x="1280109" y="353488"/>
                  </a:lnTo>
                  <a:lnTo>
                    <a:pt x="1251907" y="316277"/>
                  </a:lnTo>
                  <a:lnTo>
                    <a:pt x="1221355" y="280320"/>
                  </a:lnTo>
                  <a:lnTo>
                    <a:pt x="1188453" y="245719"/>
                  </a:lnTo>
                  <a:lnTo>
                    <a:pt x="1149776" y="209369"/>
                  </a:lnTo>
                  <a:lnTo>
                    <a:pt x="1109427" y="175928"/>
                  </a:lnTo>
                  <a:lnTo>
                    <a:pt x="1067546" y="145394"/>
                  </a:lnTo>
                  <a:lnTo>
                    <a:pt x="1024271" y="117769"/>
                  </a:lnTo>
                  <a:lnTo>
                    <a:pt x="979740" y="93051"/>
                  </a:lnTo>
                  <a:lnTo>
                    <a:pt x="934092" y="71242"/>
                  </a:lnTo>
                  <a:lnTo>
                    <a:pt x="887466" y="52341"/>
                  </a:lnTo>
                  <a:lnTo>
                    <a:pt x="839999" y="36347"/>
                  </a:lnTo>
                  <a:lnTo>
                    <a:pt x="791832" y="23262"/>
                  </a:lnTo>
                  <a:lnTo>
                    <a:pt x="743101" y="13085"/>
                  </a:lnTo>
                  <a:lnTo>
                    <a:pt x="693946" y="5815"/>
                  </a:lnTo>
                  <a:lnTo>
                    <a:pt x="644506" y="1453"/>
                  </a:lnTo>
                  <a:lnTo>
                    <a:pt x="594918" y="0"/>
                  </a:lnTo>
                  <a:close/>
                </a:path>
              </a:pathLst>
            </a:custGeom>
            <a:solidFill>
              <a:srgbClr val="F278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569078" y="10574936"/>
              <a:ext cx="1596390" cy="840105"/>
            </a:xfrm>
            <a:custGeom>
              <a:avLst/>
              <a:gdLst/>
              <a:ahLst/>
              <a:cxnLst/>
              <a:rect l="l" t="t" r="r" b="b"/>
              <a:pathLst>
                <a:path w="1596389" h="840104">
                  <a:moveTo>
                    <a:pt x="935757" y="0"/>
                  </a:moveTo>
                  <a:lnTo>
                    <a:pt x="887591" y="1091"/>
                  </a:lnTo>
                  <a:lnTo>
                    <a:pt x="839577" y="4365"/>
                  </a:lnTo>
                  <a:lnTo>
                    <a:pt x="791811" y="9822"/>
                  </a:lnTo>
                  <a:lnTo>
                    <a:pt x="744391" y="17461"/>
                  </a:lnTo>
                  <a:lnTo>
                    <a:pt x="697414" y="27284"/>
                  </a:lnTo>
                  <a:lnTo>
                    <a:pt x="650978" y="39289"/>
                  </a:lnTo>
                  <a:lnTo>
                    <a:pt x="605179" y="53477"/>
                  </a:lnTo>
                  <a:lnTo>
                    <a:pt x="560115" y="69848"/>
                  </a:lnTo>
                  <a:lnTo>
                    <a:pt x="515884" y="88402"/>
                  </a:lnTo>
                  <a:lnTo>
                    <a:pt x="472581" y="109139"/>
                  </a:lnTo>
                  <a:lnTo>
                    <a:pt x="430306" y="132058"/>
                  </a:lnTo>
                  <a:lnTo>
                    <a:pt x="389154" y="157161"/>
                  </a:lnTo>
                  <a:lnTo>
                    <a:pt x="349223" y="184446"/>
                  </a:lnTo>
                  <a:lnTo>
                    <a:pt x="310611" y="213915"/>
                  </a:lnTo>
                  <a:lnTo>
                    <a:pt x="273414" y="245567"/>
                  </a:lnTo>
                  <a:lnTo>
                    <a:pt x="238174" y="278977"/>
                  </a:lnTo>
                  <a:lnTo>
                    <a:pt x="205364" y="313667"/>
                  </a:lnTo>
                  <a:lnTo>
                    <a:pt x="174984" y="349545"/>
                  </a:lnTo>
                  <a:lnTo>
                    <a:pt x="147035" y="386519"/>
                  </a:lnTo>
                  <a:lnTo>
                    <a:pt x="121517" y="424499"/>
                  </a:lnTo>
                  <a:lnTo>
                    <a:pt x="98428" y="463392"/>
                  </a:lnTo>
                  <a:lnTo>
                    <a:pt x="77770" y="503108"/>
                  </a:lnTo>
                  <a:lnTo>
                    <a:pt x="59542" y="543554"/>
                  </a:lnTo>
                  <a:lnTo>
                    <a:pt x="43745" y="584641"/>
                  </a:lnTo>
                  <a:lnTo>
                    <a:pt x="30378" y="626276"/>
                  </a:lnTo>
                  <a:lnTo>
                    <a:pt x="19442" y="668367"/>
                  </a:lnTo>
                  <a:lnTo>
                    <a:pt x="10935" y="710825"/>
                  </a:lnTo>
                  <a:lnTo>
                    <a:pt x="4859" y="753557"/>
                  </a:lnTo>
                  <a:lnTo>
                    <a:pt x="1214" y="796471"/>
                  </a:lnTo>
                  <a:lnTo>
                    <a:pt x="0" y="839505"/>
                  </a:lnTo>
                  <a:lnTo>
                    <a:pt x="277404" y="839505"/>
                  </a:lnTo>
                  <a:lnTo>
                    <a:pt x="277404" y="818783"/>
                  </a:lnTo>
                  <a:lnTo>
                    <a:pt x="280904" y="775615"/>
                  </a:lnTo>
                  <a:lnTo>
                    <a:pt x="287904" y="732725"/>
                  </a:lnTo>
                  <a:lnTo>
                    <a:pt x="298403" y="690301"/>
                  </a:lnTo>
                  <a:lnTo>
                    <a:pt x="312403" y="648529"/>
                  </a:lnTo>
                  <a:lnTo>
                    <a:pt x="329902" y="607595"/>
                  </a:lnTo>
                  <a:lnTo>
                    <a:pt x="350901" y="567684"/>
                  </a:lnTo>
                  <a:lnTo>
                    <a:pt x="375400" y="528984"/>
                  </a:lnTo>
                  <a:lnTo>
                    <a:pt x="403399" y="491681"/>
                  </a:lnTo>
                  <a:lnTo>
                    <a:pt x="434897" y="455960"/>
                  </a:lnTo>
                  <a:lnTo>
                    <a:pt x="469896" y="422008"/>
                  </a:lnTo>
                  <a:lnTo>
                    <a:pt x="509352" y="388879"/>
                  </a:lnTo>
                  <a:lnTo>
                    <a:pt x="551010" y="359329"/>
                  </a:lnTo>
                  <a:lnTo>
                    <a:pt x="594637" y="333337"/>
                  </a:lnTo>
                  <a:lnTo>
                    <a:pt x="640003" y="310881"/>
                  </a:lnTo>
                  <a:lnTo>
                    <a:pt x="686877" y="291939"/>
                  </a:lnTo>
                  <a:lnTo>
                    <a:pt x="735026" y="276490"/>
                  </a:lnTo>
                  <a:lnTo>
                    <a:pt x="784220" y="264512"/>
                  </a:lnTo>
                  <a:lnTo>
                    <a:pt x="834227" y="255983"/>
                  </a:lnTo>
                  <a:lnTo>
                    <a:pt x="884817" y="250882"/>
                  </a:lnTo>
                  <a:lnTo>
                    <a:pt x="935757" y="249186"/>
                  </a:lnTo>
                  <a:lnTo>
                    <a:pt x="1592067" y="249186"/>
                  </a:lnTo>
                  <a:lnTo>
                    <a:pt x="1596055" y="245567"/>
                  </a:lnTo>
                  <a:lnTo>
                    <a:pt x="1558859" y="213915"/>
                  </a:lnTo>
                  <a:lnTo>
                    <a:pt x="1520252" y="184446"/>
                  </a:lnTo>
                  <a:lnTo>
                    <a:pt x="1480333" y="157161"/>
                  </a:lnTo>
                  <a:lnTo>
                    <a:pt x="1439204" y="132058"/>
                  </a:lnTo>
                  <a:lnTo>
                    <a:pt x="1396966" y="109139"/>
                  </a:lnTo>
                  <a:lnTo>
                    <a:pt x="1353720" y="88402"/>
                  </a:lnTo>
                  <a:lnTo>
                    <a:pt x="1309566" y="69848"/>
                  </a:lnTo>
                  <a:lnTo>
                    <a:pt x="1264605" y="53477"/>
                  </a:lnTo>
                  <a:lnTo>
                    <a:pt x="1218938" y="39289"/>
                  </a:lnTo>
                  <a:lnTo>
                    <a:pt x="1172667" y="27284"/>
                  </a:lnTo>
                  <a:lnTo>
                    <a:pt x="1125890" y="17461"/>
                  </a:lnTo>
                  <a:lnTo>
                    <a:pt x="1078710" y="9822"/>
                  </a:lnTo>
                  <a:lnTo>
                    <a:pt x="1031227" y="4365"/>
                  </a:lnTo>
                  <a:lnTo>
                    <a:pt x="983543" y="1091"/>
                  </a:lnTo>
                  <a:lnTo>
                    <a:pt x="935757" y="0"/>
                  </a:lnTo>
                  <a:close/>
                </a:path>
                <a:path w="1596389" h="840104">
                  <a:moveTo>
                    <a:pt x="1592067" y="249186"/>
                  </a:moveTo>
                  <a:lnTo>
                    <a:pt x="935757" y="249186"/>
                  </a:lnTo>
                  <a:lnTo>
                    <a:pt x="986146" y="250882"/>
                  </a:lnTo>
                  <a:lnTo>
                    <a:pt x="1036307" y="255983"/>
                  </a:lnTo>
                  <a:lnTo>
                    <a:pt x="1086009" y="264512"/>
                  </a:lnTo>
                  <a:lnTo>
                    <a:pt x="1135020" y="276490"/>
                  </a:lnTo>
                  <a:lnTo>
                    <a:pt x="1183110" y="291939"/>
                  </a:lnTo>
                  <a:lnTo>
                    <a:pt x="1230047" y="310881"/>
                  </a:lnTo>
                  <a:lnTo>
                    <a:pt x="1275598" y="333337"/>
                  </a:lnTo>
                  <a:lnTo>
                    <a:pt x="1319534" y="359329"/>
                  </a:lnTo>
                  <a:lnTo>
                    <a:pt x="1361622" y="388879"/>
                  </a:lnTo>
                  <a:lnTo>
                    <a:pt x="1401631" y="422008"/>
                  </a:lnTo>
                  <a:lnTo>
                    <a:pt x="1592067" y="249186"/>
                  </a:lnTo>
                  <a:close/>
                </a:path>
              </a:pathLst>
            </a:custGeom>
            <a:solidFill>
              <a:srgbClr val="CB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47669" y="5924459"/>
              <a:ext cx="3465829" cy="320040"/>
            </a:xfrm>
            <a:custGeom>
              <a:avLst/>
              <a:gdLst/>
              <a:ahLst/>
              <a:cxnLst/>
              <a:rect l="l" t="t" r="r" b="b"/>
              <a:pathLst>
                <a:path w="3465829" h="320039">
                  <a:moveTo>
                    <a:pt x="3411804" y="0"/>
                  </a:moveTo>
                  <a:lnTo>
                    <a:pt x="53987" y="0"/>
                  </a:lnTo>
                  <a:lnTo>
                    <a:pt x="32971" y="4242"/>
                  </a:lnTo>
                  <a:lnTo>
                    <a:pt x="15811" y="15813"/>
                  </a:lnTo>
                  <a:lnTo>
                    <a:pt x="4242" y="32977"/>
                  </a:lnTo>
                  <a:lnTo>
                    <a:pt x="0" y="54000"/>
                  </a:lnTo>
                  <a:lnTo>
                    <a:pt x="0" y="265950"/>
                  </a:lnTo>
                  <a:lnTo>
                    <a:pt x="4242" y="286973"/>
                  </a:lnTo>
                  <a:lnTo>
                    <a:pt x="15811" y="304138"/>
                  </a:lnTo>
                  <a:lnTo>
                    <a:pt x="32971" y="315708"/>
                  </a:lnTo>
                  <a:lnTo>
                    <a:pt x="53987" y="319951"/>
                  </a:lnTo>
                  <a:lnTo>
                    <a:pt x="3411804" y="319951"/>
                  </a:lnTo>
                  <a:lnTo>
                    <a:pt x="3432827" y="315708"/>
                  </a:lnTo>
                  <a:lnTo>
                    <a:pt x="3449991" y="304138"/>
                  </a:lnTo>
                  <a:lnTo>
                    <a:pt x="3461562" y="286973"/>
                  </a:lnTo>
                  <a:lnTo>
                    <a:pt x="3465804" y="265950"/>
                  </a:lnTo>
                  <a:lnTo>
                    <a:pt x="3465804" y="54000"/>
                  </a:lnTo>
                  <a:lnTo>
                    <a:pt x="3461562" y="32977"/>
                  </a:lnTo>
                  <a:lnTo>
                    <a:pt x="3449991" y="15813"/>
                  </a:lnTo>
                  <a:lnTo>
                    <a:pt x="3432827" y="4242"/>
                  </a:lnTo>
                  <a:lnTo>
                    <a:pt x="3411804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1010096" y="5971440"/>
            <a:ext cx="1802953" cy="208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b="1" spc="85" dirty="0" err="1">
                <a:solidFill>
                  <a:srgbClr val="FFFFFF"/>
                </a:solidFill>
                <a:latin typeface="Arial"/>
                <a:cs typeface="Arial"/>
              </a:rPr>
              <a:t>Segur</a:t>
            </a:r>
            <a:r>
              <a:rPr lang="pt-BR" sz="1250" b="1" spc="85" dirty="0" err="1">
                <a:solidFill>
                  <a:srgbClr val="FFFFFF"/>
                </a:solidFill>
                <a:latin typeface="Arial"/>
                <a:cs typeface="Arial"/>
              </a:rPr>
              <a:t>ança</a:t>
            </a:r>
            <a:r>
              <a:rPr sz="125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50" b="1" spc="75" dirty="0" err="1">
                <a:solidFill>
                  <a:srgbClr val="FFFFFF"/>
                </a:solidFill>
                <a:latin typeface="Arial"/>
                <a:cs typeface="Arial"/>
              </a:rPr>
              <a:t>elétrica</a:t>
            </a:r>
            <a:endParaRPr sz="1250" dirty="0">
              <a:latin typeface="Arial"/>
              <a:cs typeface="Arial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71996" y="6932765"/>
            <a:ext cx="7772400" cy="4660900"/>
            <a:chOff x="71996" y="6932765"/>
            <a:chExt cx="7772400" cy="4660900"/>
          </a:xfrm>
        </p:grpSpPr>
        <p:pic>
          <p:nvPicPr>
            <p:cNvPr id="110" name="object 11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87601" y="6932765"/>
              <a:ext cx="739439" cy="645494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82763" y="7883296"/>
              <a:ext cx="681971" cy="750252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044889" y="8936380"/>
              <a:ext cx="705154" cy="686003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26803" y="10031880"/>
              <a:ext cx="568491" cy="522084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71996" y="11317922"/>
              <a:ext cx="7772400" cy="276225"/>
            </a:xfrm>
            <a:custGeom>
              <a:avLst/>
              <a:gdLst/>
              <a:ahLst/>
              <a:cxnLst/>
              <a:rect l="l" t="t" r="r" b="b"/>
              <a:pathLst>
                <a:path w="7772400" h="276225">
                  <a:moveTo>
                    <a:pt x="7772400" y="0"/>
                  </a:moveTo>
                  <a:lnTo>
                    <a:pt x="0" y="0"/>
                  </a:lnTo>
                  <a:lnTo>
                    <a:pt x="0" y="275691"/>
                  </a:lnTo>
                  <a:lnTo>
                    <a:pt x="7772400" y="275691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0015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129401" y="11148466"/>
              <a:ext cx="668703" cy="382281"/>
            </a:xfrm>
            <a:prstGeom prst="rect">
              <a:avLst/>
            </a:prstGeom>
          </p:spPr>
        </p:pic>
      </p:grpSp>
      <p:sp>
        <p:nvSpPr>
          <p:cNvPr id="116" name="object 116"/>
          <p:cNvSpPr txBox="1"/>
          <p:nvPr/>
        </p:nvSpPr>
        <p:spPr>
          <a:xfrm>
            <a:off x="349858" y="7331561"/>
            <a:ext cx="62230" cy="2762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spc="5" dirty="0">
                <a:solidFill>
                  <a:srgbClr val="56595A"/>
                </a:solidFill>
                <a:latin typeface="Arial MT"/>
                <a:cs typeface="Arial MT"/>
              </a:rPr>
              <a:t>•</a:t>
            </a:r>
            <a:endParaRPr sz="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5" dirty="0">
                <a:solidFill>
                  <a:srgbClr val="56595A"/>
                </a:solidFill>
                <a:latin typeface="Arial MT"/>
                <a:cs typeface="Arial MT"/>
              </a:rPr>
              <a:t>•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49858" y="6455566"/>
            <a:ext cx="2165985" cy="1264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0" marR="311150" indent="-260985">
              <a:lnSpc>
                <a:spcPct val="102699"/>
              </a:lnSpc>
              <a:spcBef>
                <a:spcPts val="95"/>
              </a:spcBef>
              <a:buFont typeface="Arial MT"/>
              <a:buChar char="•"/>
              <a:tabLst>
                <a:tab pos="273050" algn="l"/>
                <a:tab pos="273685" algn="l"/>
              </a:tabLst>
            </a:pPr>
            <a:r>
              <a:rPr lang="pt-BR" sz="800" spc="2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 de ARCO e Distâncias de Segurança</a:t>
            </a:r>
            <a:endParaRPr lang="es-419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6098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73050" algn="l"/>
                <a:tab pos="273685" algn="l"/>
              </a:tabLst>
            </a:pPr>
            <a:r>
              <a:rPr lang="es-419" sz="800" spc="30" dirty="0" err="1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</a:t>
            </a:r>
            <a:r>
              <a:rPr lang="es-419" sz="800" spc="-4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800" spc="2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s-419" sz="800" spc="-4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800" spc="5" dirty="0" err="1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trabalhos</a:t>
            </a:r>
            <a:r>
              <a:rPr lang="es-419" sz="800" spc="-4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800" dirty="0" err="1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elétricos</a:t>
            </a:r>
            <a:r>
              <a:rPr lang="es-419" sz="80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419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6098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73050" algn="l"/>
                <a:tab pos="273685" algn="l"/>
              </a:tabLst>
            </a:pPr>
            <a:r>
              <a:rPr lang="pt-BR" sz="800" spc="2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Licenças de trabalho &gt; 50 volts</a:t>
            </a:r>
            <a:endParaRPr lang="es-419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marR="94615" indent="-260985">
              <a:lnSpc>
                <a:spcPct val="102699"/>
              </a:lnSpc>
              <a:buFont typeface="Arial MT"/>
              <a:buChar char="•"/>
              <a:tabLst>
                <a:tab pos="273050" algn="l"/>
                <a:tab pos="273685" algn="l"/>
              </a:tabLst>
            </a:pPr>
            <a:r>
              <a:rPr lang="pt-BR" sz="800" spc="2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proteção contra falhas de terra GFCI e proteção de manutenção</a:t>
            </a:r>
            <a:endParaRPr lang="es-419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marR="5080">
              <a:lnSpc>
                <a:spcPct val="102699"/>
              </a:lnSpc>
            </a:pPr>
            <a:r>
              <a:rPr lang="pt-BR" sz="800" spc="2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 ATEX para salas de Açúcar</a:t>
            </a:r>
            <a:r>
              <a:rPr lang="es-419" sz="800" spc="2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800" spc="2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00" spc="1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Sinalização de restrições de acesso de acordo com distâncias de segurança</a:t>
            </a:r>
            <a:endParaRPr lang="es-419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340126" y="8051994"/>
            <a:ext cx="2237740" cy="666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 indent="-27051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82575" algn="l"/>
                <a:tab pos="283210" algn="l"/>
              </a:tabLst>
            </a:pPr>
            <a:r>
              <a:rPr lang="pt-BR" sz="800" spc="12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Detalhe da análise de riscos</a:t>
            </a:r>
          </a:p>
          <a:p>
            <a:pPr marL="282575" indent="-27051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82575" algn="l"/>
                <a:tab pos="283210" algn="l"/>
              </a:tabLst>
            </a:pPr>
            <a:r>
              <a:rPr lang="pt-BR" sz="800" spc="12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de Resgate</a:t>
            </a:r>
          </a:p>
          <a:p>
            <a:pPr marL="282575" indent="-27051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82575" algn="l"/>
                <a:tab pos="283210" algn="l"/>
              </a:tabLst>
            </a:pPr>
            <a:r>
              <a:rPr lang="pt-BR" sz="800" spc="12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 - Requisito</a:t>
            </a:r>
          </a:p>
          <a:p>
            <a:pPr marL="282575" indent="-27051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82575" algn="l"/>
                <a:tab pos="283210" algn="l"/>
              </a:tabLst>
            </a:pPr>
            <a:r>
              <a:rPr lang="pt-BR" sz="800" spc="12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de qualidade atmosférica</a:t>
            </a:r>
            <a:endParaRPr lang="es-419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73701" y="8934804"/>
            <a:ext cx="2118995" cy="10470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0510" marR="5080" indent="-258445">
              <a:lnSpc>
                <a:spcPct val="101600"/>
              </a:lnSpc>
              <a:spcBef>
                <a:spcPts val="95"/>
              </a:spcBef>
              <a:buFont typeface="Arial MT"/>
              <a:buChar char="•"/>
              <a:tabLst>
                <a:tab pos="270510" algn="l"/>
                <a:tab pos="271145" algn="l"/>
              </a:tabLst>
            </a:pPr>
            <a:r>
              <a:rPr lang="pt-BR" sz="800" spc="1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Planos de Competência e Brigadas de Salvamento</a:t>
            </a:r>
          </a:p>
          <a:p>
            <a:pPr marL="270510" marR="5080" indent="-258445">
              <a:lnSpc>
                <a:spcPct val="101600"/>
              </a:lnSpc>
              <a:spcBef>
                <a:spcPts val="95"/>
              </a:spcBef>
              <a:buFont typeface="Arial MT"/>
              <a:buChar char="•"/>
              <a:tabLst>
                <a:tab pos="270510" algn="l"/>
                <a:tab pos="271145" algn="l"/>
              </a:tabLst>
            </a:pPr>
            <a:r>
              <a:rPr lang="pt-BR" sz="800" spc="1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Especificações de Materiais de Construção com resistência ao fogo</a:t>
            </a:r>
          </a:p>
          <a:p>
            <a:pPr marL="270510" marR="5080" indent="-258445">
              <a:lnSpc>
                <a:spcPct val="101600"/>
              </a:lnSpc>
              <a:spcBef>
                <a:spcPts val="95"/>
              </a:spcBef>
              <a:buFont typeface="Arial MT"/>
              <a:buChar char="•"/>
              <a:tabLst>
                <a:tab pos="270510" algn="l"/>
                <a:tab pos="271145" algn="l"/>
              </a:tabLst>
            </a:pPr>
            <a:r>
              <a:rPr lang="pt-BR" sz="800" spc="1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regulamentares garantidoras - NFPA</a:t>
            </a:r>
          </a:p>
          <a:p>
            <a:pPr marL="270510" marR="5080" indent="-258445">
              <a:lnSpc>
                <a:spcPct val="101600"/>
              </a:lnSpc>
              <a:spcBef>
                <a:spcPts val="95"/>
              </a:spcBef>
              <a:buFont typeface="Arial MT"/>
              <a:buChar char="•"/>
              <a:tabLst>
                <a:tab pos="270510" algn="l"/>
                <a:tab pos="271145" algn="l"/>
              </a:tabLst>
            </a:pPr>
            <a:r>
              <a:rPr lang="pt-BR" sz="800" spc="1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Protocolos específicos e </a:t>
            </a:r>
            <a:r>
              <a:rPr lang="pt-BR" sz="800" spc="15" dirty="0" err="1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DEA's</a:t>
            </a:r>
            <a:r>
              <a:rPr lang="pt-BR" sz="800" spc="1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Desfibriladores </a:t>
            </a:r>
            <a:r>
              <a:rPr lang="pt-BR" sz="800" spc="15" dirty="0" err="1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</a:t>
            </a:r>
            <a:r>
              <a:rPr lang="pt-BR" sz="800" spc="1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329130" y="10734891"/>
            <a:ext cx="62230" cy="150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spc="5" dirty="0">
                <a:solidFill>
                  <a:srgbClr val="56595A"/>
                </a:solidFill>
                <a:latin typeface="Arial MT"/>
                <a:cs typeface="Arial MT"/>
              </a:rPr>
              <a:t>•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329130" y="9735315"/>
            <a:ext cx="2253615" cy="117468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72415" indent="-26035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72415" algn="l"/>
                <a:tab pos="273050" algn="l"/>
              </a:tabLst>
            </a:pPr>
            <a:r>
              <a:rPr lang="pt-BR" sz="800" spc="2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de riscos</a:t>
            </a:r>
          </a:p>
          <a:p>
            <a:pPr marL="272415" indent="-26035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72415" algn="l"/>
                <a:tab pos="273050" algn="l"/>
              </a:tabLst>
            </a:pPr>
            <a:r>
              <a:rPr lang="pt-BR" sz="800" spc="2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Limites de velocidade baseados em cenários de frenagem de emergência para evitar impactos.</a:t>
            </a:r>
          </a:p>
          <a:p>
            <a:pPr marL="272415" indent="-26035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72415" algn="l"/>
                <a:tab pos="273050" algn="l"/>
              </a:tabLst>
            </a:pPr>
            <a:r>
              <a:rPr lang="pt-BR" sz="800" spc="2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de segurança da</a:t>
            </a:r>
          </a:p>
          <a:p>
            <a:pPr marL="272415" indent="-26035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72415" algn="l"/>
                <a:tab pos="273050" algn="l"/>
              </a:tabLst>
            </a:pPr>
            <a:r>
              <a:rPr lang="pt-BR" sz="800" spc="2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Empilhadeira, incluindo telemetria</a:t>
            </a:r>
          </a:p>
          <a:p>
            <a:pPr marL="272415" indent="-26035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272415" algn="l"/>
                <a:tab pos="273050" algn="l"/>
              </a:tabLst>
            </a:pPr>
            <a:r>
              <a:rPr lang="pt-BR" sz="800" spc="2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Distâncias de segurança entre veículos e pedestres de pelo menos 3 metros Reforço da Competências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object 11">
            <a:extLst>
              <a:ext uri="{FF2B5EF4-FFF2-40B4-BE49-F238E27FC236}">
                <a16:creationId xmlns:a16="http://schemas.microsoft.com/office/drawing/2014/main" id="{58C3E08C-0432-04DD-DBF7-E2246965CF11}"/>
              </a:ext>
            </a:extLst>
          </p:cNvPr>
          <p:cNvSpPr txBox="1"/>
          <p:nvPr/>
        </p:nvSpPr>
        <p:spPr>
          <a:xfrm>
            <a:off x="310859" y="1446922"/>
            <a:ext cx="2230755" cy="162044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36525" indent="-124460">
              <a:lnSpc>
                <a:spcPct val="100000"/>
              </a:lnSpc>
              <a:spcBef>
                <a:spcPts val="340"/>
              </a:spcBef>
              <a:buChar char="•"/>
              <a:tabLst>
                <a:tab pos="137160" algn="l"/>
              </a:tabLst>
            </a:pPr>
            <a:r>
              <a:rPr lang="pt-BR" sz="750" spc="4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de risco e gestão de terceiros</a:t>
            </a:r>
            <a:endParaRPr lang="es-419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525" marR="168275" indent="-124460">
              <a:lnSpc>
                <a:spcPct val="104099"/>
              </a:lnSpc>
              <a:spcBef>
                <a:spcPts val="204"/>
              </a:spcBef>
              <a:buChar char="•"/>
              <a:tabLst>
                <a:tab pos="137160" algn="l"/>
              </a:tabLst>
            </a:pPr>
            <a:r>
              <a:rPr lang="pt-BR" sz="750" spc="4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Telemetria (3 Fases: Básico, Intermediário, Avançado-ADAS</a:t>
            </a:r>
            <a:r>
              <a:rPr lang="es-419" sz="750" spc="4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419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525" marR="448309" indent="-124460">
              <a:lnSpc>
                <a:spcPct val="104099"/>
              </a:lnSpc>
              <a:buChar char="•"/>
              <a:tabLst>
                <a:tab pos="137160" algn="l"/>
              </a:tabLst>
            </a:pPr>
            <a:r>
              <a:rPr lang="es-419" sz="750" spc="4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</a:t>
            </a:r>
            <a:r>
              <a:rPr lang="es-419" sz="750" spc="-4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750" spc="5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419" sz="750" spc="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750" spc="45" dirty="0" err="1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lang="es-419" sz="750" spc="6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750" spc="2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419" sz="750" spc="25" dirty="0" err="1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Espelhos</a:t>
            </a:r>
            <a:r>
              <a:rPr lang="es-419" sz="750" spc="2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419" sz="750" spc="-19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750" spc="4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Cintos,</a:t>
            </a:r>
            <a:r>
              <a:rPr lang="es-419" sz="750" spc="1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750" spc="2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Pasarelas,...)</a:t>
            </a:r>
            <a:endParaRPr lang="es-419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525" marR="5080" indent="-124460">
              <a:lnSpc>
                <a:spcPct val="104099"/>
              </a:lnSpc>
              <a:buFont typeface="Arial MT"/>
              <a:buChar char="•"/>
              <a:tabLst>
                <a:tab pos="137160" algn="l"/>
              </a:tabLst>
            </a:pPr>
            <a:r>
              <a:rPr lang="pt-BR" sz="750" spc="2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Proibidas (Manobras Invertidas sem assistência, Transporte de passageiros em baías ou pessoas não autorizadas, Velocidade, Estacionamento em áreas proibidas, Não usar sapatos, etc.</a:t>
            </a:r>
            <a:r>
              <a:rPr lang="es-419" sz="750" spc="-2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419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525" marR="535940" indent="-124460">
              <a:lnSpc>
                <a:spcPct val="104099"/>
              </a:lnSpc>
              <a:buFont typeface="Arial MT"/>
              <a:buChar char="•"/>
              <a:tabLst>
                <a:tab pos="137160" algn="l"/>
              </a:tabLst>
            </a:pPr>
            <a:r>
              <a:rPr lang="pt-BR" sz="750" spc="2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 anual e requisitos de treinamento</a:t>
            </a:r>
            <a:endParaRPr lang="es-419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525" indent="-124460">
              <a:lnSpc>
                <a:spcPct val="100000"/>
              </a:lnSpc>
              <a:spcBef>
                <a:spcPts val="40"/>
              </a:spcBef>
              <a:buChar char="•"/>
              <a:tabLst>
                <a:tab pos="137160" algn="l"/>
              </a:tabLst>
            </a:pPr>
            <a:r>
              <a:rPr lang="es-419" sz="750" spc="2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Listas</a:t>
            </a:r>
            <a:r>
              <a:rPr lang="es-419" sz="750" spc="-4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750" spc="5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419" sz="750" spc="1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750" spc="55" dirty="0" err="1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</a:t>
            </a:r>
            <a:r>
              <a:rPr lang="es-419" sz="750" spc="6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750" spc="1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419" sz="750" spc="35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750" spc="2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r>
              <a:rPr lang="es-419" sz="750" spc="4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750" spc="55" dirty="0" err="1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prévio</a:t>
            </a:r>
            <a:endParaRPr lang="es-419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object 20">
            <a:extLst>
              <a:ext uri="{FF2B5EF4-FFF2-40B4-BE49-F238E27FC236}">
                <a16:creationId xmlns:a16="http://schemas.microsoft.com/office/drawing/2014/main" id="{8F71E6D6-B67C-A47A-C154-72712447E138}"/>
              </a:ext>
            </a:extLst>
          </p:cNvPr>
          <p:cNvSpPr txBox="1"/>
          <p:nvPr/>
        </p:nvSpPr>
        <p:spPr>
          <a:xfrm>
            <a:off x="346849" y="4211756"/>
            <a:ext cx="2174240" cy="528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320" marR="380365" indent="-262255">
              <a:lnSpc>
                <a:spcPct val="103200"/>
              </a:lnSpc>
              <a:spcBef>
                <a:spcPts val="95"/>
              </a:spcBef>
              <a:buChar char="•"/>
              <a:tabLst>
                <a:tab pos="274320" algn="l"/>
                <a:tab pos="274955" algn="l"/>
              </a:tabLst>
            </a:pPr>
            <a:r>
              <a:rPr lang="pt-BR" sz="800" spc="3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Análise, Proteções, Uso de Coletes, Plano de Resgate</a:t>
            </a:r>
          </a:p>
          <a:p>
            <a:pPr marL="274320" marR="380365" indent="-262255">
              <a:lnSpc>
                <a:spcPct val="103200"/>
              </a:lnSpc>
              <a:spcBef>
                <a:spcPts val="95"/>
              </a:spcBef>
              <a:buChar char="•"/>
              <a:tabLst>
                <a:tab pos="274320" algn="l"/>
                <a:tab pos="274955" algn="l"/>
              </a:tabLst>
            </a:pPr>
            <a:r>
              <a:rPr lang="pt-BR" sz="800" spc="3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Treinamento, sinalização, trabalho solitário, quedas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object 22">
            <a:extLst>
              <a:ext uri="{FF2B5EF4-FFF2-40B4-BE49-F238E27FC236}">
                <a16:creationId xmlns:a16="http://schemas.microsoft.com/office/drawing/2014/main" id="{0F2CDD7A-B2EA-70E7-E869-B5B09D771AB9}"/>
              </a:ext>
            </a:extLst>
          </p:cNvPr>
          <p:cNvSpPr txBox="1"/>
          <p:nvPr/>
        </p:nvSpPr>
        <p:spPr>
          <a:xfrm>
            <a:off x="344810" y="5003971"/>
            <a:ext cx="2183765" cy="528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320" marR="34290" indent="-262255">
              <a:lnSpc>
                <a:spcPct val="103200"/>
              </a:lnSpc>
              <a:spcBef>
                <a:spcPts val="95"/>
              </a:spcBef>
              <a:buChar char="•"/>
              <a:tabLst>
                <a:tab pos="274320" algn="l"/>
                <a:tab pos="274955" algn="l"/>
              </a:tabLst>
            </a:pPr>
            <a:r>
              <a:rPr lang="pt-BR" sz="800" spc="5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Requisito, Treinamento, Análise de Risco, etc.</a:t>
            </a:r>
          </a:p>
          <a:p>
            <a:pPr marL="274320" marR="34290" indent="-262255">
              <a:lnSpc>
                <a:spcPct val="103200"/>
              </a:lnSpc>
              <a:spcBef>
                <a:spcPts val="95"/>
              </a:spcBef>
              <a:buChar char="•"/>
              <a:tabLst>
                <a:tab pos="274320" algn="l"/>
                <a:tab pos="274955" algn="l"/>
              </a:tabLst>
            </a:pPr>
            <a:r>
              <a:rPr lang="pt-BR" sz="800" spc="5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Capacidades de carga conforme a Análise de </a:t>
            </a:r>
            <a:r>
              <a:rPr lang="pt-BR" sz="800" spc="50" dirty="0" err="1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object 60">
            <a:extLst>
              <a:ext uri="{FF2B5EF4-FFF2-40B4-BE49-F238E27FC236}">
                <a16:creationId xmlns:a16="http://schemas.microsoft.com/office/drawing/2014/main" id="{D42D551C-F0D3-75C3-F5B2-0CCF7D8D29D1}"/>
              </a:ext>
            </a:extLst>
          </p:cNvPr>
          <p:cNvSpPr txBox="1"/>
          <p:nvPr/>
        </p:nvSpPr>
        <p:spPr>
          <a:xfrm>
            <a:off x="5317591" y="5506766"/>
            <a:ext cx="2306320" cy="154401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89560" indent="-277495">
              <a:lnSpc>
                <a:spcPct val="100000"/>
              </a:lnSpc>
              <a:spcBef>
                <a:spcPts val="120"/>
              </a:spcBef>
              <a:buChar char="•"/>
              <a:tabLst>
                <a:tab pos="289560" algn="l"/>
                <a:tab pos="290195" algn="l"/>
              </a:tabLst>
            </a:pPr>
            <a:r>
              <a:rPr lang="pt-BR" sz="850" spc="4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Análises de riscos em telhados</a:t>
            </a:r>
          </a:p>
          <a:p>
            <a:pPr marL="289560" indent="-277495">
              <a:lnSpc>
                <a:spcPct val="100000"/>
              </a:lnSpc>
              <a:spcBef>
                <a:spcPts val="120"/>
              </a:spcBef>
              <a:buChar char="•"/>
              <a:tabLst>
                <a:tab pos="289560" algn="l"/>
                <a:tab pos="290195" algn="l"/>
              </a:tabLst>
            </a:pPr>
            <a:r>
              <a:rPr lang="pt-BR" sz="850" spc="4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Proibição em condições climáticas inapropriadas</a:t>
            </a:r>
          </a:p>
          <a:p>
            <a:pPr marL="289560" indent="-277495">
              <a:lnSpc>
                <a:spcPct val="100000"/>
              </a:lnSpc>
              <a:spcBef>
                <a:spcPts val="120"/>
              </a:spcBef>
              <a:buChar char="•"/>
              <a:tabLst>
                <a:tab pos="289560" algn="l"/>
                <a:tab pos="290195" algn="l"/>
              </a:tabLst>
            </a:pPr>
            <a:r>
              <a:rPr lang="pt-BR" sz="850" spc="4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Linhas de vida em escadas - 2036</a:t>
            </a:r>
          </a:p>
          <a:p>
            <a:pPr marL="289560" indent="-277495">
              <a:lnSpc>
                <a:spcPct val="100000"/>
              </a:lnSpc>
              <a:spcBef>
                <a:spcPts val="120"/>
              </a:spcBef>
              <a:buChar char="•"/>
              <a:tabLst>
                <a:tab pos="289560" algn="l"/>
                <a:tab pos="290195" algn="l"/>
              </a:tabLst>
            </a:pPr>
            <a:r>
              <a:rPr lang="pt-BR" sz="850" spc="4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Linhas de vida nos telhados</a:t>
            </a:r>
          </a:p>
          <a:p>
            <a:pPr marL="289560" indent="-277495">
              <a:lnSpc>
                <a:spcPct val="100000"/>
              </a:lnSpc>
              <a:spcBef>
                <a:spcPts val="120"/>
              </a:spcBef>
              <a:buChar char="•"/>
              <a:tabLst>
                <a:tab pos="289560" algn="l"/>
                <a:tab pos="290195" algn="l"/>
              </a:tabLst>
            </a:pPr>
            <a:r>
              <a:rPr lang="pt-BR" sz="850" spc="4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Proteção de superfícies delicadas / frágeis</a:t>
            </a:r>
          </a:p>
          <a:p>
            <a:pPr marL="289560" indent="-277495">
              <a:lnSpc>
                <a:spcPct val="100000"/>
              </a:lnSpc>
              <a:spcBef>
                <a:spcPts val="120"/>
              </a:spcBef>
              <a:buChar char="•"/>
              <a:tabLst>
                <a:tab pos="289560" algn="l"/>
                <a:tab pos="290195" algn="l"/>
              </a:tabLst>
            </a:pPr>
            <a:r>
              <a:rPr lang="pt-BR" sz="850" spc="4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Treinamento, Resgate e Supervisores Competentes</a:t>
            </a:r>
          </a:p>
          <a:p>
            <a:pPr marL="289560" indent="-277495">
              <a:lnSpc>
                <a:spcPct val="100000"/>
              </a:lnSpc>
              <a:spcBef>
                <a:spcPts val="120"/>
              </a:spcBef>
              <a:buChar char="•"/>
              <a:tabLst>
                <a:tab pos="289560" algn="l"/>
                <a:tab pos="290195" algn="l"/>
              </a:tabLst>
            </a:pPr>
            <a:r>
              <a:rPr lang="pt-BR" sz="850" spc="4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Inspeção e Manutenção</a:t>
            </a:r>
          </a:p>
          <a:p>
            <a:pPr marL="289560" indent="-277495">
              <a:lnSpc>
                <a:spcPct val="100000"/>
              </a:lnSpc>
              <a:spcBef>
                <a:spcPts val="120"/>
              </a:spcBef>
              <a:buChar char="•"/>
              <a:tabLst>
                <a:tab pos="289560" algn="l"/>
                <a:tab pos="290195" algn="l"/>
              </a:tabLst>
            </a:pPr>
            <a:r>
              <a:rPr lang="pt-BR" sz="850" spc="40" dirty="0">
                <a:solidFill>
                  <a:srgbClr val="5659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de acesso ao telhado</a:t>
            </a:r>
            <a:endParaRPr sz="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425</Words>
  <Application>Microsoft Office PowerPoint</Application>
  <PresentationFormat>Personalizar</PresentationFormat>
  <Paragraphs>63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MT</vt:lpstr>
      <vt:lpstr>Calibri</vt:lpstr>
      <vt:lpstr>Verdana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KOF Revolution Info02</dc:title>
  <dc:creator>Jose Veroneze, Thiago</dc:creator>
  <cp:lastModifiedBy>Jose Veroneze, Thiago</cp:lastModifiedBy>
  <cp:revision>2</cp:revision>
  <dcterms:created xsi:type="dcterms:W3CDTF">2022-08-08T14:17:05Z</dcterms:created>
  <dcterms:modified xsi:type="dcterms:W3CDTF">2022-08-19T11:11:59Z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2022-07-18T00:00:00Z</vt:filetime>
  </property>
  <property fmtid="{D5CDD505-2E9C-101B-9397-08002B2CF9AE}" pid="3" name="Creator">
    <vt:lpwstr>Adobe Illustrator 24.1 (Windows)</vt:lpwstr>
  </property>
  <property fmtid="{D5CDD505-2E9C-101B-9397-08002B2CF9AE}" pid="4" name="LastSaved">
    <vt:filetime>2022-08-08T00:00:00Z</vt:filetime>
  </property>
</Properties>
</file>