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5715000" cy="20104100"/>
  <p:notesSz cx="5715000" cy="201041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>
        <p:scale>
          <a:sx n="50" d="100"/>
          <a:sy n="50" d="100"/>
        </p:scale>
        <p:origin x="2280" y="-19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28625" y="6232271"/>
            <a:ext cx="4857750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57250" y="11258296"/>
            <a:ext cx="4000500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5750" y="4623943"/>
            <a:ext cx="248602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43225" y="4623943"/>
            <a:ext cx="248602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967" y="51978"/>
            <a:ext cx="5610216" cy="2000015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1968" y="51980"/>
            <a:ext cx="5610225" cy="13267690"/>
          </a:xfrm>
          <a:custGeom>
            <a:avLst/>
            <a:gdLst/>
            <a:ahLst/>
            <a:cxnLst/>
            <a:rect l="l" t="t" r="r" b="b"/>
            <a:pathLst>
              <a:path w="5610225" h="13267690">
                <a:moveTo>
                  <a:pt x="2919285" y="826719"/>
                </a:moveTo>
                <a:lnTo>
                  <a:pt x="2919272" y="774395"/>
                </a:lnTo>
                <a:lnTo>
                  <a:pt x="2918803" y="722083"/>
                </a:lnTo>
                <a:lnTo>
                  <a:pt x="2917850" y="669785"/>
                </a:lnTo>
                <a:lnTo>
                  <a:pt x="2916440" y="617524"/>
                </a:lnTo>
                <a:lnTo>
                  <a:pt x="2914573" y="565315"/>
                </a:lnTo>
                <a:lnTo>
                  <a:pt x="2912237" y="513181"/>
                </a:lnTo>
                <a:lnTo>
                  <a:pt x="2909455" y="461137"/>
                </a:lnTo>
                <a:lnTo>
                  <a:pt x="2906217" y="409206"/>
                </a:lnTo>
                <a:lnTo>
                  <a:pt x="2902547" y="357403"/>
                </a:lnTo>
                <a:lnTo>
                  <a:pt x="2898419" y="305752"/>
                </a:lnTo>
                <a:lnTo>
                  <a:pt x="2893860" y="254266"/>
                </a:lnTo>
                <a:lnTo>
                  <a:pt x="2888869" y="202971"/>
                </a:lnTo>
                <a:lnTo>
                  <a:pt x="2883433" y="151879"/>
                </a:lnTo>
                <a:lnTo>
                  <a:pt x="2877591" y="101003"/>
                </a:lnTo>
                <a:lnTo>
                  <a:pt x="2871305" y="50368"/>
                </a:lnTo>
                <a:lnTo>
                  <a:pt x="2864612" y="0"/>
                </a:lnTo>
                <a:lnTo>
                  <a:pt x="0" y="0"/>
                </a:lnTo>
                <a:lnTo>
                  <a:pt x="0" y="9678733"/>
                </a:lnTo>
                <a:lnTo>
                  <a:pt x="34696" y="9661195"/>
                </a:lnTo>
                <a:lnTo>
                  <a:pt x="82156" y="9634360"/>
                </a:lnTo>
                <a:lnTo>
                  <a:pt x="129362" y="9604769"/>
                </a:lnTo>
                <a:lnTo>
                  <a:pt x="176250" y="9572384"/>
                </a:lnTo>
                <a:lnTo>
                  <a:pt x="236169" y="9526511"/>
                </a:lnTo>
                <a:lnTo>
                  <a:pt x="265836" y="9501797"/>
                </a:lnTo>
                <a:lnTo>
                  <a:pt x="295300" y="9475914"/>
                </a:lnTo>
                <a:lnTo>
                  <a:pt x="324561" y="9448876"/>
                </a:lnTo>
                <a:lnTo>
                  <a:pt x="353606" y="9420708"/>
                </a:lnTo>
                <a:lnTo>
                  <a:pt x="382435" y="9391409"/>
                </a:lnTo>
                <a:lnTo>
                  <a:pt x="411022" y="9361005"/>
                </a:lnTo>
                <a:lnTo>
                  <a:pt x="439381" y="9329509"/>
                </a:lnTo>
                <a:lnTo>
                  <a:pt x="467487" y="9296933"/>
                </a:lnTo>
                <a:lnTo>
                  <a:pt x="495350" y="9263291"/>
                </a:lnTo>
                <a:lnTo>
                  <a:pt x="522947" y="9228595"/>
                </a:lnTo>
                <a:lnTo>
                  <a:pt x="550278" y="9192870"/>
                </a:lnTo>
                <a:lnTo>
                  <a:pt x="577342" y="9156128"/>
                </a:lnTo>
                <a:lnTo>
                  <a:pt x="604126" y="9118371"/>
                </a:lnTo>
                <a:lnTo>
                  <a:pt x="630605" y="9079624"/>
                </a:lnTo>
                <a:lnTo>
                  <a:pt x="656805" y="9039898"/>
                </a:lnTo>
                <a:lnTo>
                  <a:pt x="682688" y="8999207"/>
                </a:lnTo>
                <a:lnTo>
                  <a:pt x="708266" y="8957564"/>
                </a:lnTo>
                <a:lnTo>
                  <a:pt x="733526" y="8914994"/>
                </a:lnTo>
                <a:lnTo>
                  <a:pt x="758469" y="8871496"/>
                </a:lnTo>
                <a:lnTo>
                  <a:pt x="783069" y="8827097"/>
                </a:lnTo>
                <a:lnTo>
                  <a:pt x="807326" y="8781809"/>
                </a:lnTo>
                <a:lnTo>
                  <a:pt x="831240" y="8735644"/>
                </a:lnTo>
                <a:lnTo>
                  <a:pt x="854798" y="8688616"/>
                </a:lnTo>
                <a:lnTo>
                  <a:pt x="877989" y="8640737"/>
                </a:lnTo>
                <a:lnTo>
                  <a:pt x="900823" y="8592033"/>
                </a:lnTo>
                <a:lnTo>
                  <a:pt x="923264" y="8542503"/>
                </a:lnTo>
                <a:lnTo>
                  <a:pt x="945324" y="8492172"/>
                </a:lnTo>
                <a:lnTo>
                  <a:pt x="967003" y="8441055"/>
                </a:lnTo>
                <a:lnTo>
                  <a:pt x="988275" y="8389163"/>
                </a:lnTo>
                <a:lnTo>
                  <a:pt x="1009142" y="8336496"/>
                </a:lnTo>
                <a:lnTo>
                  <a:pt x="1029589" y="8283092"/>
                </a:lnTo>
                <a:lnTo>
                  <a:pt x="1049629" y="8228965"/>
                </a:lnTo>
                <a:lnTo>
                  <a:pt x="1069225" y="8174114"/>
                </a:lnTo>
                <a:lnTo>
                  <a:pt x="1088390" y="8118551"/>
                </a:lnTo>
                <a:lnTo>
                  <a:pt x="1107109" y="8062303"/>
                </a:lnTo>
                <a:lnTo>
                  <a:pt x="1125385" y="8005394"/>
                </a:lnTo>
                <a:lnTo>
                  <a:pt x="1143203" y="7947812"/>
                </a:lnTo>
                <a:lnTo>
                  <a:pt x="1160551" y="7889595"/>
                </a:lnTo>
                <a:lnTo>
                  <a:pt x="1177417" y="7830744"/>
                </a:lnTo>
                <a:lnTo>
                  <a:pt x="1193812" y="7771270"/>
                </a:lnTo>
                <a:lnTo>
                  <a:pt x="1206042" y="7725359"/>
                </a:lnTo>
                <a:lnTo>
                  <a:pt x="1217980" y="7679093"/>
                </a:lnTo>
                <a:lnTo>
                  <a:pt x="1229626" y="7632497"/>
                </a:lnTo>
                <a:lnTo>
                  <a:pt x="1240980" y="7585557"/>
                </a:lnTo>
                <a:lnTo>
                  <a:pt x="1252029" y="7538288"/>
                </a:lnTo>
                <a:lnTo>
                  <a:pt x="1262786" y="7490701"/>
                </a:lnTo>
                <a:lnTo>
                  <a:pt x="1273225" y="7442809"/>
                </a:lnTo>
                <a:lnTo>
                  <a:pt x="1283360" y="7394600"/>
                </a:lnTo>
                <a:lnTo>
                  <a:pt x="1293190" y="7346086"/>
                </a:lnTo>
                <a:lnTo>
                  <a:pt x="1302702" y="7297280"/>
                </a:lnTo>
                <a:lnTo>
                  <a:pt x="1311884" y="7248195"/>
                </a:lnTo>
                <a:lnTo>
                  <a:pt x="1320761" y="7198817"/>
                </a:lnTo>
                <a:lnTo>
                  <a:pt x="1329296" y="7149173"/>
                </a:lnTo>
                <a:lnTo>
                  <a:pt x="1337513" y="7099249"/>
                </a:lnTo>
                <a:lnTo>
                  <a:pt x="1345399" y="7049071"/>
                </a:lnTo>
                <a:lnTo>
                  <a:pt x="1352943" y="6998640"/>
                </a:lnTo>
                <a:lnTo>
                  <a:pt x="1360144" y="6947954"/>
                </a:lnTo>
                <a:lnTo>
                  <a:pt x="1367015" y="6897027"/>
                </a:lnTo>
                <a:lnTo>
                  <a:pt x="1373530" y="6845859"/>
                </a:lnTo>
                <a:lnTo>
                  <a:pt x="1379702" y="6794474"/>
                </a:lnTo>
                <a:lnTo>
                  <a:pt x="1385519" y="6742862"/>
                </a:lnTo>
                <a:lnTo>
                  <a:pt x="1390980" y="6691033"/>
                </a:lnTo>
                <a:lnTo>
                  <a:pt x="1396085" y="6638988"/>
                </a:lnTo>
                <a:lnTo>
                  <a:pt x="1400822" y="6586741"/>
                </a:lnTo>
                <a:lnTo>
                  <a:pt x="1405204" y="6534302"/>
                </a:lnTo>
                <a:lnTo>
                  <a:pt x="1409204" y="6481673"/>
                </a:lnTo>
                <a:lnTo>
                  <a:pt x="1412836" y="6428867"/>
                </a:lnTo>
                <a:lnTo>
                  <a:pt x="1416100" y="6375870"/>
                </a:lnTo>
                <a:lnTo>
                  <a:pt x="1418971" y="6322720"/>
                </a:lnTo>
                <a:lnTo>
                  <a:pt x="1421447" y="6271006"/>
                </a:lnTo>
                <a:lnTo>
                  <a:pt x="1423644" y="6218987"/>
                </a:lnTo>
                <a:lnTo>
                  <a:pt x="1425613" y="6166701"/>
                </a:lnTo>
                <a:lnTo>
                  <a:pt x="1427391" y="6114173"/>
                </a:lnTo>
                <a:lnTo>
                  <a:pt x="1428991" y="6061456"/>
                </a:lnTo>
                <a:lnTo>
                  <a:pt x="1430451" y="6008548"/>
                </a:lnTo>
                <a:lnTo>
                  <a:pt x="1431810" y="5955500"/>
                </a:lnTo>
                <a:lnTo>
                  <a:pt x="1433093" y="5902350"/>
                </a:lnTo>
                <a:lnTo>
                  <a:pt x="1436827" y="5742597"/>
                </a:lnTo>
                <a:lnTo>
                  <a:pt x="1438122" y="5689346"/>
                </a:lnTo>
                <a:lnTo>
                  <a:pt x="1439506" y="5636145"/>
                </a:lnTo>
                <a:lnTo>
                  <a:pt x="1441005" y="5583047"/>
                </a:lnTo>
                <a:lnTo>
                  <a:pt x="1442656" y="5530062"/>
                </a:lnTo>
                <a:lnTo>
                  <a:pt x="1444485" y="5477243"/>
                </a:lnTo>
                <a:lnTo>
                  <a:pt x="1446517" y="5424602"/>
                </a:lnTo>
                <a:lnTo>
                  <a:pt x="1448790" y="5372189"/>
                </a:lnTo>
                <a:lnTo>
                  <a:pt x="1451343" y="5320017"/>
                </a:lnTo>
                <a:lnTo>
                  <a:pt x="1454200" y="5268150"/>
                </a:lnTo>
                <a:lnTo>
                  <a:pt x="1457388" y="5216588"/>
                </a:lnTo>
                <a:lnTo>
                  <a:pt x="1460944" y="5165382"/>
                </a:lnTo>
                <a:lnTo>
                  <a:pt x="1464906" y="5114569"/>
                </a:lnTo>
                <a:lnTo>
                  <a:pt x="1469288" y="5064163"/>
                </a:lnTo>
                <a:lnTo>
                  <a:pt x="1474139" y="5014214"/>
                </a:lnTo>
                <a:lnTo>
                  <a:pt x="1479486" y="4964747"/>
                </a:lnTo>
                <a:lnTo>
                  <a:pt x="1485353" y="4915789"/>
                </a:lnTo>
                <a:lnTo>
                  <a:pt x="1491780" y="4867389"/>
                </a:lnTo>
                <a:lnTo>
                  <a:pt x="1498790" y="4819574"/>
                </a:lnTo>
                <a:lnTo>
                  <a:pt x="1506423" y="4772368"/>
                </a:lnTo>
                <a:lnTo>
                  <a:pt x="1514716" y="4725809"/>
                </a:lnTo>
                <a:lnTo>
                  <a:pt x="1523682" y="4679924"/>
                </a:lnTo>
                <a:lnTo>
                  <a:pt x="1533372" y="4634763"/>
                </a:lnTo>
                <a:lnTo>
                  <a:pt x="1543799" y="4590339"/>
                </a:lnTo>
                <a:lnTo>
                  <a:pt x="1555013" y="4546701"/>
                </a:lnTo>
                <a:lnTo>
                  <a:pt x="1567027" y="4503864"/>
                </a:lnTo>
                <a:lnTo>
                  <a:pt x="1579880" y="4461878"/>
                </a:lnTo>
                <a:lnTo>
                  <a:pt x="1593621" y="4420768"/>
                </a:lnTo>
                <a:lnTo>
                  <a:pt x="1608251" y="4380573"/>
                </a:lnTo>
                <a:lnTo>
                  <a:pt x="1631111" y="4324147"/>
                </a:lnTo>
                <a:lnTo>
                  <a:pt x="1655305" y="4271162"/>
                </a:lnTo>
                <a:lnTo>
                  <a:pt x="1680730" y="4221340"/>
                </a:lnTo>
                <a:lnTo>
                  <a:pt x="1707248" y="4174363"/>
                </a:lnTo>
                <a:lnTo>
                  <a:pt x="1734756" y="4129938"/>
                </a:lnTo>
                <a:lnTo>
                  <a:pt x="1763128" y="4087787"/>
                </a:lnTo>
                <a:lnTo>
                  <a:pt x="1792236" y="4047591"/>
                </a:lnTo>
                <a:lnTo>
                  <a:pt x="1821980" y="4009072"/>
                </a:lnTo>
                <a:lnTo>
                  <a:pt x="1852231" y="3971912"/>
                </a:lnTo>
                <a:lnTo>
                  <a:pt x="1882863" y="3935844"/>
                </a:lnTo>
                <a:lnTo>
                  <a:pt x="1913775" y="3900538"/>
                </a:lnTo>
                <a:lnTo>
                  <a:pt x="2006942" y="3796360"/>
                </a:lnTo>
                <a:lnTo>
                  <a:pt x="2037753" y="3761206"/>
                </a:lnTo>
                <a:lnTo>
                  <a:pt x="2068233" y="3725354"/>
                </a:lnTo>
                <a:lnTo>
                  <a:pt x="2115375" y="3666591"/>
                </a:lnTo>
                <a:lnTo>
                  <a:pt x="2138642" y="3635933"/>
                </a:lnTo>
                <a:lnTo>
                  <a:pt x="2161692" y="3604437"/>
                </a:lnTo>
                <a:lnTo>
                  <a:pt x="2184527" y="3572116"/>
                </a:lnTo>
                <a:lnTo>
                  <a:pt x="2207145" y="3538982"/>
                </a:lnTo>
                <a:lnTo>
                  <a:pt x="2229523" y="3505060"/>
                </a:lnTo>
                <a:lnTo>
                  <a:pt x="2251672" y="3470338"/>
                </a:lnTo>
                <a:lnTo>
                  <a:pt x="2273579" y="3434842"/>
                </a:lnTo>
                <a:lnTo>
                  <a:pt x="2295233" y="3398583"/>
                </a:lnTo>
                <a:lnTo>
                  <a:pt x="2316632" y="3361575"/>
                </a:lnTo>
                <a:lnTo>
                  <a:pt x="2337765" y="3323818"/>
                </a:lnTo>
                <a:lnTo>
                  <a:pt x="2358631" y="3285325"/>
                </a:lnTo>
                <a:lnTo>
                  <a:pt x="2379218" y="3246120"/>
                </a:lnTo>
                <a:lnTo>
                  <a:pt x="2399538" y="3206204"/>
                </a:lnTo>
                <a:lnTo>
                  <a:pt x="2419553" y="3165602"/>
                </a:lnTo>
                <a:lnTo>
                  <a:pt x="2439289" y="3124301"/>
                </a:lnTo>
                <a:lnTo>
                  <a:pt x="2458720" y="3082328"/>
                </a:lnTo>
                <a:lnTo>
                  <a:pt x="2477833" y="3039707"/>
                </a:lnTo>
                <a:lnTo>
                  <a:pt x="2496642" y="2996425"/>
                </a:lnTo>
                <a:lnTo>
                  <a:pt x="2515133" y="2952496"/>
                </a:lnTo>
                <a:lnTo>
                  <a:pt x="2533294" y="2907957"/>
                </a:lnTo>
                <a:lnTo>
                  <a:pt x="2551125" y="2862796"/>
                </a:lnTo>
                <a:lnTo>
                  <a:pt x="2568625" y="2817025"/>
                </a:lnTo>
                <a:lnTo>
                  <a:pt x="2585770" y="2770657"/>
                </a:lnTo>
                <a:lnTo>
                  <a:pt x="2602560" y="2723718"/>
                </a:lnTo>
                <a:lnTo>
                  <a:pt x="2619006" y="2676207"/>
                </a:lnTo>
                <a:lnTo>
                  <a:pt x="2635072" y="2628138"/>
                </a:lnTo>
                <a:lnTo>
                  <a:pt x="2650782" y="2579522"/>
                </a:lnTo>
                <a:lnTo>
                  <a:pt x="2666111" y="2530373"/>
                </a:lnTo>
                <a:lnTo>
                  <a:pt x="2681046" y="2480691"/>
                </a:lnTo>
                <a:lnTo>
                  <a:pt x="2695600" y="2430500"/>
                </a:lnTo>
                <a:lnTo>
                  <a:pt x="2709761" y="2379815"/>
                </a:lnTo>
                <a:lnTo>
                  <a:pt x="2723515" y="2328634"/>
                </a:lnTo>
                <a:lnTo>
                  <a:pt x="2736862" y="2276983"/>
                </a:lnTo>
                <a:lnTo>
                  <a:pt x="2749804" y="2224862"/>
                </a:lnTo>
                <a:lnTo>
                  <a:pt x="2762313" y="2172284"/>
                </a:lnTo>
                <a:lnTo>
                  <a:pt x="2774391" y="2119261"/>
                </a:lnTo>
                <a:lnTo>
                  <a:pt x="2786049" y="2065807"/>
                </a:lnTo>
                <a:lnTo>
                  <a:pt x="2797251" y="2011934"/>
                </a:lnTo>
                <a:lnTo>
                  <a:pt x="2808020" y="1957654"/>
                </a:lnTo>
                <a:lnTo>
                  <a:pt x="2818320" y="1902980"/>
                </a:lnTo>
                <a:lnTo>
                  <a:pt x="2828175" y="1847913"/>
                </a:lnTo>
                <a:lnTo>
                  <a:pt x="2837561" y="1792478"/>
                </a:lnTo>
                <a:lnTo>
                  <a:pt x="2846463" y="1736674"/>
                </a:lnTo>
                <a:lnTo>
                  <a:pt x="2854896" y="1680514"/>
                </a:lnTo>
                <a:lnTo>
                  <a:pt x="2862846" y="1624025"/>
                </a:lnTo>
                <a:lnTo>
                  <a:pt x="2870301" y="1567205"/>
                </a:lnTo>
                <a:lnTo>
                  <a:pt x="2877261" y="1510068"/>
                </a:lnTo>
                <a:lnTo>
                  <a:pt x="2883712" y="1452626"/>
                </a:lnTo>
                <a:lnTo>
                  <a:pt x="2889656" y="1394891"/>
                </a:lnTo>
                <a:lnTo>
                  <a:pt x="2895079" y="1336865"/>
                </a:lnTo>
                <a:lnTo>
                  <a:pt x="2899981" y="1278585"/>
                </a:lnTo>
                <a:lnTo>
                  <a:pt x="2904350" y="1220038"/>
                </a:lnTo>
                <a:lnTo>
                  <a:pt x="2908198" y="1161237"/>
                </a:lnTo>
                <a:lnTo>
                  <a:pt x="2911487" y="1102207"/>
                </a:lnTo>
                <a:lnTo>
                  <a:pt x="2914231" y="1042949"/>
                </a:lnTo>
                <a:lnTo>
                  <a:pt x="2916428" y="983475"/>
                </a:lnTo>
                <a:lnTo>
                  <a:pt x="2917863" y="931278"/>
                </a:lnTo>
                <a:lnTo>
                  <a:pt x="2918815" y="879017"/>
                </a:lnTo>
                <a:lnTo>
                  <a:pt x="2919285" y="826719"/>
                </a:lnTo>
                <a:close/>
              </a:path>
              <a:path w="5610225" h="13267690">
                <a:moveTo>
                  <a:pt x="5610212" y="4759083"/>
                </a:moveTo>
                <a:lnTo>
                  <a:pt x="5595696" y="4884382"/>
                </a:lnTo>
                <a:lnTo>
                  <a:pt x="5589676" y="4935144"/>
                </a:lnTo>
                <a:lnTo>
                  <a:pt x="5583479" y="4985715"/>
                </a:lnTo>
                <a:lnTo>
                  <a:pt x="5577052" y="5036045"/>
                </a:lnTo>
                <a:lnTo>
                  <a:pt x="5570334" y="5086058"/>
                </a:lnTo>
                <a:lnTo>
                  <a:pt x="5563260" y="5135715"/>
                </a:lnTo>
                <a:lnTo>
                  <a:pt x="5555780" y="5184953"/>
                </a:lnTo>
                <a:lnTo>
                  <a:pt x="5547817" y="5233708"/>
                </a:lnTo>
                <a:lnTo>
                  <a:pt x="5539308" y="5281930"/>
                </a:lnTo>
                <a:lnTo>
                  <a:pt x="5530202" y="5329542"/>
                </a:lnTo>
                <a:lnTo>
                  <a:pt x="5520423" y="5376494"/>
                </a:lnTo>
                <a:lnTo>
                  <a:pt x="5509933" y="5422747"/>
                </a:lnTo>
                <a:lnTo>
                  <a:pt x="5498655" y="5468213"/>
                </a:lnTo>
                <a:lnTo>
                  <a:pt x="5486514" y="5512841"/>
                </a:lnTo>
                <a:lnTo>
                  <a:pt x="5466766" y="5577725"/>
                </a:lnTo>
                <a:lnTo>
                  <a:pt x="5445442" y="5639295"/>
                </a:lnTo>
                <a:lnTo>
                  <a:pt x="5422633" y="5697677"/>
                </a:lnTo>
                <a:lnTo>
                  <a:pt x="5398414" y="5752960"/>
                </a:lnTo>
                <a:lnTo>
                  <a:pt x="5372887" y="5805233"/>
                </a:lnTo>
                <a:lnTo>
                  <a:pt x="5346116" y="5854598"/>
                </a:lnTo>
                <a:lnTo>
                  <a:pt x="5318214" y="5901169"/>
                </a:lnTo>
                <a:lnTo>
                  <a:pt x="5289245" y="5945009"/>
                </a:lnTo>
                <a:lnTo>
                  <a:pt x="5259311" y="5986246"/>
                </a:lnTo>
                <a:lnTo>
                  <a:pt x="5228488" y="6024969"/>
                </a:lnTo>
                <a:lnTo>
                  <a:pt x="5196865" y="6061265"/>
                </a:lnTo>
                <a:lnTo>
                  <a:pt x="5164544" y="6095250"/>
                </a:lnTo>
                <a:lnTo>
                  <a:pt x="5131587" y="6127000"/>
                </a:lnTo>
                <a:lnTo>
                  <a:pt x="5098097" y="6156617"/>
                </a:lnTo>
                <a:lnTo>
                  <a:pt x="5064150" y="6184214"/>
                </a:lnTo>
                <a:lnTo>
                  <a:pt x="5029847" y="6209881"/>
                </a:lnTo>
                <a:lnTo>
                  <a:pt x="4995265" y="6233706"/>
                </a:lnTo>
                <a:lnTo>
                  <a:pt x="4960480" y="6255791"/>
                </a:lnTo>
                <a:lnTo>
                  <a:pt x="4925593" y="6276238"/>
                </a:lnTo>
                <a:lnTo>
                  <a:pt x="4890694" y="6295136"/>
                </a:lnTo>
                <a:lnTo>
                  <a:pt x="4855870" y="6312586"/>
                </a:lnTo>
                <a:lnTo>
                  <a:pt x="4812779" y="6332639"/>
                </a:lnTo>
                <a:lnTo>
                  <a:pt x="4769485" y="6351702"/>
                </a:lnTo>
                <a:lnTo>
                  <a:pt x="4726063" y="6370129"/>
                </a:lnTo>
                <a:lnTo>
                  <a:pt x="4639068" y="6406350"/>
                </a:lnTo>
                <a:lnTo>
                  <a:pt x="4595609" y="6424828"/>
                </a:lnTo>
                <a:lnTo>
                  <a:pt x="4552264" y="6443993"/>
                </a:lnTo>
                <a:lnTo>
                  <a:pt x="4509071" y="6464198"/>
                </a:lnTo>
                <a:lnTo>
                  <a:pt x="4466133" y="6485763"/>
                </a:lnTo>
                <a:lnTo>
                  <a:pt x="4423473" y="6509029"/>
                </a:lnTo>
                <a:lnTo>
                  <a:pt x="4381157" y="6534340"/>
                </a:lnTo>
                <a:lnTo>
                  <a:pt x="4339272" y="6562014"/>
                </a:lnTo>
                <a:lnTo>
                  <a:pt x="4297845" y="6592405"/>
                </a:lnTo>
                <a:lnTo>
                  <a:pt x="4256964" y="6625844"/>
                </a:lnTo>
                <a:lnTo>
                  <a:pt x="4216666" y="6662661"/>
                </a:lnTo>
                <a:lnTo>
                  <a:pt x="4177030" y="6703200"/>
                </a:lnTo>
                <a:lnTo>
                  <a:pt x="4138117" y="6747789"/>
                </a:lnTo>
                <a:lnTo>
                  <a:pt x="4095864" y="6802488"/>
                </a:lnTo>
                <a:lnTo>
                  <a:pt x="4055414" y="6861911"/>
                </a:lnTo>
                <a:lnTo>
                  <a:pt x="4016768" y="6925843"/>
                </a:lnTo>
                <a:lnTo>
                  <a:pt x="3998125" y="6959435"/>
                </a:lnTo>
                <a:lnTo>
                  <a:pt x="3979938" y="6994068"/>
                </a:lnTo>
                <a:lnTo>
                  <a:pt x="3962196" y="7029729"/>
                </a:lnTo>
                <a:lnTo>
                  <a:pt x="3944912" y="7066394"/>
                </a:lnTo>
                <a:lnTo>
                  <a:pt x="3928084" y="7104024"/>
                </a:lnTo>
                <a:lnTo>
                  <a:pt x="3911714" y="7142594"/>
                </a:lnTo>
                <a:lnTo>
                  <a:pt x="3895801" y="7182078"/>
                </a:lnTo>
                <a:lnTo>
                  <a:pt x="3880345" y="7222452"/>
                </a:lnTo>
                <a:lnTo>
                  <a:pt x="3865346" y="7263701"/>
                </a:lnTo>
                <a:lnTo>
                  <a:pt x="3850792" y="7305776"/>
                </a:lnTo>
                <a:lnTo>
                  <a:pt x="3836708" y="7348664"/>
                </a:lnTo>
                <a:lnTo>
                  <a:pt x="3823081" y="7392352"/>
                </a:lnTo>
                <a:lnTo>
                  <a:pt x="3809911" y="7436777"/>
                </a:lnTo>
                <a:lnTo>
                  <a:pt x="3797211" y="7481951"/>
                </a:lnTo>
                <a:lnTo>
                  <a:pt x="3784955" y="7527823"/>
                </a:lnTo>
                <a:lnTo>
                  <a:pt x="3773170" y="7574381"/>
                </a:lnTo>
                <a:lnTo>
                  <a:pt x="3761841" y="7621587"/>
                </a:lnTo>
                <a:lnTo>
                  <a:pt x="3750983" y="7669416"/>
                </a:lnTo>
                <a:lnTo>
                  <a:pt x="3740581" y="7717853"/>
                </a:lnTo>
                <a:lnTo>
                  <a:pt x="3730637" y="7766863"/>
                </a:lnTo>
                <a:lnTo>
                  <a:pt x="3721163" y="7816418"/>
                </a:lnTo>
                <a:lnTo>
                  <a:pt x="3712159" y="7866494"/>
                </a:lnTo>
                <a:lnTo>
                  <a:pt x="3703612" y="7917066"/>
                </a:lnTo>
                <a:lnTo>
                  <a:pt x="3695535" y="7968107"/>
                </a:lnTo>
                <a:lnTo>
                  <a:pt x="3687915" y="8019593"/>
                </a:lnTo>
                <a:lnTo>
                  <a:pt x="3680764" y="8071498"/>
                </a:lnTo>
                <a:lnTo>
                  <a:pt x="3674084" y="8123783"/>
                </a:lnTo>
                <a:lnTo>
                  <a:pt x="3667874" y="8176438"/>
                </a:lnTo>
                <a:lnTo>
                  <a:pt x="3662121" y="8229435"/>
                </a:lnTo>
                <a:lnTo>
                  <a:pt x="3656850" y="8282737"/>
                </a:lnTo>
                <a:lnTo>
                  <a:pt x="3652037" y="8336318"/>
                </a:lnTo>
                <a:lnTo>
                  <a:pt x="3647694" y="8390166"/>
                </a:lnTo>
                <a:lnTo>
                  <a:pt x="3643833" y="8444243"/>
                </a:lnTo>
                <a:lnTo>
                  <a:pt x="3640429" y="8498522"/>
                </a:lnTo>
                <a:lnTo>
                  <a:pt x="3637508" y="8552980"/>
                </a:lnTo>
                <a:lnTo>
                  <a:pt x="3635057" y="8607590"/>
                </a:lnTo>
                <a:lnTo>
                  <a:pt x="3633076" y="8662327"/>
                </a:lnTo>
                <a:lnTo>
                  <a:pt x="3631565" y="8717166"/>
                </a:lnTo>
                <a:lnTo>
                  <a:pt x="3630523" y="8772080"/>
                </a:lnTo>
                <a:lnTo>
                  <a:pt x="3629964" y="8827046"/>
                </a:lnTo>
                <a:lnTo>
                  <a:pt x="3629876" y="8882024"/>
                </a:lnTo>
                <a:lnTo>
                  <a:pt x="3630269" y="8936990"/>
                </a:lnTo>
                <a:lnTo>
                  <a:pt x="3631133" y="8991943"/>
                </a:lnTo>
                <a:lnTo>
                  <a:pt x="3632466" y="9046820"/>
                </a:lnTo>
                <a:lnTo>
                  <a:pt x="3634282" y="9101620"/>
                </a:lnTo>
                <a:lnTo>
                  <a:pt x="3636581" y="9156306"/>
                </a:lnTo>
                <a:lnTo>
                  <a:pt x="3639350" y="9210865"/>
                </a:lnTo>
                <a:lnTo>
                  <a:pt x="3642601" y="9265247"/>
                </a:lnTo>
                <a:lnTo>
                  <a:pt x="3646335" y="9319438"/>
                </a:lnTo>
                <a:lnTo>
                  <a:pt x="3650538" y="9373425"/>
                </a:lnTo>
                <a:lnTo>
                  <a:pt x="3655225" y="9427159"/>
                </a:lnTo>
                <a:lnTo>
                  <a:pt x="3660394" y="9480626"/>
                </a:lnTo>
                <a:lnTo>
                  <a:pt x="3666045" y="9533801"/>
                </a:lnTo>
                <a:lnTo>
                  <a:pt x="3672179" y="9586658"/>
                </a:lnTo>
                <a:lnTo>
                  <a:pt x="3678796" y="9639160"/>
                </a:lnTo>
                <a:lnTo>
                  <a:pt x="3685895" y="9691281"/>
                </a:lnTo>
                <a:lnTo>
                  <a:pt x="3693477" y="9743008"/>
                </a:lnTo>
                <a:lnTo>
                  <a:pt x="3702342" y="9799625"/>
                </a:lnTo>
                <a:lnTo>
                  <a:pt x="3711676" y="9855759"/>
                </a:lnTo>
                <a:lnTo>
                  <a:pt x="3721443" y="9911385"/>
                </a:lnTo>
                <a:lnTo>
                  <a:pt x="3731653" y="9966528"/>
                </a:lnTo>
                <a:lnTo>
                  <a:pt x="3742309" y="10021176"/>
                </a:lnTo>
                <a:lnTo>
                  <a:pt x="3753383" y="10075329"/>
                </a:lnTo>
                <a:lnTo>
                  <a:pt x="3764877" y="10128987"/>
                </a:lnTo>
                <a:lnTo>
                  <a:pt x="3776789" y="10182161"/>
                </a:lnTo>
                <a:lnTo>
                  <a:pt x="3789108" y="10234841"/>
                </a:lnTo>
                <a:lnTo>
                  <a:pt x="3801821" y="10287038"/>
                </a:lnTo>
                <a:lnTo>
                  <a:pt x="3814927" y="10338727"/>
                </a:lnTo>
                <a:lnTo>
                  <a:pt x="3828427" y="10389946"/>
                </a:lnTo>
                <a:lnTo>
                  <a:pt x="3842296" y="10440657"/>
                </a:lnTo>
                <a:lnTo>
                  <a:pt x="3856545" y="10490886"/>
                </a:lnTo>
                <a:lnTo>
                  <a:pt x="3871150" y="10540632"/>
                </a:lnTo>
                <a:lnTo>
                  <a:pt x="3886123" y="10589870"/>
                </a:lnTo>
                <a:lnTo>
                  <a:pt x="3901440" y="10638638"/>
                </a:lnTo>
                <a:lnTo>
                  <a:pt x="3917111" y="10686910"/>
                </a:lnTo>
                <a:lnTo>
                  <a:pt x="3933113" y="10734688"/>
                </a:lnTo>
                <a:lnTo>
                  <a:pt x="3949446" y="10781983"/>
                </a:lnTo>
                <a:lnTo>
                  <a:pt x="3966108" y="10828782"/>
                </a:lnTo>
                <a:lnTo>
                  <a:pt x="3983088" y="10875099"/>
                </a:lnTo>
                <a:lnTo>
                  <a:pt x="4000373" y="10920933"/>
                </a:lnTo>
                <a:lnTo>
                  <a:pt x="4017962" y="10966272"/>
                </a:lnTo>
                <a:lnTo>
                  <a:pt x="4035856" y="11011129"/>
                </a:lnTo>
                <a:lnTo>
                  <a:pt x="4054030" y="11055490"/>
                </a:lnTo>
                <a:lnTo>
                  <a:pt x="4072483" y="11099368"/>
                </a:lnTo>
                <a:lnTo>
                  <a:pt x="4091228" y="11142764"/>
                </a:lnTo>
                <a:lnTo>
                  <a:pt x="4110228" y="11185665"/>
                </a:lnTo>
                <a:lnTo>
                  <a:pt x="4129494" y="11228083"/>
                </a:lnTo>
                <a:lnTo>
                  <a:pt x="4149013" y="11270018"/>
                </a:lnTo>
                <a:lnTo>
                  <a:pt x="4168787" y="11311471"/>
                </a:lnTo>
                <a:lnTo>
                  <a:pt x="4188803" y="11352428"/>
                </a:lnTo>
                <a:lnTo>
                  <a:pt x="4209046" y="11392903"/>
                </a:lnTo>
                <a:lnTo>
                  <a:pt x="4229519" y="11432896"/>
                </a:lnTo>
                <a:lnTo>
                  <a:pt x="4250220" y="11472405"/>
                </a:lnTo>
                <a:lnTo>
                  <a:pt x="4271137" y="11511420"/>
                </a:lnTo>
                <a:lnTo>
                  <a:pt x="4292244" y="11549964"/>
                </a:lnTo>
                <a:lnTo>
                  <a:pt x="4319371" y="11598212"/>
                </a:lnTo>
                <a:lnTo>
                  <a:pt x="4346791" y="11645684"/>
                </a:lnTo>
                <a:lnTo>
                  <a:pt x="4374502" y="11692369"/>
                </a:lnTo>
                <a:lnTo>
                  <a:pt x="4402493" y="11738267"/>
                </a:lnTo>
                <a:lnTo>
                  <a:pt x="4430750" y="11783390"/>
                </a:lnTo>
                <a:lnTo>
                  <a:pt x="4459249" y="11827726"/>
                </a:lnTo>
                <a:lnTo>
                  <a:pt x="4488002" y="11871287"/>
                </a:lnTo>
                <a:lnTo>
                  <a:pt x="4516958" y="11914061"/>
                </a:lnTo>
                <a:lnTo>
                  <a:pt x="4546130" y="11956047"/>
                </a:lnTo>
                <a:lnTo>
                  <a:pt x="4575505" y="11997258"/>
                </a:lnTo>
                <a:lnTo>
                  <a:pt x="4605058" y="12037682"/>
                </a:lnTo>
                <a:lnTo>
                  <a:pt x="4634776" y="12077332"/>
                </a:lnTo>
                <a:lnTo>
                  <a:pt x="4664646" y="12116194"/>
                </a:lnTo>
                <a:lnTo>
                  <a:pt x="4694656" y="12154268"/>
                </a:lnTo>
                <a:lnTo>
                  <a:pt x="4724806" y="12191556"/>
                </a:lnTo>
                <a:lnTo>
                  <a:pt x="4755921" y="12229186"/>
                </a:lnTo>
                <a:lnTo>
                  <a:pt x="4787201" y="12266257"/>
                </a:lnTo>
                <a:lnTo>
                  <a:pt x="4818634" y="12302833"/>
                </a:lnTo>
                <a:lnTo>
                  <a:pt x="4850206" y="12339003"/>
                </a:lnTo>
                <a:lnTo>
                  <a:pt x="4881880" y="12374791"/>
                </a:lnTo>
                <a:lnTo>
                  <a:pt x="4913642" y="12410300"/>
                </a:lnTo>
                <a:lnTo>
                  <a:pt x="4977371" y="12480658"/>
                </a:lnTo>
                <a:lnTo>
                  <a:pt x="5105057" y="12620587"/>
                </a:lnTo>
                <a:lnTo>
                  <a:pt x="5136896" y="12655766"/>
                </a:lnTo>
                <a:lnTo>
                  <a:pt x="5168684" y="12691161"/>
                </a:lnTo>
                <a:lnTo>
                  <a:pt x="5200383" y="12726810"/>
                </a:lnTo>
                <a:lnTo>
                  <a:pt x="5231968" y="12762802"/>
                </a:lnTo>
                <a:lnTo>
                  <a:pt x="5263426" y="12799187"/>
                </a:lnTo>
                <a:lnTo>
                  <a:pt x="5294731" y="12836030"/>
                </a:lnTo>
                <a:lnTo>
                  <a:pt x="5325884" y="12873393"/>
                </a:lnTo>
                <a:lnTo>
                  <a:pt x="5356847" y="12911341"/>
                </a:lnTo>
                <a:lnTo>
                  <a:pt x="5387594" y="12949936"/>
                </a:lnTo>
                <a:lnTo>
                  <a:pt x="5418125" y="12989243"/>
                </a:lnTo>
                <a:lnTo>
                  <a:pt x="5448401" y="13029324"/>
                </a:lnTo>
                <a:lnTo>
                  <a:pt x="5478411" y="13070243"/>
                </a:lnTo>
                <a:lnTo>
                  <a:pt x="5508142" y="13112064"/>
                </a:lnTo>
                <a:lnTo>
                  <a:pt x="5537568" y="13154838"/>
                </a:lnTo>
                <a:lnTo>
                  <a:pt x="5566664" y="13198640"/>
                </a:lnTo>
                <a:lnTo>
                  <a:pt x="5595417" y="13243535"/>
                </a:lnTo>
                <a:lnTo>
                  <a:pt x="5610199" y="13267525"/>
                </a:lnTo>
                <a:lnTo>
                  <a:pt x="5610212" y="4759083"/>
                </a:lnTo>
                <a:close/>
              </a:path>
            </a:pathLst>
          </a:custGeom>
          <a:solidFill>
            <a:srgbClr val="F5E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969" y="2922956"/>
            <a:ext cx="1508221" cy="127000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235004" y="2479771"/>
            <a:ext cx="141605" cy="312420"/>
          </a:xfrm>
          <a:custGeom>
            <a:avLst/>
            <a:gdLst/>
            <a:ahLst/>
            <a:cxnLst/>
            <a:rect l="l" t="t" r="r" b="b"/>
            <a:pathLst>
              <a:path w="141604" h="312419">
                <a:moveTo>
                  <a:pt x="70668" y="0"/>
                </a:moveTo>
                <a:lnTo>
                  <a:pt x="43159" y="12259"/>
                </a:lnTo>
                <a:lnTo>
                  <a:pt x="20696" y="45690"/>
                </a:lnTo>
                <a:lnTo>
                  <a:pt x="5552" y="95275"/>
                </a:lnTo>
                <a:lnTo>
                  <a:pt x="0" y="155995"/>
                </a:lnTo>
                <a:lnTo>
                  <a:pt x="5552" y="216719"/>
                </a:lnTo>
                <a:lnTo>
                  <a:pt x="20696" y="266307"/>
                </a:lnTo>
                <a:lnTo>
                  <a:pt x="43159" y="299740"/>
                </a:lnTo>
                <a:lnTo>
                  <a:pt x="70668" y="311999"/>
                </a:lnTo>
                <a:lnTo>
                  <a:pt x="98172" y="299740"/>
                </a:lnTo>
                <a:lnTo>
                  <a:pt x="120632" y="266307"/>
                </a:lnTo>
                <a:lnTo>
                  <a:pt x="135775" y="216719"/>
                </a:lnTo>
                <a:lnTo>
                  <a:pt x="141327" y="155995"/>
                </a:lnTo>
                <a:lnTo>
                  <a:pt x="135775" y="95275"/>
                </a:lnTo>
                <a:lnTo>
                  <a:pt x="120632" y="45690"/>
                </a:lnTo>
                <a:lnTo>
                  <a:pt x="98172" y="12259"/>
                </a:lnTo>
                <a:lnTo>
                  <a:pt x="70668" y="0"/>
                </a:lnTo>
                <a:close/>
              </a:path>
            </a:pathLst>
          </a:custGeom>
          <a:solidFill>
            <a:srgbClr val="F5E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682558" y="8421979"/>
            <a:ext cx="1979930" cy="6906259"/>
          </a:xfrm>
          <a:custGeom>
            <a:avLst/>
            <a:gdLst/>
            <a:ahLst/>
            <a:cxnLst/>
            <a:rect l="l" t="t" r="r" b="b"/>
            <a:pathLst>
              <a:path w="1979929" h="6906259">
                <a:moveTo>
                  <a:pt x="1979617" y="6905744"/>
                </a:moveTo>
                <a:lnTo>
                  <a:pt x="1962658" y="6858340"/>
                </a:lnTo>
                <a:lnTo>
                  <a:pt x="1946810" y="6815446"/>
                </a:lnTo>
                <a:lnTo>
                  <a:pt x="1930681" y="6773068"/>
                </a:lnTo>
                <a:lnTo>
                  <a:pt x="1914272" y="6731218"/>
                </a:lnTo>
                <a:lnTo>
                  <a:pt x="1897587" y="6689904"/>
                </a:lnTo>
                <a:lnTo>
                  <a:pt x="1880628" y="6649139"/>
                </a:lnTo>
                <a:lnTo>
                  <a:pt x="1863396" y="6608931"/>
                </a:lnTo>
                <a:lnTo>
                  <a:pt x="1845894" y="6569292"/>
                </a:lnTo>
                <a:lnTo>
                  <a:pt x="1828124" y="6530232"/>
                </a:lnTo>
                <a:lnTo>
                  <a:pt x="1810089" y="6491761"/>
                </a:lnTo>
                <a:lnTo>
                  <a:pt x="1791790" y="6453890"/>
                </a:lnTo>
                <a:lnTo>
                  <a:pt x="1773229" y="6416630"/>
                </a:lnTo>
                <a:lnTo>
                  <a:pt x="1754409" y="6379990"/>
                </a:lnTo>
                <a:lnTo>
                  <a:pt x="1735333" y="6343981"/>
                </a:lnTo>
                <a:lnTo>
                  <a:pt x="1708125" y="6294438"/>
                </a:lnTo>
                <a:lnTo>
                  <a:pt x="1680531" y="6246151"/>
                </a:lnTo>
                <a:lnTo>
                  <a:pt x="1652569" y="6199057"/>
                </a:lnTo>
                <a:lnTo>
                  <a:pt x="1624257" y="6153098"/>
                </a:lnTo>
                <a:lnTo>
                  <a:pt x="1595614" y="6108211"/>
                </a:lnTo>
                <a:lnTo>
                  <a:pt x="1566658" y="6064336"/>
                </a:lnTo>
                <a:lnTo>
                  <a:pt x="1537407" y="6021413"/>
                </a:lnTo>
                <a:lnTo>
                  <a:pt x="1507880" y="5979381"/>
                </a:lnTo>
                <a:lnTo>
                  <a:pt x="1478095" y="5938178"/>
                </a:lnTo>
                <a:lnTo>
                  <a:pt x="1448070" y="5897746"/>
                </a:lnTo>
                <a:lnTo>
                  <a:pt x="1417824" y="5858022"/>
                </a:lnTo>
                <a:lnTo>
                  <a:pt x="1387375" y="5818946"/>
                </a:lnTo>
                <a:lnTo>
                  <a:pt x="1356741" y="5780457"/>
                </a:lnTo>
                <a:lnTo>
                  <a:pt x="1325941" y="5742495"/>
                </a:lnTo>
                <a:lnTo>
                  <a:pt x="1294993" y="5704999"/>
                </a:lnTo>
                <a:lnTo>
                  <a:pt x="1263916" y="5667908"/>
                </a:lnTo>
                <a:lnTo>
                  <a:pt x="1232727" y="5631162"/>
                </a:lnTo>
                <a:lnTo>
                  <a:pt x="1201445" y="5594700"/>
                </a:lnTo>
                <a:lnTo>
                  <a:pt x="1170089" y="5558461"/>
                </a:lnTo>
                <a:lnTo>
                  <a:pt x="1138677" y="5522385"/>
                </a:lnTo>
                <a:lnTo>
                  <a:pt x="1107227" y="5486411"/>
                </a:lnTo>
                <a:lnTo>
                  <a:pt x="1075757" y="5450477"/>
                </a:lnTo>
                <a:lnTo>
                  <a:pt x="1044286" y="5414524"/>
                </a:lnTo>
                <a:lnTo>
                  <a:pt x="1012832" y="5378491"/>
                </a:lnTo>
                <a:lnTo>
                  <a:pt x="981414" y="5342317"/>
                </a:lnTo>
                <a:lnTo>
                  <a:pt x="950049" y="5305942"/>
                </a:lnTo>
                <a:lnTo>
                  <a:pt x="918757" y="5269304"/>
                </a:lnTo>
                <a:lnTo>
                  <a:pt x="887555" y="5232343"/>
                </a:lnTo>
                <a:lnTo>
                  <a:pt x="856462" y="5194999"/>
                </a:lnTo>
                <a:lnTo>
                  <a:pt x="825496" y="5157210"/>
                </a:lnTo>
                <a:lnTo>
                  <a:pt x="794676" y="5118916"/>
                </a:lnTo>
                <a:lnTo>
                  <a:pt x="764020" y="5080057"/>
                </a:lnTo>
                <a:lnTo>
                  <a:pt x="733546" y="5040571"/>
                </a:lnTo>
                <a:lnTo>
                  <a:pt x="703273" y="5000398"/>
                </a:lnTo>
                <a:lnTo>
                  <a:pt x="673218" y="4959477"/>
                </a:lnTo>
                <a:lnTo>
                  <a:pt x="643401" y="4917748"/>
                </a:lnTo>
                <a:lnTo>
                  <a:pt x="613839" y="4875149"/>
                </a:lnTo>
                <a:lnTo>
                  <a:pt x="592120" y="4842852"/>
                </a:lnTo>
                <a:lnTo>
                  <a:pt x="570526" y="4809693"/>
                </a:lnTo>
                <a:lnTo>
                  <a:pt x="549072" y="4775686"/>
                </a:lnTo>
                <a:lnTo>
                  <a:pt x="527776" y="4740847"/>
                </a:lnTo>
                <a:lnTo>
                  <a:pt x="506655" y="4705192"/>
                </a:lnTo>
                <a:lnTo>
                  <a:pt x="485726" y="4668734"/>
                </a:lnTo>
                <a:lnTo>
                  <a:pt x="465005" y="4631491"/>
                </a:lnTo>
                <a:lnTo>
                  <a:pt x="444511" y="4593476"/>
                </a:lnTo>
                <a:lnTo>
                  <a:pt x="424259" y="4554706"/>
                </a:lnTo>
                <a:lnTo>
                  <a:pt x="404267" y="4515195"/>
                </a:lnTo>
                <a:lnTo>
                  <a:pt x="384552" y="4474958"/>
                </a:lnTo>
                <a:lnTo>
                  <a:pt x="365131" y="4434012"/>
                </a:lnTo>
                <a:lnTo>
                  <a:pt x="346020" y="4392370"/>
                </a:lnTo>
                <a:lnTo>
                  <a:pt x="327236" y="4350049"/>
                </a:lnTo>
                <a:lnTo>
                  <a:pt x="308798" y="4307063"/>
                </a:lnTo>
                <a:lnTo>
                  <a:pt x="290720" y="4263429"/>
                </a:lnTo>
                <a:lnTo>
                  <a:pt x="273022" y="4219160"/>
                </a:lnTo>
                <a:lnTo>
                  <a:pt x="255719" y="4174273"/>
                </a:lnTo>
                <a:lnTo>
                  <a:pt x="238828" y="4128782"/>
                </a:lnTo>
                <a:lnTo>
                  <a:pt x="222366" y="4082703"/>
                </a:lnTo>
                <a:lnTo>
                  <a:pt x="206351" y="4036051"/>
                </a:lnTo>
                <a:lnTo>
                  <a:pt x="190800" y="3988841"/>
                </a:lnTo>
                <a:lnTo>
                  <a:pt x="175728" y="3941089"/>
                </a:lnTo>
                <a:lnTo>
                  <a:pt x="161154" y="3892810"/>
                </a:lnTo>
                <a:lnTo>
                  <a:pt x="147094" y="3844019"/>
                </a:lnTo>
                <a:lnTo>
                  <a:pt x="133565" y="3794731"/>
                </a:lnTo>
                <a:lnTo>
                  <a:pt x="120584" y="3744961"/>
                </a:lnTo>
                <a:lnTo>
                  <a:pt x="108169" y="3694725"/>
                </a:lnTo>
                <a:lnTo>
                  <a:pt x="96335" y="3644038"/>
                </a:lnTo>
                <a:lnTo>
                  <a:pt x="85100" y="3592916"/>
                </a:lnTo>
                <a:lnTo>
                  <a:pt x="74482" y="3541373"/>
                </a:lnTo>
                <a:lnTo>
                  <a:pt x="64496" y="3489424"/>
                </a:lnTo>
                <a:lnTo>
                  <a:pt x="55160" y="3437086"/>
                </a:lnTo>
                <a:lnTo>
                  <a:pt x="46492" y="3384372"/>
                </a:lnTo>
                <a:lnTo>
                  <a:pt x="38507" y="3331299"/>
                </a:lnTo>
                <a:lnTo>
                  <a:pt x="31222" y="3277882"/>
                </a:lnTo>
                <a:lnTo>
                  <a:pt x="24656" y="3224136"/>
                </a:lnTo>
                <a:lnTo>
                  <a:pt x="18824" y="3170076"/>
                </a:lnTo>
                <a:lnTo>
                  <a:pt x="13744" y="3115717"/>
                </a:lnTo>
                <a:lnTo>
                  <a:pt x="9433" y="3061075"/>
                </a:lnTo>
                <a:lnTo>
                  <a:pt x="5907" y="3006165"/>
                </a:lnTo>
                <a:lnTo>
                  <a:pt x="3184" y="2951002"/>
                </a:lnTo>
                <a:lnTo>
                  <a:pt x="1280" y="2895601"/>
                </a:lnTo>
                <a:lnTo>
                  <a:pt x="213" y="2839978"/>
                </a:lnTo>
                <a:lnTo>
                  <a:pt x="0" y="2784147"/>
                </a:lnTo>
                <a:lnTo>
                  <a:pt x="656" y="2728125"/>
                </a:lnTo>
                <a:lnTo>
                  <a:pt x="2201" y="2671926"/>
                </a:lnTo>
                <a:lnTo>
                  <a:pt x="4649" y="2615566"/>
                </a:lnTo>
                <a:lnTo>
                  <a:pt x="8019" y="2559059"/>
                </a:lnTo>
                <a:lnTo>
                  <a:pt x="12327" y="2502422"/>
                </a:lnTo>
                <a:lnTo>
                  <a:pt x="17980" y="2441987"/>
                </a:lnTo>
                <a:lnTo>
                  <a:pt x="24659" y="2382346"/>
                </a:lnTo>
                <a:lnTo>
                  <a:pt x="32336" y="2323514"/>
                </a:lnTo>
                <a:lnTo>
                  <a:pt x="40984" y="2265504"/>
                </a:lnTo>
                <a:lnTo>
                  <a:pt x="50575" y="2208330"/>
                </a:lnTo>
                <a:lnTo>
                  <a:pt x="61082" y="2152007"/>
                </a:lnTo>
                <a:lnTo>
                  <a:pt x="72479" y="2096550"/>
                </a:lnTo>
                <a:lnTo>
                  <a:pt x="84737" y="2041971"/>
                </a:lnTo>
                <a:lnTo>
                  <a:pt x="97830" y="1988286"/>
                </a:lnTo>
                <a:lnTo>
                  <a:pt x="111730" y="1935509"/>
                </a:lnTo>
                <a:lnTo>
                  <a:pt x="126410" y="1883653"/>
                </a:lnTo>
                <a:lnTo>
                  <a:pt x="141842" y="1832734"/>
                </a:lnTo>
                <a:lnTo>
                  <a:pt x="158000" y="1782765"/>
                </a:lnTo>
                <a:lnTo>
                  <a:pt x="174856" y="1733760"/>
                </a:lnTo>
                <a:lnTo>
                  <a:pt x="192382" y="1685733"/>
                </a:lnTo>
                <a:lnTo>
                  <a:pt x="210552" y="1638700"/>
                </a:lnTo>
                <a:lnTo>
                  <a:pt x="229339" y="1592673"/>
                </a:lnTo>
                <a:lnTo>
                  <a:pt x="248714" y="1547668"/>
                </a:lnTo>
                <a:lnTo>
                  <a:pt x="268651" y="1503698"/>
                </a:lnTo>
                <a:lnTo>
                  <a:pt x="289123" y="1460777"/>
                </a:lnTo>
                <a:lnTo>
                  <a:pt x="310102" y="1418921"/>
                </a:lnTo>
                <a:lnTo>
                  <a:pt x="331560" y="1378142"/>
                </a:lnTo>
                <a:lnTo>
                  <a:pt x="353471" y="1338455"/>
                </a:lnTo>
                <a:lnTo>
                  <a:pt x="375808" y="1299875"/>
                </a:lnTo>
                <a:lnTo>
                  <a:pt x="398542" y="1262415"/>
                </a:lnTo>
                <a:lnTo>
                  <a:pt x="421648" y="1226091"/>
                </a:lnTo>
                <a:lnTo>
                  <a:pt x="445096" y="1190915"/>
                </a:lnTo>
                <a:lnTo>
                  <a:pt x="468861" y="1156902"/>
                </a:lnTo>
                <a:lnTo>
                  <a:pt x="492915" y="1124066"/>
                </a:lnTo>
                <a:lnTo>
                  <a:pt x="517231" y="1092422"/>
                </a:lnTo>
                <a:lnTo>
                  <a:pt x="541781" y="1061984"/>
                </a:lnTo>
                <a:lnTo>
                  <a:pt x="566538" y="1032765"/>
                </a:lnTo>
                <a:lnTo>
                  <a:pt x="604623" y="990335"/>
                </a:lnTo>
                <a:lnTo>
                  <a:pt x="643122" y="950125"/>
                </a:lnTo>
                <a:lnTo>
                  <a:pt x="682011" y="912005"/>
                </a:lnTo>
                <a:lnTo>
                  <a:pt x="721262" y="875840"/>
                </a:lnTo>
                <a:lnTo>
                  <a:pt x="760849" y="841500"/>
                </a:lnTo>
                <a:lnTo>
                  <a:pt x="800747" y="808852"/>
                </a:lnTo>
                <a:lnTo>
                  <a:pt x="840929" y="777763"/>
                </a:lnTo>
                <a:lnTo>
                  <a:pt x="881369" y="748101"/>
                </a:lnTo>
                <a:lnTo>
                  <a:pt x="922042" y="719734"/>
                </a:lnTo>
                <a:lnTo>
                  <a:pt x="962921" y="692530"/>
                </a:lnTo>
                <a:lnTo>
                  <a:pt x="1003980" y="666357"/>
                </a:lnTo>
                <a:lnTo>
                  <a:pt x="1045193" y="641081"/>
                </a:lnTo>
                <a:lnTo>
                  <a:pt x="1086534" y="616571"/>
                </a:lnTo>
                <a:lnTo>
                  <a:pt x="1127977" y="592694"/>
                </a:lnTo>
                <a:lnTo>
                  <a:pt x="1169496" y="569319"/>
                </a:lnTo>
                <a:lnTo>
                  <a:pt x="1211064" y="546312"/>
                </a:lnTo>
                <a:lnTo>
                  <a:pt x="1252656" y="523542"/>
                </a:lnTo>
                <a:lnTo>
                  <a:pt x="1294246" y="500875"/>
                </a:lnTo>
                <a:lnTo>
                  <a:pt x="1335807" y="478181"/>
                </a:lnTo>
                <a:lnTo>
                  <a:pt x="1377314" y="455326"/>
                </a:lnTo>
                <a:lnTo>
                  <a:pt x="1418740" y="432179"/>
                </a:lnTo>
                <a:lnTo>
                  <a:pt x="1456539" y="410605"/>
                </a:lnTo>
                <a:lnTo>
                  <a:pt x="1494354" y="388445"/>
                </a:lnTo>
                <a:lnTo>
                  <a:pt x="1532151" y="365616"/>
                </a:lnTo>
                <a:lnTo>
                  <a:pt x="1569897" y="342033"/>
                </a:lnTo>
                <a:lnTo>
                  <a:pt x="1607556" y="317611"/>
                </a:lnTo>
                <a:lnTo>
                  <a:pt x="1645096" y="292267"/>
                </a:lnTo>
                <a:lnTo>
                  <a:pt x="1682482" y="265915"/>
                </a:lnTo>
                <a:lnTo>
                  <a:pt x="1719680" y="238472"/>
                </a:lnTo>
                <a:lnTo>
                  <a:pt x="1756656" y="209853"/>
                </a:lnTo>
                <a:lnTo>
                  <a:pt x="1793377" y="179974"/>
                </a:lnTo>
                <a:lnTo>
                  <a:pt x="1829808" y="148750"/>
                </a:lnTo>
                <a:lnTo>
                  <a:pt x="1865914" y="116098"/>
                </a:lnTo>
                <a:lnTo>
                  <a:pt x="1901663" y="81932"/>
                </a:lnTo>
                <a:lnTo>
                  <a:pt x="1937021" y="46168"/>
                </a:lnTo>
                <a:lnTo>
                  <a:pt x="1971952" y="8722"/>
                </a:lnTo>
                <a:lnTo>
                  <a:pt x="1979620" y="0"/>
                </a:lnTo>
              </a:path>
            </a:pathLst>
          </a:custGeom>
          <a:ln w="9167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847947" y="8675278"/>
            <a:ext cx="1814830" cy="6316345"/>
          </a:xfrm>
          <a:custGeom>
            <a:avLst/>
            <a:gdLst/>
            <a:ahLst/>
            <a:cxnLst/>
            <a:rect l="l" t="t" r="r" b="b"/>
            <a:pathLst>
              <a:path w="1814829" h="6316344">
                <a:moveTo>
                  <a:pt x="1814228" y="6315974"/>
                </a:moveTo>
                <a:lnTo>
                  <a:pt x="1788937" y="6251367"/>
                </a:lnTo>
                <a:lnTo>
                  <a:pt x="1772070" y="6210088"/>
                </a:lnTo>
                <a:lnTo>
                  <a:pt x="1754909" y="6169403"/>
                </a:lnTo>
                <a:lnTo>
                  <a:pt x="1737457" y="6129324"/>
                </a:lnTo>
                <a:lnTo>
                  <a:pt x="1719714" y="6089863"/>
                </a:lnTo>
                <a:lnTo>
                  <a:pt x="1701685" y="6051033"/>
                </a:lnTo>
                <a:lnTo>
                  <a:pt x="1683372" y="6012845"/>
                </a:lnTo>
                <a:lnTo>
                  <a:pt x="1664777" y="5975311"/>
                </a:lnTo>
                <a:lnTo>
                  <a:pt x="1645903" y="5938444"/>
                </a:lnTo>
                <a:lnTo>
                  <a:pt x="1626752" y="5902254"/>
                </a:lnTo>
                <a:lnTo>
                  <a:pt x="1599779" y="5853194"/>
                </a:lnTo>
                <a:lnTo>
                  <a:pt x="1572402" y="5805445"/>
                </a:lnTo>
                <a:lnTo>
                  <a:pt x="1544642" y="5758939"/>
                </a:lnTo>
                <a:lnTo>
                  <a:pt x="1516519" y="5713611"/>
                </a:lnTo>
                <a:lnTo>
                  <a:pt x="1488053" y="5669392"/>
                </a:lnTo>
                <a:lnTo>
                  <a:pt x="1459265" y="5626215"/>
                </a:lnTo>
                <a:lnTo>
                  <a:pt x="1430174" y="5584013"/>
                </a:lnTo>
                <a:lnTo>
                  <a:pt x="1400802" y="5542719"/>
                </a:lnTo>
                <a:lnTo>
                  <a:pt x="1371167" y="5502266"/>
                </a:lnTo>
                <a:lnTo>
                  <a:pt x="1341292" y="5462586"/>
                </a:lnTo>
                <a:lnTo>
                  <a:pt x="1311196" y="5423612"/>
                </a:lnTo>
                <a:lnTo>
                  <a:pt x="1280899" y="5385278"/>
                </a:lnTo>
                <a:lnTo>
                  <a:pt x="1250422" y="5347515"/>
                </a:lnTo>
                <a:lnTo>
                  <a:pt x="1219785" y="5310257"/>
                </a:lnTo>
                <a:lnTo>
                  <a:pt x="1189008" y="5273436"/>
                </a:lnTo>
                <a:lnTo>
                  <a:pt x="1158112" y="5236985"/>
                </a:lnTo>
                <a:lnTo>
                  <a:pt x="1127117" y="5200837"/>
                </a:lnTo>
                <a:lnTo>
                  <a:pt x="1096044" y="5164924"/>
                </a:lnTo>
                <a:lnTo>
                  <a:pt x="1064912" y="5129181"/>
                </a:lnTo>
                <a:lnTo>
                  <a:pt x="1033742" y="5093538"/>
                </a:lnTo>
                <a:lnTo>
                  <a:pt x="1002554" y="5057929"/>
                </a:lnTo>
                <a:lnTo>
                  <a:pt x="971369" y="5022288"/>
                </a:lnTo>
                <a:lnTo>
                  <a:pt x="940207" y="4986545"/>
                </a:lnTo>
                <a:lnTo>
                  <a:pt x="909089" y="4950636"/>
                </a:lnTo>
                <a:lnTo>
                  <a:pt x="878033" y="4914491"/>
                </a:lnTo>
                <a:lnTo>
                  <a:pt x="847062" y="4878044"/>
                </a:lnTo>
                <a:lnTo>
                  <a:pt x="816195" y="4841228"/>
                </a:lnTo>
                <a:lnTo>
                  <a:pt x="785453" y="4803976"/>
                </a:lnTo>
                <a:lnTo>
                  <a:pt x="754855" y="4766220"/>
                </a:lnTo>
                <a:lnTo>
                  <a:pt x="724423" y="4727893"/>
                </a:lnTo>
                <a:lnTo>
                  <a:pt x="694176" y="4688927"/>
                </a:lnTo>
                <a:lnTo>
                  <a:pt x="664135" y="4649257"/>
                </a:lnTo>
                <a:lnTo>
                  <a:pt x="634320" y="4608814"/>
                </a:lnTo>
                <a:lnTo>
                  <a:pt x="604752" y="4567531"/>
                </a:lnTo>
                <a:lnTo>
                  <a:pt x="575450" y="4525341"/>
                </a:lnTo>
                <a:lnTo>
                  <a:pt x="553794" y="4493105"/>
                </a:lnTo>
                <a:lnTo>
                  <a:pt x="532271" y="4459956"/>
                </a:lnTo>
                <a:lnTo>
                  <a:pt x="510900" y="4425910"/>
                </a:lnTo>
                <a:lnTo>
                  <a:pt x="489700" y="4390984"/>
                </a:lnTo>
                <a:lnTo>
                  <a:pt x="468690" y="4355195"/>
                </a:lnTo>
                <a:lnTo>
                  <a:pt x="447890" y="4318562"/>
                </a:lnTo>
                <a:lnTo>
                  <a:pt x="427318" y="4281100"/>
                </a:lnTo>
                <a:lnTo>
                  <a:pt x="406993" y="4242828"/>
                </a:lnTo>
                <a:lnTo>
                  <a:pt x="386936" y="4203762"/>
                </a:lnTo>
                <a:lnTo>
                  <a:pt x="367164" y="4163919"/>
                </a:lnTo>
                <a:lnTo>
                  <a:pt x="347697" y="4123317"/>
                </a:lnTo>
                <a:lnTo>
                  <a:pt x="328555" y="4081973"/>
                </a:lnTo>
                <a:lnTo>
                  <a:pt x="309756" y="4039904"/>
                </a:lnTo>
                <a:lnTo>
                  <a:pt x="291320" y="3997128"/>
                </a:lnTo>
                <a:lnTo>
                  <a:pt x="273265" y="3953661"/>
                </a:lnTo>
                <a:lnTo>
                  <a:pt x="255611" y="3909521"/>
                </a:lnTo>
                <a:lnTo>
                  <a:pt x="238377" y="3864725"/>
                </a:lnTo>
                <a:lnTo>
                  <a:pt x="221582" y="3819290"/>
                </a:lnTo>
                <a:lnTo>
                  <a:pt x="205245" y="3773234"/>
                </a:lnTo>
                <a:lnTo>
                  <a:pt x="189385" y="3726573"/>
                </a:lnTo>
                <a:lnTo>
                  <a:pt x="174023" y="3679325"/>
                </a:lnTo>
                <a:lnTo>
                  <a:pt x="159175" y="3631507"/>
                </a:lnTo>
                <a:lnTo>
                  <a:pt x="144863" y="3583136"/>
                </a:lnTo>
                <a:lnTo>
                  <a:pt x="131104" y="3534229"/>
                </a:lnTo>
                <a:lnTo>
                  <a:pt x="117919" y="3484804"/>
                </a:lnTo>
                <a:lnTo>
                  <a:pt x="105326" y="3434878"/>
                </a:lnTo>
                <a:lnTo>
                  <a:pt x="93344" y="3384468"/>
                </a:lnTo>
                <a:lnTo>
                  <a:pt x="81993" y="3333591"/>
                </a:lnTo>
                <a:lnTo>
                  <a:pt x="71291" y="3282264"/>
                </a:lnTo>
                <a:lnTo>
                  <a:pt x="61258" y="3230505"/>
                </a:lnTo>
                <a:lnTo>
                  <a:pt x="51913" y="3178331"/>
                </a:lnTo>
                <a:lnTo>
                  <a:pt x="43275" y="3125759"/>
                </a:lnTo>
                <a:lnTo>
                  <a:pt x="35364" y="3072806"/>
                </a:lnTo>
                <a:lnTo>
                  <a:pt x="28198" y="3019490"/>
                </a:lnTo>
                <a:lnTo>
                  <a:pt x="21796" y="2965827"/>
                </a:lnTo>
                <a:lnTo>
                  <a:pt x="16178" y="2911835"/>
                </a:lnTo>
                <a:lnTo>
                  <a:pt x="11363" y="2857531"/>
                </a:lnTo>
                <a:lnTo>
                  <a:pt x="7370" y="2802933"/>
                </a:lnTo>
                <a:lnTo>
                  <a:pt x="4218" y="2748057"/>
                </a:lnTo>
                <a:lnTo>
                  <a:pt x="1926" y="2692920"/>
                </a:lnTo>
                <a:lnTo>
                  <a:pt x="513" y="2637540"/>
                </a:lnTo>
                <a:lnTo>
                  <a:pt x="0" y="2581935"/>
                </a:lnTo>
                <a:lnTo>
                  <a:pt x="403" y="2526120"/>
                </a:lnTo>
                <a:lnTo>
                  <a:pt x="1744" y="2470114"/>
                </a:lnTo>
                <a:lnTo>
                  <a:pt x="4040" y="2413934"/>
                </a:lnTo>
                <a:lnTo>
                  <a:pt x="7312" y="2357596"/>
                </a:lnTo>
                <a:lnTo>
                  <a:pt x="11578" y="2301119"/>
                </a:lnTo>
                <a:lnTo>
                  <a:pt x="17265" y="2240716"/>
                </a:lnTo>
                <a:lnTo>
                  <a:pt x="24044" y="2181161"/>
                </a:lnTo>
                <a:lnTo>
                  <a:pt x="31883" y="2122471"/>
                </a:lnTo>
                <a:lnTo>
                  <a:pt x="40753" y="2064660"/>
                </a:lnTo>
                <a:lnTo>
                  <a:pt x="50621" y="2007746"/>
                </a:lnTo>
                <a:lnTo>
                  <a:pt x="61456" y="1951744"/>
                </a:lnTo>
                <a:lnTo>
                  <a:pt x="73229" y="1896671"/>
                </a:lnTo>
                <a:lnTo>
                  <a:pt x="85906" y="1842543"/>
                </a:lnTo>
                <a:lnTo>
                  <a:pt x="99459" y="1789375"/>
                </a:lnTo>
                <a:lnTo>
                  <a:pt x="113855" y="1737185"/>
                </a:lnTo>
                <a:lnTo>
                  <a:pt x="129063" y="1685988"/>
                </a:lnTo>
                <a:lnTo>
                  <a:pt x="145053" y="1635801"/>
                </a:lnTo>
                <a:lnTo>
                  <a:pt x="161793" y="1586639"/>
                </a:lnTo>
                <a:lnTo>
                  <a:pt x="179252" y="1538518"/>
                </a:lnTo>
                <a:lnTo>
                  <a:pt x="197400" y="1491456"/>
                </a:lnTo>
                <a:lnTo>
                  <a:pt x="216205" y="1445467"/>
                </a:lnTo>
                <a:lnTo>
                  <a:pt x="235637" y="1400569"/>
                </a:lnTo>
                <a:lnTo>
                  <a:pt x="255663" y="1356777"/>
                </a:lnTo>
                <a:lnTo>
                  <a:pt x="276254" y="1314108"/>
                </a:lnTo>
                <a:lnTo>
                  <a:pt x="297378" y="1272577"/>
                </a:lnTo>
                <a:lnTo>
                  <a:pt x="319004" y="1232201"/>
                </a:lnTo>
                <a:lnTo>
                  <a:pt x="341101" y="1192995"/>
                </a:lnTo>
                <a:lnTo>
                  <a:pt x="363637" y="1154977"/>
                </a:lnTo>
                <a:lnTo>
                  <a:pt x="386583" y="1118162"/>
                </a:lnTo>
                <a:lnTo>
                  <a:pt x="409907" y="1082567"/>
                </a:lnTo>
                <a:lnTo>
                  <a:pt x="433578" y="1048207"/>
                </a:lnTo>
                <a:lnTo>
                  <a:pt x="457565" y="1015098"/>
                </a:lnTo>
                <a:lnTo>
                  <a:pt x="481836" y="983258"/>
                </a:lnTo>
                <a:lnTo>
                  <a:pt x="506361" y="952701"/>
                </a:lnTo>
                <a:lnTo>
                  <a:pt x="531109" y="923444"/>
                </a:lnTo>
                <a:lnTo>
                  <a:pt x="568606" y="881735"/>
                </a:lnTo>
                <a:lnTo>
                  <a:pt x="606530" y="842314"/>
                </a:lnTo>
                <a:lnTo>
                  <a:pt x="644852" y="805039"/>
                </a:lnTo>
                <a:lnTo>
                  <a:pt x="683546" y="769765"/>
                </a:lnTo>
                <a:lnTo>
                  <a:pt x="722581" y="736349"/>
                </a:lnTo>
                <a:lnTo>
                  <a:pt x="761931" y="704648"/>
                </a:lnTo>
                <a:lnTo>
                  <a:pt x="801566" y="674517"/>
                </a:lnTo>
                <a:lnTo>
                  <a:pt x="841459" y="645813"/>
                </a:lnTo>
                <a:lnTo>
                  <a:pt x="881582" y="618394"/>
                </a:lnTo>
                <a:lnTo>
                  <a:pt x="921905" y="592114"/>
                </a:lnTo>
                <a:lnTo>
                  <a:pt x="962401" y="566831"/>
                </a:lnTo>
                <a:lnTo>
                  <a:pt x="1003042" y="542401"/>
                </a:lnTo>
                <a:lnTo>
                  <a:pt x="1043799" y="518680"/>
                </a:lnTo>
                <a:lnTo>
                  <a:pt x="1084644" y="495524"/>
                </a:lnTo>
                <a:lnTo>
                  <a:pt x="1125549" y="472791"/>
                </a:lnTo>
                <a:lnTo>
                  <a:pt x="1166485" y="450337"/>
                </a:lnTo>
                <a:lnTo>
                  <a:pt x="1207424" y="428018"/>
                </a:lnTo>
                <a:lnTo>
                  <a:pt x="1248338" y="405690"/>
                </a:lnTo>
                <a:lnTo>
                  <a:pt x="1289199" y="383210"/>
                </a:lnTo>
                <a:lnTo>
                  <a:pt x="1329979" y="360434"/>
                </a:lnTo>
                <a:lnTo>
                  <a:pt x="1367022" y="339279"/>
                </a:lnTo>
                <a:lnTo>
                  <a:pt x="1404081" y="317521"/>
                </a:lnTo>
                <a:lnTo>
                  <a:pt x="1441118" y="295069"/>
                </a:lnTo>
                <a:lnTo>
                  <a:pt x="1478098" y="271832"/>
                </a:lnTo>
                <a:lnTo>
                  <a:pt x="1514983" y="247721"/>
                </a:lnTo>
                <a:lnTo>
                  <a:pt x="1551738" y="222646"/>
                </a:lnTo>
                <a:lnTo>
                  <a:pt x="1588325" y="196514"/>
                </a:lnTo>
                <a:lnTo>
                  <a:pt x="1624709" y="169237"/>
                </a:lnTo>
                <a:lnTo>
                  <a:pt x="1660854" y="140724"/>
                </a:lnTo>
                <a:lnTo>
                  <a:pt x="1696721" y="110884"/>
                </a:lnTo>
                <a:lnTo>
                  <a:pt x="1732277" y="79627"/>
                </a:lnTo>
                <a:lnTo>
                  <a:pt x="1767483" y="46863"/>
                </a:lnTo>
                <a:lnTo>
                  <a:pt x="1802303" y="12501"/>
                </a:lnTo>
                <a:lnTo>
                  <a:pt x="1814231" y="0"/>
                </a:lnTo>
              </a:path>
            </a:pathLst>
          </a:custGeom>
          <a:ln w="9167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013437" y="8925176"/>
            <a:ext cx="1649095" cy="5739765"/>
          </a:xfrm>
          <a:custGeom>
            <a:avLst/>
            <a:gdLst/>
            <a:ahLst/>
            <a:cxnLst/>
            <a:rect l="l" t="t" r="r" b="b"/>
            <a:pathLst>
              <a:path w="1649095" h="5739765">
                <a:moveTo>
                  <a:pt x="1648739" y="5739409"/>
                </a:moveTo>
                <a:lnTo>
                  <a:pt x="1628943" y="5693022"/>
                </a:lnTo>
                <a:lnTo>
                  <a:pt x="1611234" y="5653099"/>
                </a:lnTo>
                <a:lnTo>
                  <a:pt x="1593214" y="5613853"/>
                </a:lnTo>
                <a:lnTo>
                  <a:pt x="1574886" y="5575298"/>
                </a:lnTo>
                <a:lnTo>
                  <a:pt x="1556252" y="5537448"/>
                </a:lnTo>
                <a:lnTo>
                  <a:pt x="1537316" y="5500317"/>
                </a:lnTo>
                <a:lnTo>
                  <a:pt x="1518079" y="5463919"/>
                </a:lnTo>
                <a:lnTo>
                  <a:pt x="1490528" y="5413906"/>
                </a:lnTo>
                <a:lnTo>
                  <a:pt x="1462528" y="5365350"/>
                </a:lnTo>
                <a:lnTo>
                  <a:pt x="1434104" y="5318169"/>
                </a:lnTo>
                <a:lnTo>
                  <a:pt x="1405281" y="5272280"/>
                </a:lnTo>
                <a:lnTo>
                  <a:pt x="1376083" y="5227601"/>
                </a:lnTo>
                <a:lnTo>
                  <a:pt x="1346537" y="5184051"/>
                </a:lnTo>
                <a:lnTo>
                  <a:pt x="1316665" y="5141548"/>
                </a:lnTo>
                <a:lnTo>
                  <a:pt x="1286494" y="5100008"/>
                </a:lnTo>
                <a:lnTo>
                  <a:pt x="1256048" y="5059351"/>
                </a:lnTo>
                <a:lnTo>
                  <a:pt x="1225352" y="5019494"/>
                </a:lnTo>
                <a:lnTo>
                  <a:pt x="1194430" y="4980355"/>
                </a:lnTo>
                <a:lnTo>
                  <a:pt x="1163308" y="4941852"/>
                </a:lnTo>
                <a:lnTo>
                  <a:pt x="1132010" y="4903903"/>
                </a:lnTo>
                <a:lnTo>
                  <a:pt x="1100562" y="4866425"/>
                </a:lnTo>
                <a:lnTo>
                  <a:pt x="1068987" y="4829338"/>
                </a:lnTo>
                <a:lnTo>
                  <a:pt x="1037310" y="4792558"/>
                </a:lnTo>
                <a:lnTo>
                  <a:pt x="1005558" y="4756003"/>
                </a:lnTo>
                <a:lnTo>
                  <a:pt x="973753" y="4719592"/>
                </a:lnTo>
                <a:lnTo>
                  <a:pt x="941922" y="4683243"/>
                </a:lnTo>
                <a:lnTo>
                  <a:pt x="910089" y="4646873"/>
                </a:lnTo>
                <a:lnTo>
                  <a:pt x="878278" y="4610400"/>
                </a:lnTo>
                <a:lnTo>
                  <a:pt x="846515" y="4573742"/>
                </a:lnTo>
                <a:lnTo>
                  <a:pt x="814825" y="4536817"/>
                </a:lnTo>
                <a:lnTo>
                  <a:pt x="783231" y="4499544"/>
                </a:lnTo>
                <a:lnTo>
                  <a:pt x="751760" y="4461839"/>
                </a:lnTo>
                <a:lnTo>
                  <a:pt x="720435" y="4423621"/>
                </a:lnTo>
                <a:lnTo>
                  <a:pt x="689282" y="4384808"/>
                </a:lnTo>
                <a:lnTo>
                  <a:pt x="658326" y="4345318"/>
                </a:lnTo>
                <a:lnTo>
                  <a:pt x="627591" y="4305068"/>
                </a:lnTo>
                <a:lnTo>
                  <a:pt x="597102" y="4263977"/>
                </a:lnTo>
                <a:lnTo>
                  <a:pt x="566883" y="4221962"/>
                </a:lnTo>
                <a:lnTo>
                  <a:pt x="536961" y="4178941"/>
                </a:lnTo>
                <a:lnTo>
                  <a:pt x="515377" y="4146776"/>
                </a:lnTo>
                <a:lnTo>
                  <a:pt x="493936" y="4113638"/>
                </a:lnTo>
                <a:lnTo>
                  <a:pt x="472660" y="4079548"/>
                </a:lnTo>
                <a:lnTo>
                  <a:pt x="451570" y="4044525"/>
                </a:lnTo>
                <a:lnTo>
                  <a:pt x="430688" y="4008588"/>
                </a:lnTo>
                <a:lnTo>
                  <a:pt x="410036" y="3971758"/>
                </a:lnTo>
                <a:lnTo>
                  <a:pt x="389636" y="3934053"/>
                </a:lnTo>
                <a:lnTo>
                  <a:pt x="369509" y="3895494"/>
                </a:lnTo>
                <a:lnTo>
                  <a:pt x="349677" y="3856100"/>
                </a:lnTo>
                <a:lnTo>
                  <a:pt x="330163" y="3815890"/>
                </a:lnTo>
                <a:lnTo>
                  <a:pt x="310987" y="3774884"/>
                </a:lnTo>
                <a:lnTo>
                  <a:pt x="292171" y="3733102"/>
                </a:lnTo>
                <a:lnTo>
                  <a:pt x="273738" y="3690563"/>
                </a:lnTo>
                <a:lnTo>
                  <a:pt x="255709" y="3647287"/>
                </a:lnTo>
                <a:lnTo>
                  <a:pt x="238106" y="3603293"/>
                </a:lnTo>
                <a:lnTo>
                  <a:pt x="220950" y="3558601"/>
                </a:lnTo>
                <a:lnTo>
                  <a:pt x="204264" y="3513230"/>
                </a:lnTo>
                <a:lnTo>
                  <a:pt x="188069" y="3467200"/>
                </a:lnTo>
                <a:lnTo>
                  <a:pt x="172387" y="3420531"/>
                </a:lnTo>
                <a:lnTo>
                  <a:pt x="157240" y="3373242"/>
                </a:lnTo>
                <a:lnTo>
                  <a:pt x="142649" y="3325353"/>
                </a:lnTo>
                <a:lnTo>
                  <a:pt x="128636" y="3276883"/>
                </a:lnTo>
                <a:lnTo>
                  <a:pt x="115224" y="3227851"/>
                </a:lnTo>
                <a:lnTo>
                  <a:pt x="102433" y="3178279"/>
                </a:lnTo>
                <a:lnTo>
                  <a:pt x="90286" y="3128184"/>
                </a:lnTo>
                <a:lnTo>
                  <a:pt x="78805" y="3077586"/>
                </a:lnTo>
                <a:lnTo>
                  <a:pt x="68010" y="3026506"/>
                </a:lnTo>
                <a:lnTo>
                  <a:pt x="57924" y="2974963"/>
                </a:lnTo>
                <a:lnTo>
                  <a:pt x="48569" y="2922975"/>
                </a:lnTo>
                <a:lnTo>
                  <a:pt x="39967" y="2870564"/>
                </a:lnTo>
                <a:lnTo>
                  <a:pt x="32139" y="2817747"/>
                </a:lnTo>
                <a:lnTo>
                  <a:pt x="25107" y="2764546"/>
                </a:lnTo>
                <a:lnTo>
                  <a:pt x="18892" y="2710979"/>
                </a:lnTo>
                <a:lnTo>
                  <a:pt x="13518" y="2657067"/>
                </a:lnTo>
                <a:lnTo>
                  <a:pt x="9004" y="2602827"/>
                </a:lnTo>
                <a:lnTo>
                  <a:pt x="5374" y="2548281"/>
                </a:lnTo>
                <a:lnTo>
                  <a:pt x="2648" y="2493448"/>
                </a:lnTo>
                <a:lnTo>
                  <a:pt x="850" y="2438347"/>
                </a:lnTo>
                <a:lnTo>
                  <a:pt x="0" y="2382998"/>
                </a:lnTo>
                <a:lnTo>
                  <a:pt x="119" y="2327421"/>
                </a:lnTo>
                <a:lnTo>
                  <a:pt x="1231" y="2271634"/>
                </a:lnTo>
                <a:lnTo>
                  <a:pt x="3357" y="2215658"/>
                </a:lnTo>
                <a:lnTo>
                  <a:pt x="6519" y="2159513"/>
                </a:lnTo>
                <a:lnTo>
                  <a:pt x="10737" y="2103217"/>
                </a:lnTo>
                <a:lnTo>
                  <a:pt x="16464" y="2042850"/>
                </a:lnTo>
                <a:lnTo>
                  <a:pt x="23357" y="1983392"/>
                </a:lnTo>
                <a:lnTo>
                  <a:pt x="31382" y="1924863"/>
                </a:lnTo>
                <a:lnTo>
                  <a:pt x="40503" y="1867281"/>
                </a:lnTo>
                <a:lnTo>
                  <a:pt x="50685" y="1810664"/>
                </a:lnTo>
                <a:lnTo>
                  <a:pt x="61891" y="1755030"/>
                </a:lnTo>
                <a:lnTo>
                  <a:pt x="74086" y="1700399"/>
                </a:lnTo>
                <a:lnTo>
                  <a:pt x="87235" y="1646789"/>
                </a:lnTo>
                <a:lnTo>
                  <a:pt x="101302" y="1594219"/>
                </a:lnTo>
                <a:lnTo>
                  <a:pt x="116250" y="1542706"/>
                </a:lnTo>
                <a:lnTo>
                  <a:pt x="132046" y="1492270"/>
                </a:lnTo>
                <a:lnTo>
                  <a:pt x="148652" y="1442929"/>
                </a:lnTo>
                <a:lnTo>
                  <a:pt x="166034" y="1394701"/>
                </a:lnTo>
                <a:lnTo>
                  <a:pt x="184155" y="1347606"/>
                </a:lnTo>
                <a:lnTo>
                  <a:pt x="202981" y="1301661"/>
                </a:lnTo>
                <a:lnTo>
                  <a:pt x="222475" y="1256885"/>
                </a:lnTo>
                <a:lnTo>
                  <a:pt x="242602" y="1213297"/>
                </a:lnTo>
                <a:lnTo>
                  <a:pt x="263326" y="1170916"/>
                </a:lnTo>
                <a:lnTo>
                  <a:pt x="284612" y="1129759"/>
                </a:lnTo>
                <a:lnTo>
                  <a:pt x="306424" y="1089846"/>
                </a:lnTo>
                <a:lnTo>
                  <a:pt x="328726" y="1051194"/>
                </a:lnTo>
                <a:lnTo>
                  <a:pt x="351483" y="1013823"/>
                </a:lnTo>
                <a:lnTo>
                  <a:pt x="374659" y="977751"/>
                </a:lnTo>
                <a:lnTo>
                  <a:pt x="398219" y="942996"/>
                </a:lnTo>
                <a:lnTo>
                  <a:pt x="422127" y="909578"/>
                </a:lnTo>
                <a:lnTo>
                  <a:pt x="446347" y="877514"/>
                </a:lnTo>
                <a:lnTo>
                  <a:pt x="470843" y="846823"/>
                </a:lnTo>
                <a:lnTo>
                  <a:pt x="495581" y="817524"/>
                </a:lnTo>
                <a:lnTo>
                  <a:pt x="534488" y="774407"/>
                </a:lnTo>
                <a:lnTo>
                  <a:pt x="573884" y="733909"/>
                </a:lnTo>
                <a:lnTo>
                  <a:pt x="613732" y="695846"/>
                </a:lnTo>
                <a:lnTo>
                  <a:pt x="653996" y="660035"/>
                </a:lnTo>
                <a:lnTo>
                  <a:pt x="694640" y="626290"/>
                </a:lnTo>
                <a:lnTo>
                  <a:pt x="735628" y="594429"/>
                </a:lnTo>
                <a:lnTo>
                  <a:pt x="776923" y="564268"/>
                </a:lnTo>
                <a:lnTo>
                  <a:pt x="818489" y="535623"/>
                </a:lnTo>
                <a:lnTo>
                  <a:pt x="860291" y="508310"/>
                </a:lnTo>
                <a:lnTo>
                  <a:pt x="902291" y="482145"/>
                </a:lnTo>
                <a:lnTo>
                  <a:pt x="944454" y="456944"/>
                </a:lnTo>
                <a:lnTo>
                  <a:pt x="986744" y="432524"/>
                </a:lnTo>
                <a:lnTo>
                  <a:pt x="1029125" y="408700"/>
                </a:lnTo>
                <a:lnTo>
                  <a:pt x="1071559" y="385290"/>
                </a:lnTo>
                <a:lnTo>
                  <a:pt x="1114012" y="362108"/>
                </a:lnTo>
                <a:lnTo>
                  <a:pt x="1156446" y="338971"/>
                </a:lnTo>
                <a:lnTo>
                  <a:pt x="1198826" y="315696"/>
                </a:lnTo>
                <a:lnTo>
                  <a:pt x="1241116" y="292098"/>
                </a:lnTo>
                <a:lnTo>
                  <a:pt x="1279145" y="270352"/>
                </a:lnTo>
                <a:lnTo>
                  <a:pt x="1317188" y="247915"/>
                </a:lnTo>
                <a:lnTo>
                  <a:pt x="1355197" y="224674"/>
                </a:lnTo>
                <a:lnTo>
                  <a:pt x="1393129" y="200516"/>
                </a:lnTo>
                <a:lnTo>
                  <a:pt x="1430938" y="175330"/>
                </a:lnTo>
                <a:lnTo>
                  <a:pt x="1468579" y="149003"/>
                </a:lnTo>
                <a:lnTo>
                  <a:pt x="1506006" y="121423"/>
                </a:lnTo>
                <a:lnTo>
                  <a:pt x="1543175" y="92478"/>
                </a:lnTo>
                <a:lnTo>
                  <a:pt x="1580040" y="62054"/>
                </a:lnTo>
                <a:lnTo>
                  <a:pt x="1616556" y="30041"/>
                </a:lnTo>
                <a:lnTo>
                  <a:pt x="1648742" y="0"/>
                </a:lnTo>
              </a:path>
            </a:pathLst>
          </a:custGeom>
          <a:ln w="9167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178850" y="9171161"/>
            <a:ext cx="1483360" cy="5177790"/>
          </a:xfrm>
          <a:custGeom>
            <a:avLst/>
            <a:gdLst/>
            <a:ahLst/>
            <a:cxnLst/>
            <a:rect l="l" t="t" r="r" b="b"/>
            <a:pathLst>
              <a:path w="1483360" h="5177790">
                <a:moveTo>
                  <a:pt x="1483326" y="5177469"/>
                </a:moveTo>
                <a:lnTo>
                  <a:pt x="1465374" y="5139423"/>
                </a:lnTo>
                <a:lnTo>
                  <a:pt x="1447060" y="5102022"/>
                </a:lnTo>
                <a:lnTo>
                  <a:pt x="1428429" y="5065372"/>
                </a:lnTo>
                <a:lnTo>
                  <a:pt x="1409484" y="5029487"/>
                </a:lnTo>
                <a:lnTo>
                  <a:pt x="1382184" y="4980006"/>
                </a:lnTo>
                <a:lnTo>
                  <a:pt x="1354411" y="4932058"/>
                </a:lnTo>
                <a:lnTo>
                  <a:pt x="1326195" y="4885551"/>
                </a:lnTo>
                <a:lnTo>
                  <a:pt x="1297562" y="4840391"/>
                </a:lnTo>
                <a:lnTo>
                  <a:pt x="1268540" y="4796487"/>
                </a:lnTo>
                <a:lnTo>
                  <a:pt x="1239158" y="4753747"/>
                </a:lnTo>
                <a:lnTo>
                  <a:pt x="1209444" y="4712077"/>
                </a:lnTo>
                <a:lnTo>
                  <a:pt x="1179425" y="4671385"/>
                </a:lnTo>
                <a:lnTo>
                  <a:pt x="1149129" y="4631578"/>
                </a:lnTo>
                <a:lnTo>
                  <a:pt x="1118585" y="4592565"/>
                </a:lnTo>
                <a:lnTo>
                  <a:pt x="1087820" y="4554252"/>
                </a:lnTo>
                <a:lnTo>
                  <a:pt x="1056863" y="4516548"/>
                </a:lnTo>
                <a:lnTo>
                  <a:pt x="1025741" y="4479360"/>
                </a:lnTo>
                <a:lnTo>
                  <a:pt x="994482" y="4442594"/>
                </a:lnTo>
                <a:lnTo>
                  <a:pt x="963114" y="4406160"/>
                </a:lnTo>
                <a:lnTo>
                  <a:pt x="931666" y="4369963"/>
                </a:lnTo>
                <a:lnTo>
                  <a:pt x="900165" y="4333913"/>
                </a:lnTo>
                <a:lnTo>
                  <a:pt x="868639" y="4297916"/>
                </a:lnTo>
                <a:lnTo>
                  <a:pt x="837116" y="4261879"/>
                </a:lnTo>
                <a:lnTo>
                  <a:pt x="805624" y="4225711"/>
                </a:lnTo>
                <a:lnTo>
                  <a:pt x="774191" y="4189319"/>
                </a:lnTo>
                <a:lnTo>
                  <a:pt x="742845" y="4152611"/>
                </a:lnTo>
                <a:lnTo>
                  <a:pt x="711614" y="4115493"/>
                </a:lnTo>
                <a:lnTo>
                  <a:pt x="680526" y="4077873"/>
                </a:lnTo>
                <a:lnTo>
                  <a:pt x="649609" y="4039660"/>
                </a:lnTo>
                <a:lnTo>
                  <a:pt x="618891" y="4000760"/>
                </a:lnTo>
                <a:lnTo>
                  <a:pt x="588400" y="3961081"/>
                </a:lnTo>
                <a:lnTo>
                  <a:pt x="558163" y="3920531"/>
                </a:lnTo>
                <a:lnTo>
                  <a:pt x="528210" y="3879016"/>
                </a:lnTo>
                <a:lnTo>
                  <a:pt x="498566" y="3836445"/>
                </a:lnTo>
                <a:lnTo>
                  <a:pt x="477066" y="3804360"/>
                </a:lnTo>
                <a:lnTo>
                  <a:pt x="455719" y="3771236"/>
                </a:lnTo>
                <a:lnTo>
                  <a:pt x="434552" y="3737097"/>
                </a:lnTo>
                <a:lnTo>
                  <a:pt x="413590" y="3701966"/>
                </a:lnTo>
                <a:lnTo>
                  <a:pt x="392856" y="3665863"/>
                </a:lnTo>
                <a:lnTo>
                  <a:pt x="372377" y="3628813"/>
                </a:lnTo>
                <a:lnTo>
                  <a:pt x="352178" y="3590836"/>
                </a:lnTo>
                <a:lnTo>
                  <a:pt x="332282" y="3551957"/>
                </a:lnTo>
                <a:lnTo>
                  <a:pt x="312716" y="3512197"/>
                </a:lnTo>
                <a:lnTo>
                  <a:pt x="293504" y="3471578"/>
                </a:lnTo>
                <a:lnTo>
                  <a:pt x="274672" y="3430124"/>
                </a:lnTo>
                <a:lnTo>
                  <a:pt x="256243" y="3387857"/>
                </a:lnTo>
                <a:lnTo>
                  <a:pt x="238244" y="3344798"/>
                </a:lnTo>
                <a:lnTo>
                  <a:pt x="220699" y="3300971"/>
                </a:lnTo>
                <a:lnTo>
                  <a:pt x="203633" y="3256398"/>
                </a:lnTo>
                <a:lnTo>
                  <a:pt x="187072" y="3211101"/>
                </a:lnTo>
                <a:lnTo>
                  <a:pt x="171039" y="3165104"/>
                </a:lnTo>
                <a:lnTo>
                  <a:pt x="155561" y="3118427"/>
                </a:lnTo>
                <a:lnTo>
                  <a:pt x="140662" y="3071095"/>
                </a:lnTo>
                <a:lnTo>
                  <a:pt x="126367" y="3023128"/>
                </a:lnTo>
                <a:lnTo>
                  <a:pt x="112701" y="2974551"/>
                </a:lnTo>
                <a:lnTo>
                  <a:pt x="99690" y="2925384"/>
                </a:lnTo>
                <a:lnTo>
                  <a:pt x="87357" y="2875651"/>
                </a:lnTo>
                <a:lnTo>
                  <a:pt x="75729" y="2825374"/>
                </a:lnTo>
                <a:lnTo>
                  <a:pt x="64829" y="2774576"/>
                </a:lnTo>
                <a:lnTo>
                  <a:pt x="54684" y="2723278"/>
                </a:lnTo>
                <a:lnTo>
                  <a:pt x="45317" y="2671504"/>
                </a:lnTo>
                <a:lnTo>
                  <a:pt x="36755" y="2619276"/>
                </a:lnTo>
                <a:lnTo>
                  <a:pt x="29022" y="2566616"/>
                </a:lnTo>
                <a:lnTo>
                  <a:pt x="22143" y="2513547"/>
                </a:lnTo>
                <a:lnTo>
                  <a:pt x="16142" y="2460091"/>
                </a:lnTo>
                <a:lnTo>
                  <a:pt x="11046" y="2406271"/>
                </a:lnTo>
                <a:lnTo>
                  <a:pt x="6879" y="2352109"/>
                </a:lnTo>
                <a:lnTo>
                  <a:pt x="3666" y="2297628"/>
                </a:lnTo>
                <a:lnTo>
                  <a:pt x="1431" y="2242849"/>
                </a:lnTo>
                <a:lnTo>
                  <a:pt x="201" y="2187796"/>
                </a:lnTo>
                <a:lnTo>
                  <a:pt x="0" y="2132491"/>
                </a:lnTo>
                <a:lnTo>
                  <a:pt x="852" y="2076956"/>
                </a:lnTo>
                <a:lnTo>
                  <a:pt x="2783" y="2021214"/>
                </a:lnTo>
                <a:lnTo>
                  <a:pt x="5819" y="1965288"/>
                </a:lnTo>
                <a:lnTo>
                  <a:pt x="9983" y="1909199"/>
                </a:lnTo>
                <a:lnTo>
                  <a:pt x="15753" y="1848875"/>
                </a:lnTo>
                <a:lnTo>
                  <a:pt x="22778" y="1789533"/>
                </a:lnTo>
                <a:lnTo>
                  <a:pt x="31015" y="1731193"/>
                </a:lnTo>
                <a:lnTo>
                  <a:pt x="40424" y="1673876"/>
                </a:lnTo>
                <a:lnTo>
                  <a:pt x="50963" y="1617606"/>
                </a:lnTo>
                <a:lnTo>
                  <a:pt x="62590" y="1562402"/>
                </a:lnTo>
                <a:lnTo>
                  <a:pt x="75265" y="1508287"/>
                </a:lnTo>
                <a:lnTo>
                  <a:pt x="88945" y="1455282"/>
                </a:lnTo>
                <a:lnTo>
                  <a:pt x="103591" y="1403408"/>
                </a:lnTo>
                <a:lnTo>
                  <a:pt x="119160" y="1352688"/>
                </a:lnTo>
                <a:lnTo>
                  <a:pt x="135611" y="1303141"/>
                </a:lnTo>
                <a:lnTo>
                  <a:pt x="152903" y="1254791"/>
                </a:lnTo>
                <a:lnTo>
                  <a:pt x="170994" y="1207658"/>
                </a:lnTo>
                <a:lnTo>
                  <a:pt x="189844" y="1161764"/>
                </a:lnTo>
                <a:lnTo>
                  <a:pt x="209411" y="1117131"/>
                </a:lnTo>
                <a:lnTo>
                  <a:pt x="229653" y="1073779"/>
                </a:lnTo>
                <a:lnTo>
                  <a:pt x="250530" y="1031731"/>
                </a:lnTo>
                <a:lnTo>
                  <a:pt x="271999" y="991008"/>
                </a:lnTo>
                <a:lnTo>
                  <a:pt x="294021" y="951631"/>
                </a:lnTo>
                <a:lnTo>
                  <a:pt x="316552" y="913622"/>
                </a:lnTo>
                <a:lnTo>
                  <a:pt x="339553" y="877002"/>
                </a:lnTo>
                <a:lnTo>
                  <a:pt x="362982" y="841794"/>
                </a:lnTo>
                <a:lnTo>
                  <a:pt x="386797" y="808017"/>
                </a:lnTo>
                <a:lnTo>
                  <a:pt x="410957" y="775695"/>
                </a:lnTo>
                <a:lnTo>
                  <a:pt x="435421" y="744847"/>
                </a:lnTo>
                <a:lnTo>
                  <a:pt x="460147" y="715497"/>
                </a:lnTo>
                <a:lnTo>
                  <a:pt x="498409" y="673190"/>
                </a:lnTo>
                <a:lnTo>
                  <a:pt x="537177" y="633597"/>
                </a:lnTo>
                <a:lnTo>
                  <a:pt x="576412" y="596516"/>
                </a:lnTo>
                <a:lnTo>
                  <a:pt x="616074" y="561744"/>
                </a:lnTo>
                <a:lnTo>
                  <a:pt x="656122" y="529078"/>
                </a:lnTo>
                <a:lnTo>
                  <a:pt x="696517" y="498316"/>
                </a:lnTo>
                <a:lnTo>
                  <a:pt x="737219" y="469255"/>
                </a:lnTo>
                <a:lnTo>
                  <a:pt x="778188" y="441693"/>
                </a:lnTo>
                <a:lnTo>
                  <a:pt x="819384" y="415428"/>
                </a:lnTo>
                <a:lnTo>
                  <a:pt x="860767" y="390256"/>
                </a:lnTo>
                <a:lnTo>
                  <a:pt x="902298" y="365976"/>
                </a:lnTo>
                <a:lnTo>
                  <a:pt x="943936" y="342384"/>
                </a:lnTo>
                <a:lnTo>
                  <a:pt x="985641" y="319278"/>
                </a:lnTo>
                <a:lnTo>
                  <a:pt x="1027375" y="296456"/>
                </a:lnTo>
                <a:lnTo>
                  <a:pt x="1069095" y="273714"/>
                </a:lnTo>
                <a:lnTo>
                  <a:pt x="1110764" y="250852"/>
                </a:lnTo>
                <a:lnTo>
                  <a:pt x="1152340" y="227665"/>
                </a:lnTo>
                <a:lnTo>
                  <a:pt x="1189507" y="206395"/>
                </a:lnTo>
                <a:lnTo>
                  <a:pt x="1226685" y="184408"/>
                </a:lnTo>
                <a:lnTo>
                  <a:pt x="1263825" y="161581"/>
                </a:lnTo>
                <a:lnTo>
                  <a:pt x="1300877" y="137794"/>
                </a:lnTo>
                <a:lnTo>
                  <a:pt x="1337794" y="112924"/>
                </a:lnTo>
                <a:lnTo>
                  <a:pt x="1374525" y="86850"/>
                </a:lnTo>
                <a:lnTo>
                  <a:pt x="1411023" y="59451"/>
                </a:lnTo>
                <a:lnTo>
                  <a:pt x="1447237" y="30604"/>
                </a:lnTo>
                <a:lnTo>
                  <a:pt x="1483119" y="189"/>
                </a:lnTo>
                <a:lnTo>
                  <a:pt x="1483329" y="0"/>
                </a:lnTo>
              </a:path>
            </a:pathLst>
          </a:custGeom>
          <a:ln w="9167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344229" y="9412685"/>
            <a:ext cx="1318260" cy="4632325"/>
          </a:xfrm>
          <a:custGeom>
            <a:avLst/>
            <a:gdLst/>
            <a:ahLst/>
            <a:cxnLst/>
            <a:rect l="l" t="t" r="r" b="b"/>
            <a:pathLst>
              <a:path w="1318260" h="4632325">
                <a:moveTo>
                  <a:pt x="1317948" y="4631846"/>
                </a:moveTo>
                <a:lnTo>
                  <a:pt x="1273908" y="4550667"/>
                </a:lnTo>
                <a:lnTo>
                  <a:pt x="1246396" y="4503407"/>
                </a:lnTo>
                <a:lnTo>
                  <a:pt x="1218417" y="4457660"/>
                </a:lnTo>
                <a:lnTo>
                  <a:pt x="1190003" y="4413320"/>
                </a:lnTo>
                <a:lnTo>
                  <a:pt x="1161187" y="4370282"/>
                </a:lnTo>
                <a:lnTo>
                  <a:pt x="1131999" y="4328442"/>
                </a:lnTo>
                <a:lnTo>
                  <a:pt x="1102472" y="4287694"/>
                </a:lnTo>
                <a:lnTo>
                  <a:pt x="1072637" y="4247934"/>
                </a:lnTo>
                <a:lnTo>
                  <a:pt x="1042527" y="4209057"/>
                </a:lnTo>
                <a:lnTo>
                  <a:pt x="1012171" y="4170956"/>
                </a:lnTo>
                <a:lnTo>
                  <a:pt x="981604" y="4133529"/>
                </a:lnTo>
                <a:lnTo>
                  <a:pt x="950856" y="4096669"/>
                </a:lnTo>
                <a:lnTo>
                  <a:pt x="919958" y="4060271"/>
                </a:lnTo>
                <a:lnTo>
                  <a:pt x="888944" y="4024231"/>
                </a:lnTo>
                <a:lnTo>
                  <a:pt x="857844" y="3988444"/>
                </a:lnTo>
                <a:lnTo>
                  <a:pt x="826690" y="3952804"/>
                </a:lnTo>
                <a:lnTo>
                  <a:pt x="795513" y="3917206"/>
                </a:lnTo>
                <a:lnTo>
                  <a:pt x="764347" y="3881547"/>
                </a:lnTo>
                <a:lnTo>
                  <a:pt x="733222" y="3845720"/>
                </a:lnTo>
                <a:lnTo>
                  <a:pt x="702170" y="3809620"/>
                </a:lnTo>
                <a:lnTo>
                  <a:pt x="671223" y="3773143"/>
                </a:lnTo>
                <a:lnTo>
                  <a:pt x="640413" y="3736184"/>
                </a:lnTo>
                <a:lnTo>
                  <a:pt x="609771" y="3698637"/>
                </a:lnTo>
                <a:lnTo>
                  <a:pt x="579329" y="3660399"/>
                </a:lnTo>
                <a:lnTo>
                  <a:pt x="549119" y="3621362"/>
                </a:lnTo>
                <a:lnTo>
                  <a:pt x="519172" y="3581424"/>
                </a:lnTo>
                <a:lnTo>
                  <a:pt x="489521" y="3540478"/>
                </a:lnTo>
                <a:lnTo>
                  <a:pt x="460196" y="3498420"/>
                </a:lnTo>
                <a:lnTo>
                  <a:pt x="438791" y="3466427"/>
                </a:lnTo>
                <a:lnTo>
                  <a:pt x="417554" y="3433322"/>
                </a:lnTo>
                <a:lnTo>
                  <a:pt x="396513" y="3399129"/>
                </a:lnTo>
                <a:lnTo>
                  <a:pt x="375699" y="3363875"/>
                </a:lnTo>
                <a:lnTo>
                  <a:pt x="355139" y="3327585"/>
                </a:lnTo>
                <a:lnTo>
                  <a:pt x="334863" y="3290287"/>
                </a:lnTo>
                <a:lnTo>
                  <a:pt x="314900" y="3252005"/>
                </a:lnTo>
                <a:lnTo>
                  <a:pt x="295279" y="3212767"/>
                </a:lnTo>
                <a:lnTo>
                  <a:pt x="276029" y="3172597"/>
                </a:lnTo>
                <a:lnTo>
                  <a:pt x="257178" y="3131522"/>
                </a:lnTo>
                <a:lnTo>
                  <a:pt x="238756" y="3089569"/>
                </a:lnTo>
                <a:lnTo>
                  <a:pt x="220792" y="3046762"/>
                </a:lnTo>
                <a:lnTo>
                  <a:pt x="203314" y="3003128"/>
                </a:lnTo>
                <a:lnTo>
                  <a:pt x="186352" y="2958694"/>
                </a:lnTo>
                <a:lnTo>
                  <a:pt x="169935" y="2913485"/>
                </a:lnTo>
                <a:lnTo>
                  <a:pt x="154091" y="2867526"/>
                </a:lnTo>
                <a:lnTo>
                  <a:pt x="138850" y="2820845"/>
                </a:lnTo>
                <a:lnTo>
                  <a:pt x="124240" y="2773468"/>
                </a:lnTo>
                <a:lnTo>
                  <a:pt x="110290" y="2725419"/>
                </a:lnTo>
                <a:lnTo>
                  <a:pt x="97030" y="2676726"/>
                </a:lnTo>
                <a:lnTo>
                  <a:pt x="84488" y="2627414"/>
                </a:lnTo>
                <a:lnTo>
                  <a:pt x="72694" y="2577509"/>
                </a:lnTo>
                <a:lnTo>
                  <a:pt x="61676" y="2527038"/>
                </a:lnTo>
                <a:lnTo>
                  <a:pt x="51463" y="2476026"/>
                </a:lnTo>
                <a:lnTo>
                  <a:pt x="42085" y="2424499"/>
                </a:lnTo>
                <a:lnTo>
                  <a:pt x="33570" y="2372484"/>
                </a:lnTo>
                <a:lnTo>
                  <a:pt x="25947" y="2320007"/>
                </a:lnTo>
                <a:lnTo>
                  <a:pt x="19245" y="2267093"/>
                </a:lnTo>
                <a:lnTo>
                  <a:pt x="13493" y="2213768"/>
                </a:lnTo>
                <a:lnTo>
                  <a:pt x="8720" y="2160059"/>
                </a:lnTo>
                <a:lnTo>
                  <a:pt x="4955" y="2105991"/>
                </a:lnTo>
                <a:lnTo>
                  <a:pt x="2228" y="2051592"/>
                </a:lnTo>
                <a:lnTo>
                  <a:pt x="566" y="1996885"/>
                </a:lnTo>
                <a:lnTo>
                  <a:pt x="0" y="1941899"/>
                </a:lnTo>
                <a:lnTo>
                  <a:pt x="557" y="1886658"/>
                </a:lnTo>
                <a:lnTo>
                  <a:pt x="2267" y="1831189"/>
                </a:lnTo>
                <a:lnTo>
                  <a:pt x="5159" y="1775517"/>
                </a:lnTo>
                <a:lnTo>
                  <a:pt x="9262" y="1719670"/>
                </a:lnTo>
                <a:lnTo>
                  <a:pt x="15084" y="1659396"/>
                </a:lnTo>
                <a:lnTo>
                  <a:pt x="22261" y="1600186"/>
                </a:lnTo>
                <a:lnTo>
                  <a:pt x="30744" y="1542066"/>
                </a:lnTo>
                <a:lnTo>
                  <a:pt x="40484" y="1485061"/>
                </a:lnTo>
                <a:lnTo>
                  <a:pt x="51433" y="1429196"/>
                </a:lnTo>
                <a:lnTo>
                  <a:pt x="63543" y="1374496"/>
                </a:lnTo>
                <a:lnTo>
                  <a:pt x="76765" y="1320987"/>
                </a:lnTo>
                <a:lnTo>
                  <a:pt x="91051" y="1268694"/>
                </a:lnTo>
                <a:lnTo>
                  <a:pt x="106352" y="1217642"/>
                </a:lnTo>
                <a:lnTo>
                  <a:pt x="122620" y="1167856"/>
                </a:lnTo>
                <a:lnTo>
                  <a:pt x="139806" y="1119361"/>
                </a:lnTo>
                <a:lnTo>
                  <a:pt x="157861" y="1072184"/>
                </a:lnTo>
                <a:lnTo>
                  <a:pt x="176738" y="1026348"/>
                </a:lnTo>
                <a:lnTo>
                  <a:pt x="196388" y="981880"/>
                </a:lnTo>
                <a:lnTo>
                  <a:pt x="216762" y="938804"/>
                </a:lnTo>
                <a:lnTo>
                  <a:pt x="237812" y="897145"/>
                </a:lnTo>
                <a:lnTo>
                  <a:pt x="259490" y="856930"/>
                </a:lnTo>
                <a:lnTo>
                  <a:pt x="281746" y="818182"/>
                </a:lnTo>
                <a:lnTo>
                  <a:pt x="304533" y="780928"/>
                </a:lnTo>
                <a:lnTo>
                  <a:pt x="327802" y="745193"/>
                </a:lnTo>
                <a:lnTo>
                  <a:pt x="351505" y="711001"/>
                </a:lnTo>
                <a:lnTo>
                  <a:pt x="375593" y="678378"/>
                </a:lnTo>
                <a:lnTo>
                  <a:pt x="400017" y="647350"/>
                </a:lnTo>
                <a:lnTo>
                  <a:pt x="424729" y="617941"/>
                </a:lnTo>
                <a:lnTo>
                  <a:pt x="462267" y="576539"/>
                </a:lnTo>
                <a:lnTo>
                  <a:pt x="500330" y="537951"/>
                </a:lnTo>
                <a:lnTo>
                  <a:pt x="538873" y="501954"/>
                </a:lnTo>
                <a:lnTo>
                  <a:pt x="577853" y="468324"/>
                </a:lnTo>
                <a:lnTo>
                  <a:pt x="617226" y="436835"/>
                </a:lnTo>
                <a:lnTo>
                  <a:pt x="656946" y="407264"/>
                </a:lnTo>
                <a:lnTo>
                  <a:pt x="696971" y="379387"/>
                </a:lnTo>
                <a:lnTo>
                  <a:pt x="737256" y="352980"/>
                </a:lnTo>
                <a:lnTo>
                  <a:pt x="777756" y="327817"/>
                </a:lnTo>
                <a:lnTo>
                  <a:pt x="818428" y="303675"/>
                </a:lnTo>
                <a:lnTo>
                  <a:pt x="859228" y="280330"/>
                </a:lnTo>
                <a:lnTo>
                  <a:pt x="900110" y="257557"/>
                </a:lnTo>
                <a:lnTo>
                  <a:pt x="941031" y="235132"/>
                </a:lnTo>
                <a:lnTo>
                  <a:pt x="981948" y="212831"/>
                </a:lnTo>
                <a:lnTo>
                  <a:pt x="1022815" y="190429"/>
                </a:lnTo>
                <a:lnTo>
                  <a:pt x="1063588" y="167703"/>
                </a:lnTo>
                <a:lnTo>
                  <a:pt x="1101929" y="145720"/>
                </a:lnTo>
                <a:lnTo>
                  <a:pt x="1140276" y="122894"/>
                </a:lnTo>
                <a:lnTo>
                  <a:pt x="1178565" y="99068"/>
                </a:lnTo>
                <a:lnTo>
                  <a:pt x="1216734" y="74085"/>
                </a:lnTo>
                <a:lnTo>
                  <a:pt x="1254720" y="47787"/>
                </a:lnTo>
                <a:lnTo>
                  <a:pt x="1292458" y="20019"/>
                </a:lnTo>
                <a:lnTo>
                  <a:pt x="1317950" y="0"/>
                </a:lnTo>
              </a:path>
            </a:pathLst>
          </a:custGeom>
          <a:ln w="9167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388" y="47395"/>
            <a:ext cx="2347257" cy="11727125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51968" y="17578292"/>
            <a:ext cx="2969260" cy="2473960"/>
          </a:xfrm>
          <a:custGeom>
            <a:avLst/>
            <a:gdLst/>
            <a:ahLst/>
            <a:cxnLst/>
            <a:rect l="l" t="t" r="r" b="b"/>
            <a:pathLst>
              <a:path w="2969260" h="2473959">
                <a:moveTo>
                  <a:pt x="2968708" y="2473836"/>
                </a:moveTo>
                <a:lnTo>
                  <a:pt x="2935077" y="2423344"/>
                </a:lnTo>
                <a:lnTo>
                  <a:pt x="2906919" y="2376433"/>
                </a:lnTo>
                <a:lnTo>
                  <a:pt x="2879753" y="2327045"/>
                </a:lnTo>
                <a:lnTo>
                  <a:pt x="2853661" y="2275410"/>
                </a:lnTo>
                <a:lnTo>
                  <a:pt x="2828721" y="2221760"/>
                </a:lnTo>
                <a:lnTo>
                  <a:pt x="2810482" y="2179823"/>
                </a:lnTo>
                <a:lnTo>
                  <a:pt x="2792736" y="2137009"/>
                </a:lnTo>
                <a:lnTo>
                  <a:pt x="2775454" y="2093367"/>
                </a:lnTo>
                <a:lnTo>
                  <a:pt x="2758608" y="2048948"/>
                </a:lnTo>
                <a:lnTo>
                  <a:pt x="2742170" y="2003804"/>
                </a:lnTo>
                <a:lnTo>
                  <a:pt x="2726110" y="1957986"/>
                </a:lnTo>
                <a:lnTo>
                  <a:pt x="2710401" y="1911543"/>
                </a:lnTo>
                <a:lnTo>
                  <a:pt x="2695013" y="1864529"/>
                </a:lnTo>
                <a:lnTo>
                  <a:pt x="2679919" y="1816992"/>
                </a:lnTo>
                <a:lnTo>
                  <a:pt x="2665089" y="1768985"/>
                </a:lnTo>
                <a:lnTo>
                  <a:pt x="2650496" y="1720558"/>
                </a:lnTo>
                <a:lnTo>
                  <a:pt x="2636109" y="1671763"/>
                </a:lnTo>
                <a:lnTo>
                  <a:pt x="2621902" y="1622649"/>
                </a:lnTo>
                <a:lnTo>
                  <a:pt x="2607846" y="1573268"/>
                </a:lnTo>
                <a:lnTo>
                  <a:pt x="2593911" y="1523672"/>
                </a:lnTo>
                <a:lnTo>
                  <a:pt x="2580070" y="1473910"/>
                </a:lnTo>
                <a:lnTo>
                  <a:pt x="2566293" y="1424034"/>
                </a:lnTo>
                <a:lnTo>
                  <a:pt x="2552553" y="1374095"/>
                </a:lnTo>
                <a:lnTo>
                  <a:pt x="2538820" y="1324144"/>
                </a:lnTo>
                <a:lnTo>
                  <a:pt x="2525067" y="1274231"/>
                </a:lnTo>
                <a:lnTo>
                  <a:pt x="2511265" y="1224408"/>
                </a:lnTo>
                <a:lnTo>
                  <a:pt x="2497384" y="1174726"/>
                </a:lnTo>
                <a:lnTo>
                  <a:pt x="2483398" y="1125235"/>
                </a:lnTo>
                <a:lnTo>
                  <a:pt x="2469276" y="1075987"/>
                </a:lnTo>
                <a:lnTo>
                  <a:pt x="2454991" y="1027032"/>
                </a:lnTo>
                <a:lnTo>
                  <a:pt x="2438447" y="971692"/>
                </a:lnTo>
                <a:lnTo>
                  <a:pt x="2421480" y="916647"/>
                </a:lnTo>
                <a:lnTo>
                  <a:pt x="2404079" y="862024"/>
                </a:lnTo>
                <a:lnTo>
                  <a:pt x="2386229" y="807950"/>
                </a:lnTo>
                <a:lnTo>
                  <a:pt x="2367919" y="754552"/>
                </a:lnTo>
                <a:lnTo>
                  <a:pt x="2349136" y="701958"/>
                </a:lnTo>
                <a:lnTo>
                  <a:pt x="2329867" y="650295"/>
                </a:lnTo>
                <a:lnTo>
                  <a:pt x="2310100" y="599689"/>
                </a:lnTo>
                <a:lnTo>
                  <a:pt x="2289822" y="550269"/>
                </a:lnTo>
                <a:lnTo>
                  <a:pt x="2269020" y="502161"/>
                </a:lnTo>
                <a:lnTo>
                  <a:pt x="2247682" y="455492"/>
                </a:lnTo>
                <a:lnTo>
                  <a:pt x="2225795" y="410390"/>
                </a:lnTo>
                <a:lnTo>
                  <a:pt x="2203346" y="366982"/>
                </a:lnTo>
                <a:lnTo>
                  <a:pt x="2180323" y="325395"/>
                </a:lnTo>
                <a:lnTo>
                  <a:pt x="2156713" y="285757"/>
                </a:lnTo>
                <a:lnTo>
                  <a:pt x="2132504" y="248194"/>
                </a:lnTo>
                <a:lnTo>
                  <a:pt x="2107683" y="212833"/>
                </a:lnTo>
                <a:lnTo>
                  <a:pt x="2082237" y="179803"/>
                </a:lnTo>
                <a:lnTo>
                  <a:pt x="2056153" y="149229"/>
                </a:lnTo>
                <a:lnTo>
                  <a:pt x="2029419" y="121240"/>
                </a:lnTo>
                <a:lnTo>
                  <a:pt x="1973951" y="73524"/>
                </a:lnTo>
                <a:lnTo>
                  <a:pt x="1938055" y="49597"/>
                </a:lnTo>
                <a:lnTo>
                  <a:pt x="1902119" y="30642"/>
                </a:lnTo>
                <a:lnTo>
                  <a:pt x="1866147" y="16430"/>
                </a:lnTo>
                <a:lnTo>
                  <a:pt x="1794104" y="1336"/>
                </a:lnTo>
                <a:lnTo>
                  <a:pt x="1758038" y="0"/>
                </a:lnTo>
                <a:lnTo>
                  <a:pt x="1721945" y="2501"/>
                </a:lnTo>
                <a:lnTo>
                  <a:pt x="1649689" y="18114"/>
                </a:lnTo>
                <a:lnTo>
                  <a:pt x="1613530" y="30772"/>
                </a:lnTo>
                <a:lnTo>
                  <a:pt x="1577355" y="46362"/>
                </a:lnTo>
                <a:lnTo>
                  <a:pt x="1541166" y="64658"/>
                </a:lnTo>
                <a:lnTo>
                  <a:pt x="1504965" y="85432"/>
                </a:lnTo>
                <a:lnTo>
                  <a:pt x="1468754" y="108460"/>
                </a:lnTo>
                <a:lnTo>
                  <a:pt x="1432536" y="133513"/>
                </a:lnTo>
                <a:lnTo>
                  <a:pt x="1396313" y="160366"/>
                </a:lnTo>
                <a:lnTo>
                  <a:pt x="1360089" y="188791"/>
                </a:lnTo>
                <a:lnTo>
                  <a:pt x="1323864" y="218563"/>
                </a:lnTo>
                <a:lnTo>
                  <a:pt x="1287642" y="249455"/>
                </a:lnTo>
                <a:lnTo>
                  <a:pt x="1251426" y="281239"/>
                </a:lnTo>
                <a:lnTo>
                  <a:pt x="1215217" y="313691"/>
                </a:lnTo>
                <a:lnTo>
                  <a:pt x="1179018" y="346582"/>
                </a:lnTo>
                <a:lnTo>
                  <a:pt x="1142831" y="379688"/>
                </a:lnTo>
                <a:lnTo>
                  <a:pt x="1106659" y="412780"/>
                </a:lnTo>
                <a:lnTo>
                  <a:pt x="1070505" y="445632"/>
                </a:lnTo>
                <a:lnTo>
                  <a:pt x="1034371" y="478019"/>
                </a:lnTo>
                <a:lnTo>
                  <a:pt x="998258" y="509713"/>
                </a:lnTo>
                <a:lnTo>
                  <a:pt x="962171" y="540487"/>
                </a:lnTo>
                <a:lnTo>
                  <a:pt x="926110" y="570116"/>
                </a:lnTo>
                <a:lnTo>
                  <a:pt x="890080" y="598373"/>
                </a:lnTo>
                <a:lnTo>
                  <a:pt x="854081" y="625030"/>
                </a:lnTo>
                <a:lnTo>
                  <a:pt x="818048" y="649787"/>
                </a:lnTo>
                <a:lnTo>
                  <a:pt x="781781" y="672604"/>
                </a:lnTo>
                <a:lnTo>
                  <a:pt x="745296" y="693490"/>
                </a:lnTo>
                <a:lnTo>
                  <a:pt x="708612" y="712455"/>
                </a:lnTo>
                <a:lnTo>
                  <a:pt x="671747" y="729505"/>
                </a:lnTo>
                <a:lnTo>
                  <a:pt x="634719" y="744651"/>
                </a:lnTo>
                <a:lnTo>
                  <a:pt x="597546" y="757901"/>
                </a:lnTo>
                <a:lnTo>
                  <a:pt x="560247" y="769263"/>
                </a:lnTo>
                <a:lnTo>
                  <a:pt x="522838" y="778747"/>
                </a:lnTo>
                <a:lnTo>
                  <a:pt x="485339" y="786360"/>
                </a:lnTo>
                <a:lnTo>
                  <a:pt x="410142" y="796010"/>
                </a:lnTo>
                <a:lnTo>
                  <a:pt x="334799" y="798284"/>
                </a:lnTo>
                <a:lnTo>
                  <a:pt x="297118" y="796676"/>
                </a:lnTo>
                <a:lnTo>
                  <a:pt x="221827" y="788014"/>
                </a:lnTo>
                <a:lnTo>
                  <a:pt x="184254" y="780977"/>
                </a:lnTo>
                <a:lnTo>
                  <a:pt x="146753" y="772148"/>
                </a:lnTo>
                <a:lnTo>
                  <a:pt x="109341" y="761535"/>
                </a:lnTo>
                <a:lnTo>
                  <a:pt x="72038" y="749148"/>
                </a:lnTo>
                <a:lnTo>
                  <a:pt x="34862" y="734994"/>
                </a:lnTo>
                <a:lnTo>
                  <a:pt x="0" y="720015"/>
                </a:lnTo>
              </a:path>
            </a:pathLst>
          </a:custGeom>
          <a:ln w="9167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1968" y="17894651"/>
            <a:ext cx="2757805" cy="2157730"/>
          </a:xfrm>
          <a:custGeom>
            <a:avLst/>
            <a:gdLst/>
            <a:ahLst/>
            <a:cxnLst/>
            <a:rect l="l" t="t" r="r" b="b"/>
            <a:pathLst>
              <a:path w="2757805" h="2157730">
                <a:moveTo>
                  <a:pt x="2757628" y="2157475"/>
                </a:moveTo>
                <a:lnTo>
                  <a:pt x="2731862" y="2093367"/>
                </a:lnTo>
                <a:lnTo>
                  <a:pt x="2715016" y="2048948"/>
                </a:lnTo>
                <a:lnTo>
                  <a:pt x="2698576" y="2003804"/>
                </a:lnTo>
                <a:lnTo>
                  <a:pt x="2682516" y="1957986"/>
                </a:lnTo>
                <a:lnTo>
                  <a:pt x="2666806" y="1911544"/>
                </a:lnTo>
                <a:lnTo>
                  <a:pt x="2651418" y="1864529"/>
                </a:lnTo>
                <a:lnTo>
                  <a:pt x="2636323" y="1816993"/>
                </a:lnTo>
                <a:lnTo>
                  <a:pt x="2621493" y="1768986"/>
                </a:lnTo>
                <a:lnTo>
                  <a:pt x="2606900" y="1720559"/>
                </a:lnTo>
                <a:lnTo>
                  <a:pt x="2592513" y="1671764"/>
                </a:lnTo>
                <a:lnTo>
                  <a:pt x="2578306" y="1622650"/>
                </a:lnTo>
                <a:lnTo>
                  <a:pt x="2564250" y="1573270"/>
                </a:lnTo>
                <a:lnTo>
                  <a:pt x="2550315" y="1523674"/>
                </a:lnTo>
                <a:lnTo>
                  <a:pt x="2536474" y="1473912"/>
                </a:lnTo>
                <a:lnTo>
                  <a:pt x="2522698" y="1424037"/>
                </a:lnTo>
                <a:lnTo>
                  <a:pt x="2508958" y="1374098"/>
                </a:lnTo>
                <a:lnTo>
                  <a:pt x="2495226" y="1324148"/>
                </a:lnTo>
                <a:lnTo>
                  <a:pt x="2481474" y="1274236"/>
                </a:lnTo>
                <a:lnTo>
                  <a:pt x="2467672" y="1224414"/>
                </a:lnTo>
                <a:lnTo>
                  <a:pt x="2453792" y="1174732"/>
                </a:lnTo>
                <a:lnTo>
                  <a:pt x="2439806" y="1125242"/>
                </a:lnTo>
                <a:lnTo>
                  <a:pt x="2425686" y="1075995"/>
                </a:lnTo>
                <a:lnTo>
                  <a:pt x="2411401" y="1027041"/>
                </a:lnTo>
                <a:lnTo>
                  <a:pt x="2394857" y="971700"/>
                </a:lnTo>
                <a:lnTo>
                  <a:pt x="2377891" y="916654"/>
                </a:lnTo>
                <a:lnTo>
                  <a:pt x="2360489" y="862030"/>
                </a:lnTo>
                <a:lnTo>
                  <a:pt x="2342640" y="807955"/>
                </a:lnTo>
                <a:lnTo>
                  <a:pt x="2324330" y="754556"/>
                </a:lnTo>
                <a:lnTo>
                  <a:pt x="2305547" y="701962"/>
                </a:lnTo>
                <a:lnTo>
                  <a:pt x="2286278" y="650298"/>
                </a:lnTo>
                <a:lnTo>
                  <a:pt x="2266511" y="599691"/>
                </a:lnTo>
                <a:lnTo>
                  <a:pt x="2246233" y="550271"/>
                </a:lnTo>
                <a:lnTo>
                  <a:pt x="2225431" y="502162"/>
                </a:lnTo>
                <a:lnTo>
                  <a:pt x="2204093" y="455493"/>
                </a:lnTo>
                <a:lnTo>
                  <a:pt x="2182206" y="410391"/>
                </a:lnTo>
                <a:lnTo>
                  <a:pt x="2159757" y="366983"/>
                </a:lnTo>
                <a:lnTo>
                  <a:pt x="2136734" y="325396"/>
                </a:lnTo>
                <a:lnTo>
                  <a:pt x="2113124" y="285757"/>
                </a:lnTo>
                <a:lnTo>
                  <a:pt x="2088915" y="248194"/>
                </a:lnTo>
                <a:lnTo>
                  <a:pt x="2064094" y="212833"/>
                </a:lnTo>
                <a:lnTo>
                  <a:pt x="2038647" y="179803"/>
                </a:lnTo>
                <a:lnTo>
                  <a:pt x="2012564" y="149229"/>
                </a:lnTo>
                <a:lnTo>
                  <a:pt x="1985830" y="121240"/>
                </a:lnTo>
                <a:lnTo>
                  <a:pt x="1930362" y="73524"/>
                </a:lnTo>
                <a:lnTo>
                  <a:pt x="1894465" y="49597"/>
                </a:lnTo>
                <a:lnTo>
                  <a:pt x="1858530" y="30642"/>
                </a:lnTo>
                <a:lnTo>
                  <a:pt x="1822558" y="16430"/>
                </a:lnTo>
                <a:lnTo>
                  <a:pt x="1750515" y="1336"/>
                </a:lnTo>
                <a:lnTo>
                  <a:pt x="1714448" y="0"/>
                </a:lnTo>
                <a:lnTo>
                  <a:pt x="1678355" y="2501"/>
                </a:lnTo>
                <a:lnTo>
                  <a:pt x="1606099" y="18114"/>
                </a:lnTo>
                <a:lnTo>
                  <a:pt x="1569941" y="30772"/>
                </a:lnTo>
                <a:lnTo>
                  <a:pt x="1533766" y="46362"/>
                </a:lnTo>
                <a:lnTo>
                  <a:pt x="1497576" y="64658"/>
                </a:lnTo>
                <a:lnTo>
                  <a:pt x="1461375" y="85432"/>
                </a:lnTo>
                <a:lnTo>
                  <a:pt x="1425164" y="108460"/>
                </a:lnTo>
                <a:lnTo>
                  <a:pt x="1388946" y="133513"/>
                </a:lnTo>
                <a:lnTo>
                  <a:pt x="1352723" y="160366"/>
                </a:lnTo>
                <a:lnTo>
                  <a:pt x="1316498" y="188791"/>
                </a:lnTo>
                <a:lnTo>
                  <a:pt x="1280273" y="218563"/>
                </a:lnTo>
                <a:lnTo>
                  <a:pt x="1244051" y="249455"/>
                </a:lnTo>
                <a:lnTo>
                  <a:pt x="1207834" y="281239"/>
                </a:lnTo>
                <a:lnTo>
                  <a:pt x="1171625" y="313691"/>
                </a:lnTo>
                <a:lnTo>
                  <a:pt x="1135425" y="346582"/>
                </a:lnTo>
                <a:lnTo>
                  <a:pt x="1099238" y="379688"/>
                </a:lnTo>
                <a:lnTo>
                  <a:pt x="1063066" y="412780"/>
                </a:lnTo>
                <a:lnTo>
                  <a:pt x="1026911" y="445632"/>
                </a:lnTo>
                <a:lnTo>
                  <a:pt x="990776" y="478019"/>
                </a:lnTo>
                <a:lnTo>
                  <a:pt x="954663" y="509713"/>
                </a:lnTo>
                <a:lnTo>
                  <a:pt x="918575" y="540487"/>
                </a:lnTo>
                <a:lnTo>
                  <a:pt x="882514" y="570116"/>
                </a:lnTo>
                <a:lnTo>
                  <a:pt x="846482" y="598373"/>
                </a:lnTo>
                <a:lnTo>
                  <a:pt x="810482" y="625030"/>
                </a:lnTo>
                <a:lnTo>
                  <a:pt x="774450" y="649787"/>
                </a:lnTo>
                <a:lnTo>
                  <a:pt x="738182" y="672604"/>
                </a:lnTo>
                <a:lnTo>
                  <a:pt x="701697" y="693490"/>
                </a:lnTo>
                <a:lnTo>
                  <a:pt x="665013" y="712455"/>
                </a:lnTo>
                <a:lnTo>
                  <a:pt x="628148" y="729505"/>
                </a:lnTo>
                <a:lnTo>
                  <a:pt x="591121" y="744651"/>
                </a:lnTo>
                <a:lnTo>
                  <a:pt x="553948" y="757901"/>
                </a:lnTo>
                <a:lnTo>
                  <a:pt x="516648" y="769263"/>
                </a:lnTo>
                <a:lnTo>
                  <a:pt x="479240" y="778747"/>
                </a:lnTo>
                <a:lnTo>
                  <a:pt x="441741" y="786360"/>
                </a:lnTo>
                <a:lnTo>
                  <a:pt x="366544" y="796010"/>
                </a:lnTo>
                <a:lnTo>
                  <a:pt x="291201" y="798284"/>
                </a:lnTo>
                <a:lnTo>
                  <a:pt x="253520" y="796676"/>
                </a:lnTo>
                <a:lnTo>
                  <a:pt x="178229" y="788014"/>
                </a:lnTo>
                <a:lnTo>
                  <a:pt x="140656" y="780977"/>
                </a:lnTo>
                <a:lnTo>
                  <a:pt x="103155" y="772148"/>
                </a:lnTo>
                <a:lnTo>
                  <a:pt x="65744" y="761535"/>
                </a:lnTo>
                <a:lnTo>
                  <a:pt x="28441" y="749148"/>
                </a:lnTo>
                <a:lnTo>
                  <a:pt x="0" y="738320"/>
                </a:lnTo>
              </a:path>
            </a:pathLst>
          </a:custGeom>
          <a:ln w="9167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51968" y="18211017"/>
            <a:ext cx="2600960" cy="1841500"/>
          </a:xfrm>
          <a:custGeom>
            <a:avLst/>
            <a:gdLst/>
            <a:ahLst/>
            <a:cxnLst/>
            <a:rect l="l" t="t" r="r" b="b"/>
            <a:pathLst>
              <a:path w="2600960" h="1841500">
                <a:moveTo>
                  <a:pt x="2600400" y="1841110"/>
                </a:moveTo>
                <a:lnTo>
                  <a:pt x="2577911" y="1768982"/>
                </a:lnTo>
                <a:lnTo>
                  <a:pt x="2563317" y="1720555"/>
                </a:lnTo>
                <a:lnTo>
                  <a:pt x="2548931" y="1671759"/>
                </a:lnTo>
                <a:lnTo>
                  <a:pt x="2534724" y="1622646"/>
                </a:lnTo>
                <a:lnTo>
                  <a:pt x="2520667" y="1573266"/>
                </a:lnTo>
                <a:lnTo>
                  <a:pt x="2506733" y="1523669"/>
                </a:lnTo>
                <a:lnTo>
                  <a:pt x="2492891" y="1473908"/>
                </a:lnTo>
                <a:lnTo>
                  <a:pt x="2479115" y="1424033"/>
                </a:lnTo>
                <a:lnTo>
                  <a:pt x="2465375" y="1374094"/>
                </a:lnTo>
                <a:lnTo>
                  <a:pt x="2451642" y="1324143"/>
                </a:lnTo>
                <a:lnTo>
                  <a:pt x="2437889" y="1274231"/>
                </a:lnTo>
                <a:lnTo>
                  <a:pt x="2424086" y="1224409"/>
                </a:lnTo>
                <a:lnTo>
                  <a:pt x="2410206" y="1174728"/>
                </a:lnTo>
                <a:lnTo>
                  <a:pt x="2396219" y="1125238"/>
                </a:lnTo>
                <a:lnTo>
                  <a:pt x="2382098" y="1075990"/>
                </a:lnTo>
                <a:lnTo>
                  <a:pt x="2367812" y="1027036"/>
                </a:lnTo>
                <a:lnTo>
                  <a:pt x="2351268" y="971696"/>
                </a:lnTo>
                <a:lnTo>
                  <a:pt x="2334302" y="916649"/>
                </a:lnTo>
                <a:lnTo>
                  <a:pt x="2316900" y="862025"/>
                </a:lnTo>
                <a:lnTo>
                  <a:pt x="2299051" y="807951"/>
                </a:lnTo>
                <a:lnTo>
                  <a:pt x="2280741" y="754552"/>
                </a:lnTo>
                <a:lnTo>
                  <a:pt x="2261958" y="701957"/>
                </a:lnTo>
                <a:lnTo>
                  <a:pt x="2242689" y="650293"/>
                </a:lnTo>
                <a:lnTo>
                  <a:pt x="2222922" y="599687"/>
                </a:lnTo>
                <a:lnTo>
                  <a:pt x="2202644" y="550266"/>
                </a:lnTo>
                <a:lnTo>
                  <a:pt x="2181842" y="502158"/>
                </a:lnTo>
                <a:lnTo>
                  <a:pt x="2160504" y="455489"/>
                </a:lnTo>
                <a:lnTo>
                  <a:pt x="2138617" y="410387"/>
                </a:lnTo>
                <a:lnTo>
                  <a:pt x="2116168" y="366978"/>
                </a:lnTo>
                <a:lnTo>
                  <a:pt x="2093145" y="325391"/>
                </a:lnTo>
                <a:lnTo>
                  <a:pt x="2069535" y="285753"/>
                </a:lnTo>
                <a:lnTo>
                  <a:pt x="2045326" y="248189"/>
                </a:lnTo>
                <a:lnTo>
                  <a:pt x="2020505" y="212829"/>
                </a:lnTo>
                <a:lnTo>
                  <a:pt x="1995058" y="179799"/>
                </a:lnTo>
                <a:lnTo>
                  <a:pt x="1968975" y="149225"/>
                </a:lnTo>
                <a:lnTo>
                  <a:pt x="1942241" y="121236"/>
                </a:lnTo>
                <a:lnTo>
                  <a:pt x="1886773" y="73520"/>
                </a:lnTo>
                <a:lnTo>
                  <a:pt x="1850876" y="49594"/>
                </a:lnTo>
                <a:lnTo>
                  <a:pt x="1814941" y="30639"/>
                </a:lnTo>
                <a:lnTo>
                  <a:pt x="1778969" y="16429"/>
                </a:lnTo>
                <a:lnTo>
                  <a:pt x="1706926" y="1335"/>
                </a:lnTo>
                <a:lnTo>
                  <a:pt x="1670859" y="0"/>
                </a:lnTo>
                <a:lnTo>
                  <a:pt x="1634766" y="2502"/>
                </a:lnTo>
                <a:lnTo>
                  <a:pt x="1562510" y="18116"/>
                </a:lnTo>
                <a:lnTo>
                  <a:pt x="1526352" y="30774"/>
                </a:lnTo>
                <a:lnTo>
                  <a:pt x="1490177" y="46364"/>
                </a:lnTo>
                <a:lnTo>
                  <a:pt x="1453988" y="64660"/>
                </a:lnTo>
                <a:lnTo>
                  <a:pt x="1417786" y="85435"/>
                </a:lnTo>
                <a:lnTo>
                  <a:pt x="1381576" y="108462"/>
                </a:lnTo>
                <a:lnTo>
                  <a:pt x="1345358" y="133515"/>
                </a:lnTo>
                <a:lnTo>
                  <a:pt x="1309135" y="160368"/>
                </a:lnTo>
                <a:lnTo>
                  <a:pt x="1272910" y="188794"/>
                </a:lnTo>
                <a:lnTo>
                  <a:pt x="1236686" y="218565"/>
                </a:lnTo>
                <a:lnTo>
                  <a:pt x="1200464" y="249457"/>
                </a:lnTo>
                <a:lnTo>
                  <a:pt x="1164247" y="281241"/>
                </a:lnTo>
                <a:lnTo>
                  <a:pt x="1128038" y="313693"/>
                </a:lnTo>
                <a:lnTo>
                  <a:pt x="1091839" y="346584"/>
                </a:lnTo>
                <a:lnTo>
                  <a:pt x="1055653" y="379689"/>
                </a:lnTo>
                <a:lnTo>
                  <a:pt x="1019481" y="412780"/>
                </a:lnTo>
                <a:lnTo>
                  <a:pt x="983327" y="445632"/>
                </a:lnTo>
                <a:lnTo>
                  <a:pt x="947192" y="478018"/>
                </a:lnTo>
                <a:lnTo>
                  <a:pt x="911080" y="509711"/>
                </a:lnTo>
                <a:lnTo>
                  <a:pt x="874993" y="540485"/>
                </a:lnTo>
                <a:lnTo>
                  <a:pt x="838932" y="570113"/>
                </a:lnTo>
                <a:lnTo>
                  <a:pt x="802901" y="598369"/>
                </a:lnTo>
                <a:lnTo>
                  <a:pt x="766902" y="625026"/>
                </a:lnTo>
                <a:lnTo>
                  <a:pt x="730870" y="649783"/>
                </a:lnTo>
                <a:lnTo>
                  <a:pt x="694602" y="672600"/>
                </a:lnTo>
                <a:lnTo>
                  <a:pt x="658117" y="693486"/>
                </a:lnTo>
                <a:lnTo>
                  <a:pt x="621433" y="712450"/>
                </a:lnTo>
                <a:lnTo>
                  <a:pt x="584568" y="729501"/>
                </a:lnTo>
                <a:lnTo>
                  <a:pt x="547540" y="744647"/>
                </a:lnTo>
                <a:lnTo>
                  <a:pt x="510367" y="757897"/>
                </a:lnTo>
                <a:lnTo>
                  <a:pt x="473068" y="769259"/>
                </a:lnTo>
                <a:lnTo>
                  <a:pt x="435659" y="778742"/>
                </a:lnTo>
                <a:lnTo>
                  <a:pt x="398160" y="786355"/>
                </a:lnTo>
                <a:lnTo>
                  <a:pt x="322962" y="796006"/>
                </a:lnTo>
                <a:lnTo>
                  <a:pt x="247619" y="798279"/>
                </a:lnTo>
                <a:lnTo>
                  <a:pt x="209938" y="796671"/>
                </a:lnTo>
                <a:lnTo>
                  <a:pt x="134647" y="788009"/>
                </a:lnTo>
                <a:lnTo>
                  <a:pt x="97073" y="780973"/>
                </a:lnTo>
                <a:lnTo>
                  <a:pt x="59572" y="772144"/>
                </a:lnTo>
                <a:lnTo>
                  <a:pt x="22160" y="761531"/>
                </a:lnTo>
                <a:lnTo>
                  <a:pt x="0" y="754172"/>
                </a:lnTo>
              </a:path>
            </a:pathLst>
          </a:custGeom>
          <a:ln w="9167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51968" y="18527386"/>
            <a:ext cx="2463800" cy="1525270"/>
          </a:xfrm>
          <a:custGeom>
            <a:avLst/>
            <a:gdLst/>
            <a:ahLst/>
            <a:cxnLst/>
            <a:rect l="l" t="t" r="r" b="b"/>
            <a:pathLst>
              <a:path w="2463800" h="1525269">
                <a:moveTo>
                  <a:pt x="2463437" y="1524741"/>
                </a:moveTo>
                <a:lnTo>
                  <a:pt x="2449296" y="1473910"/>
                </a:lnTo>
                <a:lnTo>
                  <a:pt x="2435520" y="1424034"/>
                </a:lnTo>
                <a:lnTo>
                  <a:pt x="2421780" y="1374095"/>
                </a:lnTo>
                <a:lnTo>
                  <a:pt x="2408048" y="1324144"/>
                </a:lnTo>
                <a:lnTo>
                  <a:pt x="2394296" y="1274231"/>
                </a:lnTo>
                <a:lnTo>
                  <a:pt x="2380494" y="1224408"/>
                </a:lnTo>
                <a:lnTo>
                  <a:pt x="2366614" y="1174726"/>
                </a:lnTo>
                <a:lnTo>
                  <a:pt x="2352629" y="1125235"/>
                </a:lnTo>
                <a:lnTo>
                  <a:pt x="2338508" y="1075987"/>
                </a:lnTo>
                <a:lnTo>
                  <a:pt x="2324224" y="1027032"/>
                </a:lnTo>
                <a:lnTo>
                  <a:pt x="2307680" y="971692"/>
                </a:lnTo>
                <a:lnTo>
                  <a:pt x="2290713" y="916647"/>
                </a:lnTo>
                <a:lnTo>
                  <a:pt x="2273312" y="862024"/>
                </a:lnTo>
                <a:lnTo>
                  <a:pt x="2255462" y="807950"/>
                </a:lnTo>
                <a:lnTo>
                  <a:pt x="2237152" y="754552"/>
                </a:lnTo>
                <a:lnTo>
                  <a:pt x="2218369" y="701958"/>
                </a:lnTo>
                <a:lnTo>
                  <a:pt x="2199100" y="650295"/>
                </a:lnTo>
                <a:lnTo>
                  <a:pt x="2179333" y="599689"/>
                </a:lnTo>
                <a:lnTo>
                  <a:pt x="2159055" y="550269"/>
                </a:lnTo>
                <a:lnTo>
                  <a:pt x="2138253" y="502161"/>
                </a:lnTo>
                <a:lnTo>
                  <a:pt x="2116915" y="455492"/>
                </a:lnTo>
                <a:lnTo>
                  <a:pt x="2095028" y="410390"/>
                </a:lnTo>
                <a:lnTo>
                  <a:pt x="2072579" y="366982"/>
                </a:lnTo>
                <a:lnTo>
                  <a:pt x="2049556" y="325395"/>
                </a:lnTo>
                <a:lnTo>
                  <a:pt x="2025947" y="285757"/>
                </a:lnTo>
                <a:lnTo>
                  <a:pt x="2001737" y="248194"/>
                </a:lnTo>
                <a:lnTo>
                  <a:pt x="1976916" y="212833"/>
                </a:lnTo>
                <a:lnTo>
                  <a:pt x="1951470" y="179803"/>
                </a:lnTo>
                <a:lnTo>
                  <a:pt x="1925386" y="149229"/>
                </a:lnTo>
                <a:lnTo>
                  <a:pt x="1898652" y="121240"/>
                </a:lnTo>
                <a:lnTo>
                  <a:pt x="1843184" y="73524"/>
                </a:lnTo>
                <a:lnTo>
                  <a:pt x="1807287" y="49597"/>
                </a:lnTo>
                <a:lnTo>
                  <a:pt x="1771350" y="30642"/>
                </a:lnTo>
                <a:lnTo>
                  <a:pt x="1735378" y="16430"/>
                </a:lnTo>
                <a:lnTo>
                  <a:pt x="1663333" y="1336"/>
                </a:lnTo>
                <a:lnTo>
                  <a:pt x="1627266" y="0"/>
                </a:lnTo>
                <a:lnTo>
                  <a:pt x="1591173" y="2501"/>
                </a:lnTo>
                <a:lnTo>
                  <a:pt x="1518916" y="18114"/>
                </a:lnTo>
                <a:lnTo>
                  <a:pt x="1482757" y="30772"/>
                </a:lnTo>
                <a:lnTo>
                  <a:pt x="1446582" y="46362"/>
                </a:lnTo>
                <a:lnTo>
                  <a:pt x="1410392" y="64658"/>
                </a:lnTo>
                <a:lnTo>
                  <a:pt x="1374190" y="85432"/>
                </a:lnTo>
                <a:lnTo>
                  <a:pt x="1337979" y="108460"/>
                </a:lnTo>
                <a:lnTo>
                  <a:pt x="1301761" y="133513"/>
                </a:lnTo>
                <a:lnTo>
                  <a:pt x="1265538" y="160366"/>
                </a:lnTo>
                <a:lnTo>
                  <a:pt x="1229313" y="188791"/>
                </a:lnTo>
                <a:lnTo>
                  <a:pt x="1193089" y="218563"/>
                </a:lnTo>
                <a:lnTo>
                  <a:pt x="1156867" y="249455"/>
                </a:lnTo>
                <a:lnTo>
                  <a:pt x="1120650" y="281239"/>
                </a:lnTo>
                <a:lnTo>
                  <a:pt x="1084441" y="313691"/>
                </a:lnTo>
                <a:lnTo>
                  <a:pt x="1048242" y="346582"/>
                </a:lnTo>
                <a:lnTo>
                  <a:pt x="1012055" y="379688"/>
                </a:lnTo>
                <a:lnTo>
                  <a:pt x="975883" y="412780"/>
                </a:lnTo>
                <a:lnTo>
                  <a:pt x="939729" y="445632"/>
                </a:lnTo>
                <a:lnTo>
                  <a:pt x="903595" y="478019"/>
                </a:lnTo>
                <a:lnTo>
                  <a:pt x="867482" y="509713"/>
                </a:lnTo>
                <a:lnTo>
                  <a:pt x="831395" y="540487"/>
                </a:lnTo>
                <a:lnTo>
                  <a:pt x="795334" y="570116"/>
                </a:lnTo>
                <a:lnTo>
                  <a:pt x="759303" y="598373"/>
                </a:lnTo>
                <a:lnTo>
                  <a:pt x="723305" y="625030"/>
                </a:lnTo>
                <a:lnTo>
                  <a:pt x="687272" y="649787"/>
                </a:lnTo>
                <a:lnTo>
                  <a:pt x="651005" y="672604"/>
                </a:lnTo>
                <a:lnTo>
                  <a:pt x="614520" y="693490"/>
                </a:lnTo>
                <a:lnTo>
                  <a:pt x="577836" y="712455"/>
                </a:lnTo>
                <a:lnTo>
                  <a:pt x="540971" y="729505"/>
                </a:lnTo>
                <a:lnTo>
                  <a:pt x="503943" y="744651"/>
                </a:lnTo>
                <a:lnTo>
                  <a:pt x="466770" y="757901"/>
                </a:lnTo>
                <a:lnTo>
                  <a:pt x="429471" y="769263"/>
                </a:lnTo>
                <a:lnTo>
                  <a:pt x="392062" y="778747"/>
                </a:lnTo>
                <a:lnTo>
                  <a:pt x="354563" y="786360"/>
                </a:lnTo>
                <a:lnTo>
                  <a:pt x="279366" y="796010"/>
                </a:lnTo>
                <a:lnTo>
                  <a:pt x="204023" y="798284"/>
                </a:lnTo>
                <a:lnTo>
                  <a:pt x="166342" y="796676"/>
                </a:lnTo>
                <a:lnTo>
                  <a:pt x="128679" y="793249"/>
                </a:lnTo>
                <a:lnTo>
                  <a:pt x="91052" y="788014"/>
                </a:lnTo>
                <a:lnTo>
                  <a:pt x="53478" y="780977"/>
                </a:lnTo>
                <a:lnTo>
                  <a:pt x="15977" y="772148"/>
                </a:lnTo>
                <a:lnTo>
                  <a:pt x="0" y="767615"/>
                </a:lnTo>
              </a:path>
            </a:pathLst>
          </a:custGeom>
          <a:ln w="9167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25917" y="47396"/>
            <a:ext cx="140850" cy="158827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5258449" y="51979"/>
            <a:ext cx="403860" cy="491490"/>
          </a:xfrm>
          <a:custGeom>
            <a:avLst/>
            <a:gdLst/>
            <a:ahLst/>
            <a:cxnLst/>
            <a:rect l="l" t="t" r="r" b="b"/>
            <a:pathLst>
              <a:path w="403860" h="491490">
                <a:moveTo>
                  <a:pt x="403733" y="491166"/>
                </a:moveTo>
                <a:lnTo>
                  <a:pt x="360928" y="453235"/>
                </a:lnTo>
                <a:lnTo>
                  <a:pt x="331877" y="425655"/>
                </a:lnTo>
                <a:lnTo>
                  <a:pt x="303059" y="396890"/>
                </a:lnTo>
                <a:lnTo>
                  <a:pt x="274480" y="366953"/>
                </a:lnTo>
                <a:lnTo>
                  <a:pt x="246150" y="335861"/>
                </a:lnTo>
                <a:lnTo>
                  <a:pt x="218078" y="303626"/>
                </a:lnTo>
                <a:lnTo>
                  <a:pt x="190273" y="270263"/>
                </a:lnTo>
                <a:lnTo>
                  <a:pt x="162743" y="235787"/>
                </a:lnTo>
                <a:lnTo>
                  <a:pt x="135497" y="200211"/>
                </a:lnTo>
                <a:lnTo>
                  <a:pt x="108544" y="163549"/>
                </a:lnTo>
                <a:lnTo>
                  <a:pt x="81893" y="125818"/>
                </a:lnTo>
                <a:lnTo>
                  <a:pt x="55552" y="87029"/>
                </a:lnTo>
                <a:lnTo>
                  <a:pt x="29531" y="47198"/>
                </a:lnTo>
                <a:lnTo>
                  <a:pt x="3839" y="6340"/>
                </a:lnTo>
                <a:lnTo>
                  <a:pt x="0" y="0"/>
                </a:lnTo>
              </a:path>
            </a:pathLst>
          </a:custGeom>
          <a:ln w="9167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5022303" y="51979"/>
            <a:ext cx="640080" cy="817880"/>
          </a:xfrm>
          <a:custGeom>
            <a:avLst/>
            <a:gdLst/>
            <a:ahLst/>
            <a:cxnLst/>
            <a:rect l="l" t="t" r="r" b="b"/>
            <a:pathLst>
              <a:path w="640079" h="817880">
                <a:moveTo>
                  <a:pt x="639879" y="817289"/>
                </a:moveTo>
                <a:lnTo>
                  <a:pt x="587326" y="778434"/>
                </a:lnTo>
                <a:lnTo>
                  <a:pt x="557635" y="754496"/>
                </a:lnTo>
                <a:lnTo>
                  <a:pt x="528149" y="729329"/>
                </a:lnTo>
                <a:lnTo>
                  <a:pt x="498876" y="702948"/>
                </a:lnTo>
                <a:lnTo>
                  <a:pt x="469826" y="675368"/>
                </a:lnTo>
                <a:lnTo>
                  <a:pt x="441007" y="646603"/>
                </a:lnTo>
                <a:lnTo>
                  <a:pt x="412429" y="616667"/>
                </a:lnTo>
                <a:lnTo>
                  <a:pt x="384099" y="585574"/>
                </a:lnTo>
                <a:lnTo>
                  <a:pt x="356027" y="553339"/>
                </a:lnTo>
                <a:lnTo>
                  <a:pt x="328222" y="519976"/>
                </a:lnTo>
                <a:lnTo>
                  <a:pt x="300691" y="485500"/>
                </a:lnTo>
                <a:lnTo>
                  <a:pt x="273446" y="449924"/>
                </a:lnTo>
                <a:lnTo>
                  <a:pt x="246493" y="413263"/>
                </a:lnTo>
                <a:lnTo>
                  <a:pt x="219842" y="375531"/>
                </a:lnTo>
                <a:lnTo>
                  <a:pt x="193501" y="336742"/>
                </a:lnTo>
                <a:lnTo>
                  <a:pt x="167480" y="296911"/>
                </a:lnTo>
                <a:lnTo>
                  <a:pt x="141787" y="256052"/>
                </a:lnTo>
                <a:lnTo>
                  <a:pt x="116432" y="214180"/>
                </a:lnTo>
                <a:lnTo>
                  <a:pt x="91422" y="171308"/>
                </a:lnTo>
                <a:lnTo>
                  <a:pt x="66767" y="127450"/>
                </a:lnTo>
                <a:lnTo>
                  <a:pt x="42476" y="82623"/>
                </a:lnTo>
                <a:lnTo>
                  <a:pt x="18556" y="36838"/>
                </a:lnTo>
                <a:lnTo>
                  <a:pt x="0" y="0"/>
                </a:lnTo>
              </a:path>
            </a:pathLst>
          </a:custGeom>
          <a:ln w="9167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4810599" y="51978"/>
            <a:ext cx="852169" cy="1129030"/>
          </a:xfrm>
          <a:custGeom>
            <a:avLst/>
            <a:gdLst/>
            <a:ahLst/>
            <a:cxnLst/>
            <a:rect l="l" t="t" r="r" b="b"/>
            <a:pathLst>
              <a:path w="852170" h="1129030">
                <a:moveTo>
                  <a:pt x="851583" y="1128634"/>
                </a:moveTo>
                <a:lnTo>
                  <a:pt x="791057" y="1092441"/>
                </a:lnTo>
                <a:lnTo>
                  <a:pt x="730730" y="1050832"/>
                </a:lnTo>
                <a:lnTo>
                  <a:pt x="671151" y="1004197"/>
                </a:lnTo>
                <a:lnTo>
                  <a:pt x="641665" y="979030"/>
                </a:lnTo>
                <a:lnTo>
                  <a:pt x="612392" y="952649"/>
                </a:lnTo>
                <a:lnTo>
                  <a:pt x="583342" y="925069"/>
                </a:lnTo>
                <a:lnTo>
                  <a:pt x="554524" y="896304"/>
                </a:lnTo>
                <a:lnTo>
                  <a:pt x="525945" y="866368"/>
                </a:lnTo>
                <a:lnTo>
                  <a:pt x="497615" y="835275"/>
                </a:lnTo>
                <a:lnTo>
                  <a:pt x="469543" y="803040"/>
                </a:lnTo>
                <a:lnTo>
                  <a:pt x="441738" y="769677"/>
                </a:lnTo>
                <a:lnTo>
                  <a:pt x="414208" y="735201"/>
                </a:lnTo>
                <a:lnTo>
                  <a:pt x="386962" y="699625"/>
                </a:lnTo>
                <a:lnTo>
                  <a:pt x="360009" y="662964"/>
                </a:lnTo>
                <a:lnTo>
                  <a:pt x="333358" y="625232"/>
                </a:lnTo>
                <a:lnTo>
                  <a:pt x="307017" y="586443"/>
                </a:lnTo>
                <a:lnTo>
                  <a:pt x="280996" y="546612"/>
                </a:lnTo>
                <a:lnTo>
                  <a:pt x="255304" y="505753"/>
                </a:lnTo>
                <a:lnTo>
                  <a:pt x="229948" y="463881"/>
                </a:lnTo>
                <a:lnTo>
                  <a:pt x="204938" y="421009"/>
                </a:lnTo>
                <a:lnTo>
                  <a:pt x="180283" y="377152"/>
                </a:lnTo>
                <a:lnTo>
                  <a:pt x="155992" y="332324"/>
                </a:lnTo>
                <a:lnTo>
                  <a:pt x="132072" y="286539"/>
                </a:lnTo>
                <a:lnTo>
                  <a:pt x="108534" y="239812"/>
                </a:lnTo>
                <a:lnTo>
                  <a:pt x="85386" y="192158"/>
                </a:lnTo>
                <a:lnTo>
                  <a:pt x="62637" y="143589"/>
                </a:lnTo>
                <a:lnTo>
                  <a:pt x="40296" y="94121"/>
                </a:lnTo>
                <a:lnTo>
                  <a:pt x="18370" y="43768"/>
                </a:lnTo>
                <a:lnTo>
                  <a:pt x="0" y="0"/>
                </a:lnTo>
              </a:path>
            </a:pathLst>
          </a:custGeom>
          <a:ln w="9167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1967" y="13280125"/>
            <a:ext cx="5610206" cy="888219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1228" y="14533073"/>
            <a:ext cx="5411694" cy="5290094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208879" y="14581777"/>
            <a:ext cx="5304155" cy="2239010"/>
          </a:xfrm>
          <a:custGeom>
            <a:avLst/>
            <a:gdLst/>
            <a:ahLst/>
            <a:cxnLst/>
            <a:rect l="l" t="t" r="r" b="b"/>
            <a:pathLst>
              <a:path w="5304155" h="2239009">
                <a:moveTo>
                  <a:pt x="5303624" y="2238622"/>
                </a:moveTo>
                <a:lnTo>
                  <a:pt x="0" y="2238622"/>
                </a:lnTo>
                <a:lnTo>
                  <a:pt x="0" y="0"/>
                </a:lnTo>
                <a:lnTo>
                  <a:pt x="5303624" y="0"/>
                </a:lnTo>
                <a:lnTo>
                  <a:pt x="5303624" y="2238622"/>
                </a:lnTo>
                <a:close/>
              </a:path>
            </a:pathLst>
          </a:custGeom>
          <a:ln w="37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1118" y="10700617"/>
            <a:ext cx="5411685" cy="2254078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288075" y="1720833"/>
            <a:ext cx="0" cy="566420"/>
          </a:xfrm>
          <a:custGeom>
            <a:avLst/>
            <a:gdLst/>
            <a:ahLst/>
            <a:cxnLst/>
            <a:rect l="l" t="t" r="r" b="b"/>
            <a:pathLst>
              <a:path h="566419">
                <a:moveTo>
                  <a:pt x="0" y="0"/>
                </a:moveTo>
                <a:lnTo>
                  <a:pt x="0" y="566274"/>
                </a:lnTo>
              </a:path>
            </a:pathLst>
          </a:custGeom>
          <a:ln w="7333">
            <a:solidFill>
              <a:srgbClr val="565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288075" y="2287172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0" y="0"/>
                </a:moveTo>
                <a:lnTo>
                  <a:pt x="58943" y="0"/>
                </a:lnTo>
              </a:path>
            </a:pathLst>
          </a:custGeom>
          <a:ln w="7333">
            <a:solidFill>
              <a:srgbClr val="565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499906" y="1720833"/>
            <a:ext cx="0" cy="457834"/>
          </a:xfrm>
          <a:custGeom>
            <a:avLst/>
            <a:gdLst/>
            <a:ahLst/>
            <a:cxnLst/>
            <a:rect l="l" t="t" r="r" b="b"/>
            <a:pathLst>
              <a:path h="457835">
                <a:moveTo>
                  <a:pt x="0" y="0"/>
                </a:moveTo>
                <a:lnTo>
                  <a:pt x="0" y="457645"/>
                </a:lnTo>
              </a:path>
            </a:pathLst>
          </a:custGeom>
          <a:ln w="7333">
            <a:solidFill>
              <a:srgbClr val="565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499906" y="2178542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0" y="0"/>
                </a:moveTo>
                <a:lnTo>
                  <a:pt x="58943" y="0"/>
                </a:lnTo>
              </a:path>
            </a:pathLst>
          </a:custGeom>
          <a:ln w="7333">
            <a:solidFill>
              <a:srgbClr val="565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918040" y="1720833"/>
            <a:ext cx="0" cy="411480"/>
          </a:xfrm>
          <a:custGeom>
            <a:avLst/>
            <a:gdLst/>
            <a:ahLst/>
            <a:cxnLst/>
            <a:rect l="l" t="t" r="r" b="b"/>
            <a:pathLst>
              <a:path h="411480">
                <a:moveTo>
                  <a:pt x="0" y="0"/>
                </a:moveTo>
                <a:lnTo>
                  <a:pt x="0" y="411351"/>
                </a:lnTo>
              </a:path>
            </a:pathLst>
          </a:custGeom>
          <a:ln w="7333">
            <a:solidFill>
              <a:srgbClr val="565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918040" y="2132249"/>
            <a:ext cx="59055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943" y="0"/>
                </a:lnTo>
              </a:path>
            </a:pathLst>
          </a:custGeom>
          <a:ln w="7333">
            <a:solidFill>
              <a:srgbClr val="565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129871" y="1720833"/>
            <a:ext cx="0" cy="297815"/>
          </a:xfrm>
          <a:custGeom>
            <a:avLst/>
            <a:gdLst/>
            <a:ahLst/>
            <a:cxnLst/>
            <a:rect l="l" t="t" r="r" b="b"/>
            <a:pathLst>
              <a:path h="297814">
                <a:moveTo>
                  <a:pt x="0" y="0"/>
                </a:moveTo>
                <a:lnTo>
                  <a:pt x="0" y="297378"/>
                </a:lnTo>
              </a:path>
            </a:pathLst>
          </a:custGeom>
          <a:ln w="7333">
            <a:solidFill>
              <a:srgbClr val="565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129871" y="2018211"/>
            <a:ext cx="59055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943" y="0"/>
                </a:lnTo>
              </a:path>
            </a:pathLst>
          </a:custGeom>
          <a:ln w="7333">
            <a:solidFill>
              <a:srgbClr val="565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1886930" y="1720833"/>
            <a:ext cx="0" cy="208915"/>
          </a:xfrm>
          <a:custGeom>
            <a:avLst/>
            <a:gdLst/>
            <a:ahLst/>
            <a:cxnLst/>
            <a:rect l="l" t="t" r="r" b="b"/>
            <a:pathLst>
              <a:path h="208914">
                <a:moveTo>
                  <a:pt x="0" y="0"/>
                </a:moveTo>
                <a:lnTo>
                  <a:pt x="0" y="208348"/>
                </a:lnTo>
              </a:path>
            </a:pathLst>
          </a:custGeom>
          <a:ln w="7333">
            <a:solidFill>
              <a:srgbClr val="565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886930" y="1929200"/>
            <a:ext cx="59055" cy="0"/>
          </a:xfrm>
          <a:custGeom>
            <a:avLst/>
            <a:gdLst/>
            <a:ahLst/>
            <a:cxnLst/>
            <a:rect l="l" t="t" r="r" b="b"/>
            <a:pathLst>
              <a:path w="59055">
                <a:moveTo>
                  <a:pt x="0" y="0"/>
                </a:moveTo>
                <a:lnTo>
                  <a:pt x="58943" y="0"/>
                </a:lnTo>
              </a:path>
            </a:pathLst>
          </a:custGeom>
          <a:ln w="7333">
            <a:solidFill>
              <a:srgbClr val="565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bg object 4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0783" y="845906"/>
            <a:ext cx="5023114" cy="619808"/>
          </a:xfrm>
          <a:prstGeom prst="rect">
            <a:avLst/>
          </a:prstGeom>
        </p:spPr>
      </p:pic>
      <p:sp>
        <p:nvSpPr>
          <p:cNvPr id="49" name="bg object 49"/>
          <p:cNvSpPr/>
          <p:nvPr/>
        </p:nvSpPr>
        <p:spPr>
          <a:xfrm>
            <a:off x="110783" y="150229"/>
            <a:ext cx="5470525" cy="544830"/>
          </a:xfrm>
          <a:custGeom>
            <a:avLst/>
            <a:gdLst/>
            <a:ahLst/>
            <a:cxnLst/>
            <a:rect l="l" t="t" r="r" b="b"/>
            <a:pathLst>
              <a:path w="5470525" h="544830">
                <a:moveTo>
                  <a:pt x="5251675" y="0"/>
                </a:moveTo>
                <a:lnTo>
                  <a:pt x="218770" y="0"/>
                </a:lnTo>
                <a:lnTo>
                  <a:pt x="168606" y="5777"/>
                </a:lnTo>
                <a:lnTo>
                  <a:pt x="122558" y="22234"/>
                </a:lnTo>
                <a:lnTo>
                  <a:pt x="81938" y="48059"/>
                </a:lnTo>
                <a:lnTo>
                  <a:pt x="48059" y="81938"/>
                </a:lnTo>
                <a:lnTo>
                  <a:pt x="22234" y="122558"/>
                </a:lnTo>
                <a:lnTo>
                  <a:pt x="5777" y="168606"/>
                </a:lnTo>
                <a:lnTo>
                  <a:pt x="0" y="218770"/>
                </a:lnTo>
                <a:lnTo>
                  <a:pt x="0" y="325860"/>
                </a:lnTo>
                <a:lnTo>
                  <a:pt x="5777" y="376021"/>
                </a:lnTo>
                <a:lnTo>
                  <a:pt x="22234" y="422068"/>
                </a:lnTo>
                <a:lnTo>
                  <a:pt x="48059" y="462689"/>
                </a:lnTo>
                <a:lnTo>
                  <a:pt x="81938" y="496568"/>
                </a:lnTo>
                <a:lnTo>
                  <a:pt x="122558" y="522394"/>
                </a:lnTo>
                <a:lnTo>
                  <a:pt x="168606" y="538852"/>
                </a:lnTo>
                <a:lnTo>
                  <a:pt x="218770" y="544630"/>
                </a:lnTo>
                <a:lnTo>
                  <a:pt x="5251675" y="544630"/>
                </a:lnTo>
                <a:lnTo>
                  <a:pt x="5301839" y="538852"/>
                </a:lnTo>
                <a:lnTo>
                  <a:pt x="5347888" y="522394"/>
                </a:lnTo>
                <a:lnTo>
                  <a:pt x="5388508" y="496568"/>
                </a:lnTo>
                <a:lnTo>
                  <a:pt x="5422386" y="462689"/>
                </a:lnTo>
                <a:lnTo>
                  <a:pt x="5448211" y="422068"/>
                </a:lnTo>
                <a:lnTo>
                  <a:pt x="5464668" y="376021"/>
                </a:lnTo>
                <a:lnTo>
                  <a:pt x="5470446" y="325860"/>
                </a:lnTo>
                <a:lnTo>
                  <a:pt x="5470446" y="218770"/>
                </a:lnTo>
                <a:lnTo>
                  <a:pt x="5464668" y="168606"/>
                </a:lnTo>
                <a:lnTo>
                  <a:pt x="5448211" y="122558"/>
                </a:lnTo>
                <a:lnTo>
                  <a:pt x="5422386" y="81938"/>
                </a:lnTo>
                <a:lnTo>
                  <a:pt x="5388508" y="48059"/>
                </a:lnTo>
                <a:lnTo>
                  <a:pt x="5347888" y="22234"/>
                </a:lnTo>
                <a:lnTo>
                  <a:pt x="5301839" y="5777"/>
                </a:lnTo>
                <a:lnTo>
                  <a:pt x="5251675" y="0"/>
                </a:lnTo>
                <a:close/>
              </a:path>
            </a:pathLst>
          </a:custGeom>
          <a:solidFill>
            <a:srgbClr val="0015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5750" y="804164"/>
            <a:ext cx="5143500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5750" y="4623943"/>
            <a:ext cx="514350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43100" y="18696814"/>
            <a:ext cx="182880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5750" y="18696814"/>
            <a:ext cx="131445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14800" y="18696814"/>
            <a:ext cx="131445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9" Type="http://schemas.openxmlformats.org/officeDocument/2006/relationships/image" Target="../media/image46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34" Type="http://schemas.openxmlformats.org/officeDocument/2006/relationships/image" Target="../media/image41.jp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jp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jpg"/><Relationship Id="rId37" Type="http://schemas.openxmlformats.org/officeDocument/2006/relationships/image" Target="../media/image44.jpg"/><Relationship Id="rId40" Type="http://schemas.openxmlformats.org/officeDocument/2006/relationships/image" Target="../media/image47.jp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5878" y="250027"/>
            <a:ext cx="2930321" cy="3141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t-BR" sz="1950" b="1" i="1" spc="-8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50" b="1" i="1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pt-BR" sz="1950" b="1" i="1" spc="-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50" b="1" i="1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b="1" i="1" spc="-50" dirty="0">
                <a:solidFill>
                  <a:srgbClr val="FFFFFF"/>
                </a:solidFill>
                <a:latin typeface="Verdana"/>
                <a:cs typeface="Verdana"/>
              </a:rPr>
              <a:t>via</a:t>
            </a:r>
            <a:r>
              <a:rPr lang="pt-BR" sz="1950" b="1" i="1" spc="-50" dirty="0" err="1">
                <a:solidFill>
                  <a:srgbClr val="FFFFFF"/>
                </a:solidFill>
                <a:latin typeface="Verdana"/>
                <a:cs typeface="Verdana"/>
              </a:rPr>
              <a:t>gem</a:t>
            </a:r>
            <a:r>
              <a:rPr sz="1950" b="1" i="1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b="1" i="1" spc="15" dirty="0" err="1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50" b="1" i="1" spc="-60" dirty="0" err="1">
                <a:solidFill>
                  <a:srgbClr val="FFFFFF"/>
                </a:solidFill>
                <a:latin typeface="Verdana"/>
                <a:cs typeface="Verdana"/>
              </a:rPr>
              <a:t>ontin</a:t>
            </a:r>
            <a:r>
              <a:rPr lang="pt-BR" sz="1950" b="1" i="1" spc="-6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50" b="1" i="1" spc="-60" dirty="0">
                <a:solidFill>
                  <a:srgbClr val="FFFFFF"/>
                </a:solidFill>
                <a:latin typeface="Verdana"/>
                <a:cs typeface="Verdana"/>
              </a:rPr>
              <a:t>a...</a:t>
            </a:r>
            <a:endParaRPr sz="1950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3495" y="363720"/>
            <a:ext cx="5462905" cy="1377950"/>
            <a:chOff x="93495" y="363720"/>
            <a:chExt cx="5462905" cy="1377950"/>
          </a:xfrm>
        </p:grpSpPr>
        <p:sp>
          <p:nvSpPr>
            <p:cNvPr id="4" name="object 4"/>
            <p:cNvSpPr/>
            <p:nvPr/>
          </p:nvSpPr>
          <p:spPr>
            <a:xfrm>
              <a:off x="3680356" y="363720"/>
              <a:ext cx="1574165" cy="130175"/>
            </a:xfrm>
            <a:custGeom>
              <a:avLst/>
              <a:gdLst/>
              <a:ahLst/>
              <a:cxnLst/>
              <a:rect l="l" t="t" r="r" b="b"/>
              <a:pathLst>
                <a:path w="1574164" h="130175">
                  <a:moveTo>
                    <a:pt x="1508717" y="0"/>
                  </a:moveTo>
                  <a:lnTo>
                    <a:pt x="64966" y="0"/>
                  </a:lnTo>
                  <a:lnTo>
                    <a:pt x="39678" y="5105"/>
                  </a:lnTo>
                  <a:lnTo>
                    <a:pt x="19028" y="19027"/>
                  </a:lnTo>
                  <a:lnTo>
                    <a:pt x="5105" y="39675"/>
                  </a:lnTo>
                  <a:lnTo>
                    <a:pt x="0" y="64957"/>
                  </a:lnTo>
                  <a:lnTo>
                    <a:pt x="5105" y="90245"/>
                  </a:lnTo>
                  <a:lnTo>
                    <a:pt x="19028" y="110895"/>
                  </a:lnTo>
                  <a:lnTo>
                    <a:pt x="39678" y="124818"/>
                  </a:lnTo>
                  <a:lnTo>
                    <a:pt x="64966" y="129924"/>
                  </a:lnTo>
                  <a:lnTo>
                    <a:pt x="1508717" y="129924"/>
                  </a:lnTo>
                  <a:lnTo>
                    <a:pt x="1534005" y="124818"/>
                  </a:lnTo>
                  <a:lnTo>
                    <a:pt x="1554655" y="110895"/>
                  </a:lnTo>
                  <a:lnTo>
                    <a:pt x="1568578" y="90245"/>
                  </a:lnTo>
                  <a:lnTo>
                    <a:pt x="1573683" y="64957"/>
                  </a:lnTo>
                  <a:lnTo>
                    <a:pt x="1568578" y="39675"/>
                  </a:lnTo>
                  <a:lnTo>
                    <a:pt x="1554655" y="19027"/>
                  </a:lnTo>
                  <a:lnTo>
                    <a:pt x="1534005" y="5105"/>
                  </a:lnTo>
                  <a:lnTo>
                    <a:pt x="1508717" y="0"/>
                  </a:lnTo>
                  <a:close/>
                </a:path>
              </a:pathLst>
            </a:custGeom>
            <a:solidFill>
              <a:srgbClr val="1A2E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3089" y="742456"/>
              <a:ext cx="870258" cy="82675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3484" y="1621471"/>
              <a:ext cx="5462905" cy="120014"/>
            </a:xfrm>
            <a:custGeom>
              <a:avLst/>
              <a:gdLst/>
              <a:ahLst/>
              <a:cxnLst/>
              <a:rect l="l" t="t" r="r" b="b"/>
              <a:pathLst>
                <a:path w="5462905" h="120014">
                  <a:moveTo>
                    <a:pt x="5462778" y="58915"/>
                  </a:moveTo>
                  <a:lnTo>
                    <a:pt x="5308346" y="0"/>
                  </a:lnTo>
                  <a:lnTo>
                    <a:pt x="5308346" y="41160"/>
                  </a:lnTo>
                  <a:lnTo>
                    <a:pt x="120281" y="41160"/>
                  </a:lnTo>
                  <a:lnTo>
                    <a:pt x="119583" y="37846"/>
                  </a:lnTo>
                  <a:lnTo>
                    <a:pt x="106248" y="19126"/>
                  </a:lnTo>
                  <a:lnTo>
                    <a:pt x="86461" y="6502"/>
                  </a:lnTo>
                  <a:lnTo>
                    <a:pt x="62242" y="1866"/>
                  </a:lnTo>
                  <a:lnTo>
                    <a:pt x="38011" y="6502"/>
                  </a:lnTo>
                  <a:lnTo>
                    <a:pt x="18237" y="19126"/>
                  </a:lnTo>
                  <a:lnTo>
                    <a:pt x="4889" y="37846"/>
                  </a:lnTo>
                  <a:lnTo>
                    <a:pt x="0" y="60769"/>
                  </a:lnTo>
                  <a:lnTo>
                    <a:pt x="4889" y="83705"/>
                  </a:lnTo>
                  <a:lnTo>
                    <a:pt x="18237" y="102438"/>
                  </a:lnTo>
                  <a:lnTo>
                    <a:pt x="38011" y="115062"/>
                  </a:lnTo>
                  <a:lnTo>
                    <a:pt x="62242" y="119684"/>
                  </a:lnTo>
                  <a:lnTo>
                    <a:pt x="86461" y="115062"/>
                  </a:lnTo>
                  <a:lnTo>
                    <a:pt x="106248" y="102438"/>
                  </a:lnTo>
                  <a:lnTo>
                    <a:pt x="119583" y="83705"/>
                  </a:lnTo>
                  <a:lnTo>
                    <a:pt x="120281" y="80429"/>
                  </a:lnTo>
                  <a:lnTo>
                    <a:pt x="5308346" y="80429"/>
                  </a:lnTo>
                  <a:lnTo>
                    <a:pt x="5308346" y="117817"/>
                  </a:lnTo>
                  <a:lnTo>
                    <a:pt x="5462778" y="58915"/>
                  </a:lnTo>
                  <a:close/>
                </a:path>
              </a:pathLst>
            </a:custGeom>
            <a:solidFill>
              <a:srgbClr val="565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9367" y="1640470"/>
              <a:ext cx="1744980" cy="83820"/>
            </a:xfrm>
            <a:custGeom>
              <a:avLst/>
              <a:gdLst/>
              <a:ahLst/>
              <a:cxnLst/>
              <a:rect l="l" t="t" r="r" b="b"/>
              <a:pathLst>
                <a:path w="1744980" h="83819">
                  <a:moveTo>
                    <a:pt x="188506" y="41148"/>
                  </a:moveTo>
                  <a:lnTo>
                    <a:pt x="185267" y="25133"/>
                  </a:lnTo>
                  <a:lnTo>
                    <a:pt x="176453" y="12052"/>
                  </a:lnTo>
                  <a:lnTo>
                    <a:pt x="163372" y="3238"/>
                  </a:lnTo>
                  <a:lnTo>
                    <a:pt x="147345" y="0"/>
                  </a:lnTo>
                  <a:lnTo>
                    <a:pt x="41160" y="0"/>
                  </a:lnTo>
                  <a:lnTo>
                    <a:pt x="25133" y="3238"/>
                  </a:lnTo>
                  <a:lnTo>
                    <a:pt x="12052" y="12052"/>
                  </a:lnTo>
                  <a:lnTo>
                    <a:pt x="3238" y="25133"/>
                  </a:lnTo>
                  <a:lnTo>
                    <a:pt x="0" y="41148"/>
                  </a:lnTo>
                  <a:lnTo>
                    <a:pt x="0" y="42329"/>
                  </a:lnTo>
                  <a:lnTo>
                    <a:pt x="3238" y="58356"/>
                  </a:lnTo>
                  <a:lnTo>
                    <a:pt x="12052" y="71437"/>
                  </a:lnTo>
                  <a:lnTo>
                    <a:pt x="25133" y="80251"/>
                  </a:lnTo>
                  <a:lnTo>
                    <a:pt x="41160" y="83489"/>
                  </a:lnTo>
                  <a:lnTo>
                    <a:pt x="147345" y="83489"/>
                  </a:lnTo>
                  <a:lnTo>
                    <a:pt x="163372" y="80251"/>
                  </a:lnTo>
                  <a:lnTo>
                    <a:pt x="176453" y="71437"/>
                  </a:lnTo>
                  <a:lnTo>
                    <a:pt x="185267" y="58356"/>
                  </a:lnTo>
                  <a:lnTo>
                    <a:pt x="188506" y="42329"/>
                  </a:lnTo>
                  <a:lnTo>
                    <a:pt x="188506" y="41148"/>
                  </a:lnTo>
                  <a:close/>
                </a:path>
                <a:path w="1744980" h="83819">
                  <a:moveTo>
                    <a:pt x="383120" y="41148"/>
                  </a:moveTo>
                  <a:lnTo>
                    <a:pt x="379882" y="25133"/>
                  </a:lnTo>
                  <a:lnTo>
                    <a:pt x="371068" y="12052"/>
                  </a:lnTo>
                  <a:lnTo>
                    <a:pt x="357987" y="3238"/>
                  </a:lnTo>
                  <a:lnTo>
                    <a:pt x="341972" y="0"/>
                  </a:lnTo>
                  <a:lnTo>
                    <a:pt x="235775" y="0"/>
                  </a:lnTo>
                  <a:lnTo>
                    <a:pt x="219760" y="3238"/>
                  </a:lnTo>
                  <a:lnTo>
                    <a:pt x="206679" y="12052"/>
                  </a:lnTo>
                  <a:lnTo>
                    <a:pt x="197853" y="25133"/>
                  </a:lnTo>
                  <a:lnTo>
                    <a:pt x="194614" y="41148"/>
                  </a:lnTo>
                  <a:lnTo>
                    <a:pt x="194614" y="42329"/>
                  </a:lnTo>
                  <a:lnTo>
                    <a:pt x="197853" y="58356"/>
                  </a:lnTo>
                  <a:lnTo>
                    <a:pt x="206679" y="71437"/>
                  </a:lnTo>
                  <a:lnTo>
                    <a:pt x="219760" y="80251"/>
                  </a:lnTo>
                  <a:lnTo>
                    <a:pt x="235775" y="83489"/>
                  </a:lnTo>
                  <a:lnTo>
                    <a:pt x="341972" y="83489"/>
                  </a:lnTo>
                  <a:lnTo>
                    <a:pt x="357987" y="80251"/>
                  </a:lnTo>
                  <a:lnTo>
                    <a:pt x="371068" y="71437"/>
                  </a:lnTo>
                  <a:lnTo>
                    <a:pt x="379882" y="58356"/>
                  </a:lnTo>
                  <a:lnTo>
                    <a:pt x="383120" y="42329"/>
                  </a:lnTo>
                  <a:lnTo>
                    <a:pt x="383120" y="41148"/>
                  </a:lnTo>
                  <a:close/>
                </a:path>
                <a:path w="1744980" h="83819">
                  <a:moveTo>
                    <a:pt x="576973" y="41148"/>
                  </a:moveTo>
                  <a:lnTo>
                    <a:pt x="573747" y="25133"/>
                  </a:lnTo>
                  <a:lnTo>
                    <a:pt x="564921" y="12052"/>
                  </a:lnTo>
                  <a:lnTo>
                    <a:pt x="551840" y="3238"/>
                  </a:lnTo>
                  <a:lnTo>
                    <a:pt x="535825" y="0"/>
                  </a:lnTo>
                  <a:lnTo>
                    <a:pt x="429641" y="0"/>
                  </a:lnTo>
                  <a:lnTo>
                    <a:pt x="413613" y="3238"/>
                  </a:lnTo>
                  <a:lnTo>
                    <a:pt x="400532" y="12052"/>
                  </a:lnTo>
                  <a:lnTo>
                    <a:pt x="391706" y="25133"/>
                  </a:lnTo>
                  <a:lnTo>
                    <a:pt x="388480" y="41148"/>
                  </a:lnTo>
                  <a:lnTo>
                    <a:pt x="388480" y="42329"/>
                  </a:lnTo>
                  <a:lnTo>
                    <a:pt x="391706" y="58356"/>
                  </a:lnTo>
                  <a:lnTo>
                    <a:pt x="400532" y="71437"/>
                  </a:lnTo>
                  <a:lnTo>
                    <a:pt x="413613" y="80251"/>
                  </a:lnTo>
                  <a:lnTo>
                    <a:pt x="429641" y="83489"/>
                  </a:lnTo>
                  <a:lnTo>
                    <a:pt x="535825" y="83489"/>
                  </a:lnTo>
                  <a:lnTo>
                    <a:pt x="551840" y="80251"/>
                  </a:lnTo>
                  <a:lnTo>
                    <a:pt x="564921" y="71437"/>
                  </a:lnTo>
                  <a:lnTo>
                    <a:pt x="573747" y="58356"/>
                  </a:lnTo>
                  <a:lnTo>
                    <a:pt x="576973" y="42329"/>
                  </a:lnTo>
                  <a:lnTo>
                    <a:pt x="576973" y="41148"/>
                  </a:lnTo>
                  <a:close/>
                </a:path>
                <a:path w="1744980" h="83819">
                  <a:moveTo>
                    <a:pt x="771601" y="41148"/>
                  </a:moveTo>
                  <a:lnTo>
                    <a:pt x="768362" y="25133"/>
                  </a:lnTo>
                  <a:lnTo>
                    <a:pt x="759548" y="12052"/>
                  </a:lnTo>
                  <a:lnTo>
                    <a:pt x="746467" y="3238"/>
                  </a:lnTo>
                  <a:lnTo>
                    <a:pt x="730453" y="0"/>
                  </a:lnTo>
                  <a:lnTo>
                    <a:pt x="624255" y="0"/>
                  </a:lnTo>
                  <a:lnTo>
                    <a:pt x="608241" y="3238"/>
                  </a:lnTo>
                  <a:lnTo>
                    <a:pt x="595147" y="12052"/>
                  </a:lnTo>
                  <a:lnTo>
                    <a:pt x="586333" y="25133"/>
                  </a:lnTo>
                  <a:lnTo>
                    <a:pt x="583095" y="41148"/>
                  </a:lnTo>
                  <a:lnTo>
                    <a:pt x="583095" y="42329"/>
                  </a:lnTo>
                  <a:lnTo>
                    <a:pt x="586333" y="58356"/>
                  </a:lnTo>
                  <a:lnTo>
                    <a:pt x="595147" y="71437"/>
                  </a:lnTo>
                  <a:lnTo>
                    <a:pt x="608241" y="80251"/>
                  </a:lnTo>
                  <a:lnTo>
                    <a:pt x="624255" y="83489"/>
                  </a:lnTo>
                  <a:lnTo>
                    <a:pt x="730453" y="83489"/>
                  </a:lnTo>
                  <a:lnTo>
                    <a:pt x="746467" y="80251"/>
                  </a:lnTo>
                  <a:lnTo>
                    <a:pt x="759548" y="71437"/>
                  </a:lnTo>
                  <a:lnTo>
                    <a:pt x="768362" y="58356"/>
                  </a:lnTo>
                  <a:lnTo>
                    <a:pt x="771601" y="42329"/>
                  </a:lnTo>
                  <a:lnTo>
                    <a:pt x="771601" y="41148"/>
                  </a:lnTo>
                  <a:close/>
                </a:path>
                <a:path w="1744980" h="83819">
                  <a:moveTo>
                    <a:pt x="967841" y="41148"/>
                  </a:moveTo>
                  <a:lnTo>
                    <a:pt x="964615" y="25133"/>
                  </a:lnTo>
                  <a:lnTo>
                    <a:pt x="955789" y="12052"/>
                  </a:lnTo>
                  <a:lnTo>
                    <a:pt x="942708" y="3238"/>
                  </a:lnTo>
                  <a:lnTo>
                    <a:pt x="926693" y="0"/>
                  </a:lnTo>
                  <a:lnTo>
                    <a:pt x="820496" y="0"/>
                  </a:lnTo>
                  <a:lnTo>
                    <a:pt x="804468" y="3238"/>
                  </a:lnTo>
                  <a:lnTo>
                    <a:pt x="791387" y="12052"/>
                  </a:lnTo>
                  <a:lnTo>
                    <a:pt x="782574" y="25133"/>
                  </a:lnTo>
                  <a:lnTo>
                    <a:pt x="779335" y="41148"/>
                  </a:lnTo>
                  <a:lnTo>
                    <a:pt x="779335" y="42329"/>
                  </a:lnTo>
                  <a:lnTo>
                    <a:pt x="782574" y="58356"/>
                  </a:lnTo>
                  <a:lnTo>
                    <a:pt x="791387" y="71437"/>
                  </a:lnTo>
                  <a:lnTo>
                    <a:pt x="804468" y="80251"/>
                  </a:lnTo>
                  <a:lnTo>
                    <a:pt x="820496" y="83489"/>
                  </a:lnTo>
                  <a:lnTo>
                    <a:pt x="926693" y="83489"/>
                  </a:lnTo>
                  <a:lnTo>
                    <a:pt x="942708" y="80251"/>
                  </a:lnTo>
                  <a:lnTo>
                    <a:pt x="955789" y="71437"/>
                  </a:lnTo>
                  <a:lnTo>
                    <a:pt x="964615" y="58356"/>
                  </a:lnTo>
                  <a:lnTo>
                    <a:pt x="967841" y="42329"/>
                  </a:lnTo>
                  <a:lnTo>
                    <a:pt x="967841" y="41148"/>
                  </a:lnTo>
                  <a:close/>
                </a:path>
                <a:path w="1744980" h="83819">
                  <a:moveTo>
                    <a:pt x="1162469" y="41148"/>
                  </a:moveTo>
                  <a:lnTo>
                    <a:pt x="1159230" y="25133"/>
                  </a:lnTo>
                  <a:lnTo>
                    <a:pt x="1150404" y="12052"/>
                  </a:lnTo>
                  <a:lnTo>
                    <a:pt x="1137323" y="3238"/>
                  </a:lnTo>
                  <a:lnTo>
                    <a:pt x="1121308" y="0"/>
                  </a:lnTo>
                  <a:lnTo>
                    <a:pt x="1015111" y="0"/>
                  </a:lnTo>
                  <a:lnTo>
                    <a:pt x="999096" y="3238"/>
                  </a:lnTo>
                  <a:lnTo>
                    <a:pt x="986002" y="12052"/>
                  </a:lnTo>
                  <a:lnTo>
                    <a:pt x="977188" y="25133"/>
                  </a:lnTo>
                  <a:lnTo>
                    <a:pt x="973950" y="41148"/>
                  </a:lnTo>
                  <a:lnTo>
                    <a:pt x="973950" y="42329"/>
                  </a:lnTo>
                  <a:lnTo>
                    <a:pt x="977188" y="58356"/>
                  </a:lnTo>
                  <a:lnTo>
                    <a:pt x="986002" y="71437"/>
                  </a:lnTo>
                  <a:lnTo>
                    <a:pt x="999096" y="80251"/>
                  </a:lnTo>
                  <a:lnTo>
                    <a:pt x="1015111" y="83489"/>
                  </a:lnTo>
                  <a:lnTo>
                    <a:pt x="1121308" y="83489"/>
                  </a:lnTo>
                  <a:lnTo>
                    <a:pt x="1137323" y="80251"/>
                  </a:lnTo>
                  <a:lnTo>
                    <a:pt x="1150404" y="71437"/>
                  </a:lnTo>
                  <a:lnTo>
                    <a:pt x="1159230" y="58356"/>
                  </a:lnTo>
                  <a:lnTo>
                    <a:pt x="1162469" y="42329"/>
                  </a:lnTo>
                  <a:lnTo>
                    <a:pt x="1162469" y="41148"/>
                  </a:lnTo>
                  <a:close/>
                </a:path>
                <a:path w="1744980" h="83819">
                  <a:moveTo>
                    <a:pt x="1356309" y="41148"/>
                  </a:moveTo>
                  <a:lnTo>
                    <a:pt x="1353070" y="25133"/>
                  </a:lnTo>
                  <a:lnTo>
                    <a:pt x="1344256" y="12052"/>
                  </a:lnTo>
                  <a:lnTo>
                    <a:pt x="1331175" y="3238"/>
                  </a:lnTo>
                  <a:lnTo>
                    <a:pt x="1315161" y="0"/>
                  </a:lnTo>
                  <a:lnTo>
                    <a:pt x="1208963" y="0"/>
                  </a:lnTo>
                  <a:lnTo>
                    <a:pt x="1192949" y="3238"/>
                  </a:lnTo>
                  <a:lnTo>
                    <a:pt x="1179868" y="12052"/>
                  </a:lnTo>
                  <a:lnTo>
                    <a:pt x="1171041" y="25133"/>
                  </a:lnTo>
                  <a:lnTo>
                    <a:pt x="1167803" y="41148"/>
                  </a:lnTo>
                  <a:lnTo>
                    <a:pt x="1167803" y="42329"/>
                  </a:lnTo>
                  <a:lnTo>
                    <a:pt x="1171041" y="58356"/>
                  </a:lnTo>
                  <a:lnTo>
                    <a:pt x="1179868" y="71437"/>
                  </a:lnTo>
                  <a:lnTo>
                    <a:pt x="1192949" y="80251"/>
                  </a:lnTo>
                  <a:lnTo>
                    <a:pt x="1208963" y="83489"/>
                  </a:lnTo>
                  <a:lnTo>
                    <a:pt x="1315161" y="83489"/>
                  </a:lnTo>
                  <a:lnTo>
                    <a:pt x="1331175" y="80251"/>
                  </a:lnTo>
                  <a:lnTo>
                    <a:pt x="1344256" y="71437"/>
                  </a:lnTo>
                  <a:lnTo>
                    <a:pt x="1353070" y="58356"/>
                  </a:lnTo>
                  <a:lnTo>
                    <a:pt x="1356309" y="42329"/>
                  </a:lnTo>
                  <a:lnTo>
                    <a:pt x="1356309" y="41148"/>
                  </a:lnTo>
                  <a:close/>
                </a:path>
                <a:path w="1744980" h="83819">
                  <a:moveTo>
                    <a:pt x="1550936" y="41148"/>
                  </a:moveTo>
                  <a:lnTo>
                    <a:pt x="1547698" y="25133"/>
                  </a:lnTo>
                  <a:lnTo>
                    <a:pt x="1538884" y="12052"/>
                  </a:lnTo>
                  <a:lnTo>
                    <a:pt x="1525803" y="3238"/>
                  </a:lnTo>
                  <a:lnTo>
                    <a:pt x="1509788" y="0"/>
                  </a:lnTo>
                  <a:lnTo>
                    <a:pt x="1403591" y="0"/>
                  </a:lnTo>
                  <a:lnTo>
                    <a:pt x="1387563" y="3238"/>
                  </a:lnTo>
                  <a:lnTo>
                    <a:pt x="1374482" y="12052"/>
                  </a:lnTo>
                  <a:lnTo>
                    <a:pt x="1365669" y="25133"/>
                  </a:lnTo>
                  <a:lnTo>
                    <a:pt x="1362430" y="41148"/>
                  </a:lnTo>
                  <a:lnTo>
                    <a:pt x="1362430" y="42329"/>
                  </a:lnTo>
                  <a:lnTo>
                    <a:pt x="1365669" y="58356"/>
                  </a:lnTo>
                  <a:lnTo>
                    <a:pt x="1374482" y="71437"/>
                  </a:lnTo>
                  <a:lnTo>
                    <a:pt x="1387563" y="80251"/>
                  </a:lnTo>
                  <a:lnTo>
                    <a:pt x="1403591" y="83489"/>
                  </a:lnTo>
                  <a:lnTo>
                    <a:pt x="1509788" y="83489"/>
                  </a:lnTo>
                  <a:lnTo>
                    <a:pt x="1525803" y="80251"/>
                  </a:lnTo>
                  <a:lnTo>
                    <a:pt x="1538884" y="71437"/>
                  </a:lnTo>
                  <a:lnTo>
                    <a:pt x="1547698" y="58356"/>
                  </a:lnTo>
                  <a:lnTo>
                    <a:pt x="1550936" y="42329"/>
                  </a:lnTo>
                  <a:lnTo>
                    <a:pt x="1550936" y="41148"/>
                  </a:lnTo>
                  <a:close/>
                </a:path>
                <a:path w="1744980" h="83819">
                  <a:moveTo>
                    <a:pt x="1744357" y="41148"/>
                  </a:moveTo>
                  <a:lnTo>
                    <a:pt x="1741119" y="25133"/>
                  </a:lnTo>
                  <a:lnTo>
                    <a:pt x="1732305" y="12052"/>
                  </a:lnTo>
                  <a:lnTo>
                    <a:pt x="1719224" y="3238"/>
                  </a:lnTo>
                  <a:lnTo>
                    <a:pt x="1703209" y="0"/>
                  </a:lnTo>
                  <a:lnTo>
                    <a:pt x="1597012" y="0"/>
                  </a:lnTo>
                  <a:lnTo>
                    <a:pt x="1580997" y="3238"/>
                  </a:lnTo>
                  <a:lnTo>
                    <a:pt x="1567916" y="12052"/>
                  </a:lnTo>
                  <a:lnTo>
                    <a:pt x="1559090" y="25133"/>
                  </a:lnTo>
                  <a:lnTo>
                    <a:pt x="1555851" y="41148"/>
                  </a:lnTo>
                  <a:lnTo>
                    <a:pt x="1555851" y="42329"/>
                  </a:lnTo>
                  <a:lnTo>
                    <a:pt x="1559090" y="58356"/>
                  </a:lnTo>
                  <a:lnTo>
                    <a:pt x="1567916" y="71437"/>
                  </a:lnTo>
                  <a:lnTo>
                    <a:pt x="1580997" y="80251"/>
                  </a:lnTo>
                  <a:lnTo>
                    <a:pt x="1597012" y="83489"/>
                  </a:lnTo>
                  <a:lnTo>
                    <a:pt x="1703209" y="83489"/>
                  </a:lnTo>
                  <a:lnTo>
                    <a:pt x="1719224" y="80251"/>
                  </a:lnTo>
                  <a:lnTo>
                    <a:pt x="1732305" y="71437"/>
                  </a:lnTo>
                  <a:lnTo>
                    <a:pt x="1741119" y="58356"/>
                  </a:lnTo>
                  <a:lnTo>
                    <a:pt x="1744357" y="42329"/>
                  </a:lnTo>
                  <a:lnTo>
                    <a:pt x="1744357" y="41148"/>
                  </a:lnTo>
                  <a:close/>
                </a:path>
              </a:pathLst>
            </a:custGeom>
            <a:solidFill>
              <a:srgbClr val="00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48502" y="893246"/>
            <a:ext cx="4385945" cy="543096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700" marR="5080">
              <a:lnSpc>
                <a:spcPts val="960"/>
              </a:lnSpc>
              <a:spcBef>
                <a:spcPts val="234"/>
              </a:spcBef>
            </a:pPr>
            <a:r>
              <a:rPr lang="pt-BR" sz="900" i="1" spc="20" dirty="0">
                <a:solidFill>
                  <a:srgbClr val="001521"/>
                </a:solidFill>
                <a:latin typeface="Verdana"/>
                <a:cs typeface="Verdana"/>
              </a:rPr>
              <a:t>Evoluir para uma cultura de QSE líder e empoderada, integrada em todo o sistema, não apenas QSE, mas todo o E2E e que nos permita entregar marcas queridas a nossos consumidores, manter a sustentabilidade dos negócios e um futuro compartilhado</a:t>
            </a:r>
            <a:r>
              <a:rPr sz="900" i="1" spc="-125" dirty="0">
                <a:solidFill>
                  <a:srgbClr val="001521"/>
                </a:solidFill>
                <a:latin typeface="Verdana"/>
                <a:cs typeface="Verdana"/>
              </a:rPr>
              <a:t>.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3157" y="1631408"/>
            <a:ext cx="1724660" cy="977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50" b="1" spc="-25" dirty="0">
                <a:solidFill>
                  <a:srgbClr val="FFFFFF"/>
                </a:solidFill>
                <a:latin typeface="Tahoma"/>
                <a:cs typeface="Tahoma"/>
              </a:rPr>
              <a:t>1995</a:t>
            </a:r>
            <a:r>
              <a:rPr sz="450" b="1" spc="95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450" b="1" spc="-20" dirty="0">
                <a:solidFill>
                  <a:srgbClr val="FFFFFF"/>
                </a:solidFill>
                <a:latin typeface="Tahoma"/>
                <a:cs typeface="Tahoma"/>
              </a:rPr>
              <a:t>1996</a:t>
            </a:r>
            <a:r>
              <a:rPr sz="450" b="1" spc="3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50" b="1" spc="-20" dirty="0">
                <a:solidFill>
                  <a:srgbClr val="FFFFFF"/>
                </a:solidFill>
                <a:latin typeface="Tahoma"/>
                <a:cs typeface="Tahoma"/>
              </a:rPr>
              <a:t>1997</a:t>
            </a:r>
            <a:r>
              <a:rPr sz="450" b="1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50" b="1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50" b="1" spc="-15" dirty="0">
                <a:solidFill>
                  <a:srgbClr val="FFFFFF"/>
                </a:solidFill>
                <a:latin typeface="Tahoma"/>
                <a:cs typeface="Tahoma"/>
              </a:rPr>
              <a:t>1998</a:t>
            </a:r>
            <a:r>
              <a:rPr sz="450" b="1" spc="3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50" b="1" spc="-20" dirty="0">
                <a:solidFill>
                  <a:srgbClr val="FFFFFF"/>
                </a:solidFill>
                <a:latin typeface="Tahoma"/>
                <a:cs typeface="Tahoma"/>
              </a:rPr>
              <a:t>1999</a:t>
            </a:r>
            <a:r>
              <a:rPr sz="450" b="1" spc="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50" b="1" spc="20" dirty="0">
                <a:solidFill>
                  <a:srgbClr val="FFFFFF"/>
                </a:solidFill>
                <a:latin typeface="Tahoma"/>
                <a:cs typeface="Tahoma"/>
              </a:rPr>
              <a:t>2000 </a:t>
            </a:r>
            <a:r>
              <a:rPr sz="450" b="1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50" b="1" spc="-15" dirty="0">
                <a:solidFill>
                  <a:srgbClr val="FFFFFF"/>
                </a:solidFill>
                <a:latin typeface="Tahoma"/>
                <a:cs typeface="Tahoma"/>
              </a:rPr>
              <a:t>2001</a:t>
            </a:r>
            <a:r>
              <a:rPr sz="450" b="1" spc="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50" b="1" spc="10" dirty="0">
                <a:solidFill>
                  <a:srgbClr val="FFFFFF"/>
                </a:solidFill>
                <a:latin typeface="Tahoma"/>
                <a:cs typeface="Tahoma"/>
              </a:rPr>
              <a:t>2002 </a:t>
            </a:r>
            <a:r>
              <a:rPr sz="450" b="1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50" b="1" spc="5" dirty="0">
                <a:solidFill>
                  <a:srgbClr val="FFFFFF"/>
                </a:solidFill>
                <a:latin typeface="Tahoma"/>
                <a:cs typeface="Tahoma"/>
              </a:rPr>
              <a:t>2003</a:t>
            </a:r>
            <a:endParaRPr sz="45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01150" y="1640470"/>
            <a:ext cx="577215" cy="83820"/>
          </a:xfrm>
          <a:custGeom>
            <a:avLst/>
            <a:gdLst/>
            <a:ahLst/>
            <a:cxnLst/>
            <a:rect l="l" t="t" r="r" b="b"/>
            <a:pathLst>
              <a:path w="577214" h="83819">
                <a:moveTo>
                  <a:pt x="188506" y="41148"/>
                </a:moveTo>
                <a:lnTo>
                  <a:pt x="185267" y="25133"/>
                </a:lnTo>
                <a:lnTo>
                  <a:pt x="176441" y="12052"/>
                </a:lnTo>
                <a:lnTo>
                  <a:pt x="163360" y="3238"/>
                </a:lnTo>
                <a:lnTo>
                  <a:pt x="147345" y="0"/>
                </a:lnTo>
                <a:lnTo>
                  <a:pt x="41148" y="0"/>
                </a:lnTo>
                <a:lnTo>
                  <a:pt x="25133" y="3238"/>
                </a:lnTo>
                <a:lnTo>
                  <a:pt x="12052" y="12052"/>
                </a:lnTo>
                <a:lnTo>
                  <a:pt x="3225" y="25133"/>
                </a:lnTo>
                <a:lnTo>
                  <a:pt x="0" y="41148"/>
                </a:lnTo>
                <a:lnTo>
                  <a:pt x="0" y="42329"/>
                </a:lnTo>
                <a:lnTo>
                  <a:pt x="3225" y="58356"/>
                </a:lnTo>
                <a:lnTo>
                  <a:pt x="12052" y="71437"/>
                </a:lnTo>
                <a:lnTo>
                  <a:pt x="25133" y="80251"/>
                </a:lnTo>
                <a:lnTo>
                  <a:pt x="41148" y="83489"/>
                </a:lnTo>
                <a:lnTo>
                  <a:pt x="147345" y="83489"/>
                </a:lnTo>
                <a:lnTo>
                  <a:pt x="163360" y="80251"/>
                </a:lnTo>
                <a:lnTo>
                  <a:pt x="176441" y="71437"/>
                </a:lnTo>
                <a:lnTo>
                  <a:pt x="185267" y="58356"/>
                </a:lnTo>
                <a:lnTo>
                  <a:pt x="188506" y="42329"/>
                </a:lnTo>
                <a:lnTo>
                  <a:pt x="188506" y="41148"/>
                </a:lnTo>
                <a:close/>
              </a:path>
              <a:path w="577214" h="83819">
                <a:moveTo>
                  <a:pt x="576973" y="41148"/>
                </a:moveTo>
                <a:lnTo>
                  <a:pt x="573735" y="25133"/>
                </a:lnTo>
                <a:lnTo>
                  <a:pt x="564921" y="12052"/>
                </a:lnTo>
                <a:lnTo>
                  <a:pt x="551840" y="3238"/>
                </a:lnTo>
                <a:lnTo>
                  <a:pt x="535825" y="0"/>
                </a:lnTo>
                <a:lnTo>
                  <a:pt x="429628" y="0"/>
                </a:lnTo>
                <a:lnTo>
                  <a:pt x="413613" y="3238"/>
                </a:lnTo>
                <a:lnTo>
                  <a:pt x="400532" y="12052"/>
                </a:lnTo>
                <a:lnTo>
                  <a:pt x="391706" y="25133"/>
                </a:lnTo>
                <a:lnTo>
                  <a:pt x="388480" y="41148"/>
                </a:lnTo>
                <a:lnTo>
                  <a:pt x="388480" y="42329"/>
                </a:lnTo>
                <a:lnTo>
                  <a:pt x="391706" y="58356"/>
                </a:lnTo>
                <a:lnTo>
                  <a:pt x="400532" y="71437"/>
                </a:lnTo>
                <a:lnTo>
                  <a:pt x="413613" y="80251"/>
                </a:lnTo>
                <a:lnTo>
                  <a:pt x="429628" y="83489"/>
                </a:lnTo>
                <a:lnTo>
                  <a:pt x="535825" y="83489"/>
                </a:lnTo>
                <a:lnTo>
                  <a:pt x="551840" y="80251"/>
                </a:lnTo>
                <a:lnTo>
                  <a:pt x="564921" y="71437"/>
                </a:lnTo>
                <a:lnTo>
                  <a:pt x="573735" y="58356"/>
                </a:lnTo>
                <a:lnTo>
                  <a:pt x="576973" y="42329"/>
                </a:lnTo>
                <a:lnTo>
                  <a:pt x="576973" y="41148"/>
                </a:lnTo>
                <a:close/>
              </a:path>
            </a:pathLst>
          </a:custGeom>
          <a:solidFill>
            <a:srgbClr val="0015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605648" y="1631408"/>
            <a:ext cx="563245" cy="977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10209" algn="l"/>
              </a:tabLst>
            </a:pPr>
            <a:r>
              <a:rPr sz="450" b="1" spc="-15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450" b="1" spc="30" dirty="0">
                <a:solidFill>
                  <a:srgbClr val="FFFFFF"/>
                </a:solidFill>
                <a:latin typeface="Tahoma"/>
                <a:cs typeface="Tahoma"/>
              </a:rPr>
              <a:t>008</a:t>
            </a:r>
            <a:r>
              <a:rPr sz="45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450" b="1" spc="-15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450" b="1" spc="-40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450" b="1" spc="-3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450" b="1" spc="30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endParaRPr sz="45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0895" y="1640466"/>
            <a:ext cx="188501" cy="8348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974550" y="1631408"/>
            <a:ext cx="160020" cy="977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50" b="1" spc="-15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450" b="1" spc="-40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450" b="1" spc="-3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450" b="1" spc="-10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endParaRPr sz="45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4084" y="1640466"/>
            <a:ext cx="188501" cy="8348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944778" y="1631408"/>
            <a:ext cx="172085" cy="977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50" b="1" spc="-15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450" b="1" spc="5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450" b="1" spc="1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450" b="1" spc="-1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45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3820" y="2165717"/>
            <a:ext cx="2065020" cy="1993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2987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01521"/>
                </a:solidFill>
                <a:latin typeface="Verdana"/>
                <a:cs typeface="Verdana"/>
              </a:rPr>
              <a:t>C</a:t>
            </a:r>
            <a:r>
              <a:rPr sz="550" spc="-5" dirty="0">
                <a:solidFill>
                  <a:srgbClr val="001521"/>
                </a:solidFill>
                <a:latin typeface="Verdana"/>
                <a:cs typeface="Verdana"/>
              </a:rPr>
              <a:t>oca</a:t>
            </a:r>
            <a:r>
              <a:rPr sz="550" dirty="0">
                <a:solidFill>
                  <a:srgbClr val="001521"/>
                </a:solidFill>
                <a:latin typeface="Verdana"/>
                <a:cs typeface="Verdana"/>
              </a:rPr>
              <a:t>-Cola</a:t>
            </a:r>
            <a:r>
              <a:rPr sz="550" spc="-5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550" spc="5" dirty="0">
                <a:solidFill>
                  <a:srgbClr val="001521"/>
                </a:solidFill>
                <a:latin typeface="Verdana"/>
                <a:cs typeface="Verdana"/>
              </a:rPr>
              <a:t>Quali</a:t>
            </a:r>
            <a:r>
              <a:rPr sz="550" spc="-5" dirty="0">
                <a:solidFill>
                  <a:srgbClr val="001521"/>
                </a:solidFill>
                <a:latin typeface="Verdana"/>
                <a:cs typeface="Verdana"/>
              </a:rPr>
              <a:t>t</a:t>
            </a:r>
            <a:r>
              <a:rPr sz="550" spc="-30" dirty="0">
                <a:solidFill>
                  <a:srgbClr val="001521"/>
                </a:solidFill>
                <a:latin typeface="Verdana"/>
                <a:cs typeface="Verdana"/>
              </a:rPr>
              <a:t>y</a:t>
            </a:r>
            <a:r>
              <a:rPr sz="550" spc="-5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550" spc="-45" dirty="0">
                <a:solidFill>
                  <a:srgbClr val="001521"/>
                </a:solidFill>
                <a:latin typeface="Verdana"/>
                <a:cs typeface="Verdana"/>
              </a:rPr>
              <a:t>S</a:t>
            </a:r>
            <a:r>
              <a:rPr sz="550" spc="-35" dirty="0">
                <a:solidFill>
                  <a:srgbClr val="001521"/>
                </a:solidFill>
                <a:latin typeface="Verdana"/>
                <a:cs typeface="Verdana"/>
              </a:rPr>
              <a:t>y</a:t>
            </a:r>
            <a:r>
              <a:rPr sz="550" spc="-10" dirty="0">
                <a:solidFill>
                  <a:srgbClr val="001521"/>
                </a:solidFill>
                <a:latin typeface="Verdana"/>
                <a:cs typeface="Verdana"/>
              </a:rPr>
              <a:t>s</a:t>
            </a:r>
            <a:r>
              <a:rPr sz="550" spc="-25" dirty="0">
                <a:solidFill>
                  <a:srgbClr val="001521"/>
                </a:solidFill>
                <a:latin typeface="Verdana"/>
                <a:cs typeface="Verdana"/>
              </a:rPr>
              <a:t>t</a:t>
            </a:r>
            <a:r>
              <a:rPr sz="550" spc="30" dirty="0">
                <a:solidFill>
                  <a:srgbClr val="001521"/>
                </a:solidFill>
                <a:latin typeface="Verdana"/>
                <a:cs typeface="Verdana"/>
              </a:rPr>
              <a:t>em</a:t>
            </a:r>
            <a:r>
              <a:rPr sz="550" spc="9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550" spc="-70" dirty="0">
                <a:solidFill>
                  <a:srgbClr val="001521"/>
                </a:solidFill>
                <a:latin typeface="Verdana"/>
                <a:cs typeface="Verdana"/>
              </a:rPr>
              <a:t>–</a:t>
            </a:r>
            <a:r>
              <a:rPr sz="550" spc="-5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550" b="1" spc="35" dirty="0">
                <a:solidFill>
                  <a:srgbClr val="001521"/>
                </a:solidFill>
                <a:latin typeface="Tahoma"/>
                <a:cs typeface="Tahoma"/>
              </a:rPr>
              <a:t>Q</a:t>
            </a:r>
            <a:r>
              <a:rPr sz="550" b="1" spc="50" dirty="0">
                <a:solidFill>
                  <a:srgbClr val="001521"/>
                </a:solidFill>
                <a:latin typeface="Tahoma"/>
                <a:cs typeface="Tahoma"/>
              </a:rPr>
              <a:t>A</a:t>
            </a:r>
            <a:r>
              <a:rPr sz="550" b="1" spc="-5" dirty="0">
                <a:solidFill>
                  <a:srgbClr val="001521"/>
                </a:solidFill>
                <a:latin typeface="Tahoma"/>
                <a:cs typeface="Tahoma"/>
              </a:rPr>
              <a:t> </a:t>
            </a:r>
            <a:r>
              <a:rPr sz="550" b="1" spc="-25" dirty="0">
                <a:solidFill>
                  <a:srgbClr val="001521"/>
                </a:solidFill>
                <a:latin typeface="Tahoma"/>
                <a:cs typeface="Tahoma"/>
              </a:rPr>
              <a:t>2</a:t>
            </a:r>
            <a:r>
              <a:rPr sz="550" b="1" spc="30" dirty="0">
                <a:solidFill>
                  <a:srgbClr val="001521"/>
                </a:solidFill>
                <a:latin typeface="Tahoma"/>
                <a:cs typeface="Tahoma"/>
              </a:rPr>
              <a:t>000</a:t>
            </a:r>
            <a:endParaRPr sz="5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50" dirty="0">
                <a:solidFill>
                  <a:srgbClr val="001521"/>
                </a:solidFill>
                <a:latin typeface="Verdana"/>
                <a:cs typeface="Verdana"/>
              </a:rPr>
              <a:t>The</a:t>
            </a:r>
            <a:r>
              <a:rPr sz="550" spc="-5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001521"/>
                </a:solidFill>
                <a:latin typeface="Verdana"/>
                <a:cs typeface="Verdana"/>
              </a:rPr>
              <a:t>Quality</a:t>
            </a:r>
            <a:r>
              <a:rPr sz="550" spc="-5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550" spc="-10" dirty="0">
                <a:solidFill>
                  <a:srgbClr val="001521"/>
                </a:solidFill>
                <a:latin typeface="Verdana"/>
                <a:cs typeface="Verdana"/>
              </a:rPr>
              <a:t>System</a:t>
            </a:r>
            <a:r>
              <a:rPr sz="550" spc="-5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001521"/>
                </a:solidFill>
                <a:latin typeface="Verdana"/>
                <a:cs typeface="Verdana"/>
              </a:rPr>
              <a:t>of</a:t>
            </a:r>
            <a:r>
              <a:rPr sz="550" spc="-5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001521"/>
                </a:solidFill>
                <a:latin typeface="Verdana"/>
                <a:cs typeface="Verdana"/>
              </a:rPr>
              <a:t>The</a:t>
            </a:r>
            <a:r>
              <a:rPr sz="550" spc="-5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001521"/>
                </a:solidFill>
                <a:latin typeface="Verdana"/>
                <a:cs typeface="Verdana"/>
              </a:rPr>
              <a:t>Coca-Cola</a:t>
            </a:r>
            <a:r>
              <a:rPr sz="550" spc="-5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550" spc="10" dirty="0">
                <a:solidFill>
                  <a:srgbClr val="001521"/>
                </a:solidFill>
                <a:latin typeface="Verdana"/>
                <a:cs typeface="Verdana"/>
              </a:rPr>
              <a:t>Company</a:t>
            </a:r>
            <a:r>
              <a:rPr sz="550" spc="-45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550" spc="-70" dirty="0">
                <a:solidFill>
                  <a:srgbClr val="001521"/>
                </a:solidFill>
                <a:latin typeface="Verdana"/>
                <a:cs typeface="Verdana"/>
              </a:rPr>
              <a:t>–</a:t>
            </a:r>
            <a:r>
              <a:rPr sz="550" spc="-5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550" b="1" spc="45" dirty="0">
                <a:solidFill>
                  <a:srgbClr val="001521"/>
                </a:solidFill>
                <a:latin typeface="Tahoma"/>
                <a:cs typeface="Tahoma"/>
              </a:rPr>
              <a:t>QA</a:t>
            </a:r>
            <a:r>
              <a:rPr sz="550" b="1" spc="-5" dirty="0">
                <a:solidFill>
                  <a:srgbClr val="001521"/>
                </a:solidFill>
                <a:latin typeface="Tahoma"/>
                <a:cs typeface="Tahoma"/>
              </a:rPr>
              <a:t> </a:t>
            </a:r>
            <a:r>
              <a:rPr sz="550" b="1" spc="15" dirty="0">
                <a:solidFill>
                  <a:srgbClr val="001521"/>
                </a:solidFill>
                <a:latin typeface="Tahoma"/>
                <a:cs typeface="Tahoma"/>
              </a:rPr>
              <a:t>2000</a:t>
            </a:r>
            <a:endParaRPr sz="55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86015" y="2076291"/>
            <a:ext cx="1550035" cy="111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01521"/>
                </a:solidFill>
                <a:latin typeface="Verdana"/>
                <a:cs typeface="Verdana"/>
              </a:rPr>
              <a:t>Th</a:t>
            </a:r>
            <a:r>
              <a:rPr sz="550" spc="5" dirty="0">
                <a:solidFill>
                  <a:srgbClr val="001521"/>
                </a:solidFill>
                <a:latin typeface="Verdana"/>
                <a:cs typeface="Verdana"/>
              </a:rPr>
              <a:t>e</a:t>
            </a:r>
            <a:r>
              <a:rPr sz="550" spc="-5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001521"/>
                </a:solidFill>
                <a:latin typeface="Verdana"/>
                <a:cs typeface="Verdana"/>
              </a:rPr>
              <a:t>C</a:t>
            </a:r>
            <a:r>
              <a:rPr sz="550" spc="-5" dirty="0">
                <a:solidFill>
                  <a:srgbClr val="001521"/>
                </a:solidFill>
                <a:latin typeface="Verdana"/>
                <a:cs typeface="Verdana"/>
              </a:rPr>
              <a:t>oca</a:t>
            </a:r>
            <a:r>
              <a:rPr sz="550" dirty="0">
                <a:solidFill>
                  <a:srgbClr val="001521"/>
                </a:solidFill>
                <a:latin typeface="Verdana"/>
                <a:cs typeface="Verdana"/>
              </a:rPr>
              <a:t>-Cola</a:t>
            </a:r>
            <a:r>
              <a:rPr sz="550" spc="-5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550" spc="5" dirty="0">
                <a:solidFill>
                  <a:srgbClr val="001521"/>
                </a:solidFill>
                <a:latin typeface="Verdana"/>
                <a:cs typeface="Verdana"/>
              </a:rPr>
              <a:t>Quali</a:t>
            </a:r>
            <a:r>
              <a:rPr sz="550" spc="-5" dirty="0">
                <a:solidFill>
                  <a:srgbClr val="001521"/>
                </a:solidFill>
                <a:latin typeface="Verdana"/>
                <a:cs typeface="Verdana"/>
              </a:rPr>
              <a:t>t</a:t>
            </a:r>
            <a:r>
              <a:rPr sz="550" spc="-30" dirty="0">
                <a:solidFill>
                  <a:srgbClr val="001521"/>
                </a:solidFill>
                <a:latin typeface="Verdana"/>
                <a:cs typeface="Verdana"/>
              </a:rPr>
              <a:t>y</a:t>
            </a:r>
            <a:r>
              <a:rPr sz="550" spc="-5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550" spc="-45" dirty="0">
                <a:solidFill>
                  <a:srgbClr val="001521"/>
                </a:solidFill>
                <a:latin typeface="Verdana"/>
                <a:cs typeface="Verdana"/>
              </a:rPr>
              <a:t>S</a:t>
            </a:r>
            <a:r>
              <a:rPr sz="550" spc="-35" dirty="0">
                <a:solidFill>
                  <a:srgbClr val="001521"/>
                </a:solidFill>
                <a:latin typeface="Verdana"/>
                <a:cs typeface="Verdana"/>
              </a:rPr>
              <a:t>y</a:t>
            </a:r>
            <a:r>
              <a:rPr sz="550" spc="-10" dirty="0">
                <a:solidFill>
                  <a:srgbClr val="001521"/>
                </a:solidFill>
                <a:latin typeface="Verdana"/>
                <a:cs typeface="Verdana"/>
              </a:rPr>
              <a:t>s</a:t>
            </a:r>
            <a:r>
              <a:rPr sz="550" spc="-25" dirty="0">
                <a:solidFill>
                  <a:srgbClr val="001521"/>
                </a:solidFill>
                <a:latin typeface="Verdana"/>
                <a:cs typeface="Verdana"/>
              </a:rPr>
              <a:t>t</a:t>
            </a:r>
            <a:r>
              <a:rPr sz="550" spc="30" dirty="0">
                <a:solidFill>
                  <a:srgbClr val="001521"/>
                </a:solidFill>
                <a:latin typeface="Verdana"/>
                <a:cs typeface="Verdana"/>
              </a:rPr>
              <a:t>em</a:t>
            </a:r>
            <a:r>
              <a:rPr sz="550" spc="-5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550" spc="-70" dirty="0">
                <a:solidFill>
                  <a:srgbClr val="001521"/>
                </a:solidFill>
                <a:latin typeface="Verdana"/>
                <a:cs typeface="Verdana"/>
              </a:rPr>
              <a:t>–</a:t>
            </a:r>
            <a:r>
              <a:rPr sz="550" spc="-5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550" b="1" spc="30" dirty="0">
                <a:solidFill>
                  <a:srgbClr val="001521"/>
                </a:solidFill>
                <a:latin typeface="Tahoma"/>
                <a:cs typeface="Tahoma"/>
              </a:rPr>
              <a:t>E</a:t>
            </a:r>
            <a:r>
              <a:rPr sz="550" b="1" spc="5" dirty="0">
                <a:solidFill>
                  <a:srgbClr val="001521"/>
                </a:solidFill>
                <a:latin typeface="Tahoma"/>
                <a:cs typeface="Tahoma"/>
              </a:rPr>
              <a:t>v</a:t>
            </a:r>
            <a:r>
              <a:rPr sz="550" b="1" spc="20" dirty="0">
                <a:solidFill>
                  <a:srgbClr val="001521"/>
                </a:solidFill>
                <a:latin typeface="Tahoma"/>
                <a:cs typeface="Tahoma"/>
              </a:rPr>
              <a:t>olution</a:t>
            </a:r>
            <a:r>
              <a:rPr sz="550" b="1" spc="-5" dirty="0">
                <a:solidFill>
                  <a:srgbClr val="001521"/>
                </a:solidFill>
                <a:latin typeface="Tahoma"/>
                <a:cs typeface="Tahoma"/>
              </a:rPr>
              <a:t> </a:t>
            </a:r>
            <a:r>
              <a:rPr sz="550" b="1" spc="-135" dirty="0">
                <a:solidFill>
                  <a:srgbClr val="001521"/>
                </a:solidFill>
                <a:latin typeface="Tahoma"/>
                <a:cs typeface="Tahoma"/>
              </a:rPr>
              <a:t>1</a:t>
            </a:r>
            <a:endParaRPr sz="55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97803" y="1983097"/>
            <a:ext cx="1564640" cy="111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01521"/>
                </a:solidFill>
                <a:latin typeface="Verdana"/>
                <a:cs typeface="Verdana"/>
              </a:rPr>
              <a:t>Th</a:t>
            </a:r>
            <a:r>
              <a:rPr sz="550" spc="5" dirty="0">
                <a:solidFill>
                  <a:srgbClr val="001521"/>
                </a:solidFill>
                <a:latin typeface="Verdana"/>
                <a:cs typeface="Verdana"/>
              </a:rPr>
              <a:t>e</a:t>
            </a:r>
            <a:r>
              <a:rPr sz="550" spc="-5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001521"/>
                </a:solidFill>
                <a:latin typeface="Verdana"/>
                <a:cs typeface="Verdana"/>
              </a:rPr>
              <a:t>C</a:t>
            </a:r>
            <a:r>
              <a:rPr sz="550" spc="-5" dirty="0">
                <a:solidFill>
                  <a:srgbClr val="001521"/>
                </a:solidFill>
                <a:latin typeface="Verdana"/>
                <a:cs typeface="Verdana"/>
              </a:rPr>
              <a:t>oca</a:t>
            </a:r>
            <a:r>
              <a:rPr sz="550" dirty="0">
                <a:solidFill>
                  <a:srgbClr val="001521"/>
                </a:solidFill>
                <a:latin typeface="Verdana"/>
                <a:cs typeface="Verdana"/>
              </a:rPr>
              <a:t>-Cola</a:t>
            </a:r>
            <a:r>
              <a:rPr sz="550" spc="-5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550" spc="5" dirty="0">
                <a:solidFill>
                  <a:srgbClr val="001521"/>
                </a:solidFill>
                <a:latin typeface="Verdana"/>
                <a:cs typeface="Verdana"/>
              </a:rPr>
              <a:t>Quali</a:t>
            </a:r>
            <a:r>
              <a:rPr sz="550" spc="-5" dirty="0">
                <a:solidFill>
                  <a:srgbClr val="001521"/>
                </a:solidFill>
                <a:latin typeface="Verdana"/>
                <a:cs typeface="Verdana"/>
              </a:rPr>
              <a:t>t</a:t>
            </a:r>
            <a:r>
              <a:rPr sz="550" spc="-30" dirty="0">
                <a:solidFill>
                  <a:srgbClr val="001521"/>
                </a:solidFill>
                <a:latin typeface="Verdana"/>
                <a:cs typeface="Verdana"/>
              </a:rPr>
              <a:t>y</a:t>
            </a:r>
            <a:r>
              <a:rPr sz="550" spc="-5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550" spc="-45" dirty="0">
                <a:solidFill>
                  <a:srgbClr val="001521"/>
                </a:solidFill>
                <a:latin typeface="Verdana"/>
                <a:cs typeface="Verdana"/>
              </a:rPr>
              <a:t>S</a:t>
            </a:r>
            <a:r>
              <a:rPr sz="550" spc="-35" dirty="0">
                <a:solidFill>
                  <a:srgbClr val="001521"/>
                </a:solidFill>
                <a:latin typeface="Verdana"/>
                <a:cs typeface="Verdana"/>
              </a:rPr>
              <a:t>y</a:t>
            </a:r>
            <a:r>
              <a:rPr sz="550" spc="-10" dirty="0">
                <a:solidFill>
                  <a:srgbClr val="001521"/>
                </a:solidFill>
                <a:latin typeface="Verdana"/>
                <a:cs typeface="Verdana"/>
              </a:rPr>
              <a:t>s</a:t>
            </a:r>
            <a:r>
              <a:rPr sz="550" spc="-25" dirty="0">
                <a:solidFill>
                  <a:srgbClr val="001521"/>
                </a:solidFill>
                <a:latin typeface="Verdana"/>
                <a:cs typeface="Verdana"/>
              </a:rPr>
              <a:t>t</a:t>
            </a:r>
            <a:r>
              <a:rPr sz="550" spc="30" dirty="0">
                <a:solidFill>
                  <a:srgbClr val="001521"/>
                </a:solidFill>
                <a:latin typeface="Verdana"/>
                <a:cs typeface="Verdana"/>
              </a:rPr>
              <a:t>em</a:t>
            </a:r>
            <a:r>
              <a:rPr sz="550" spc="-5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550" spc="-70" dirty="0">
                <a:solidFill>
                  <a:srgbClr val="001521"/>
                </a:solidFill>
                <a:latin typeface="Verdana"/>
                <a:cs typeface="Verdana"/>
              </a:rPr>
              <a:t>–</a:t>
            </a:r>
            <a:r>
              <a:rPr sz="550" spc="-5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550" b="1" spc="30" dirty="0">
                <a:solidFill>
                  <a:srgbClr val="001521"/>
                </a:solidFill>
                <a:latin typeface="Tahoma"/>
                <a:cs typeface="Tahoma"/>
              </a:rPr>
              <a:t>E</a:t>
            </a:r>
            <a:r>
              <a:rPr sz="550" b="1" spc="5" dirty="0">
                <a:solidFill>
                  <a:srgbClr val="001521"/>
                </a:solidFill>
                <a:latin typeface="Tahoma"/>
                <a:cs typeface="Tahoma"/>
              </a:rPr>
              <a:t>v</a:t>
            </a:r>
            <a:r>
              <a:rPr sz="550" b="1" spc="20" dirty="0">
                <a:solidFill>
                  <a:srgbClr val="001521"/>
                </a:solidFill>
                <a:latin typeface="Tahoma"/>
                <a:cs typeface="Tahoma"/>
              </a:rPr>
              <a:t>olution</a:t>
            </a:r>
            <a:r>
              <a:rPr sz="550" b="1" spc="-5" dirty="0">
                <a:solidFill>
                  <a:srgbClr val="001521"/>
                </a:solidFill>
                <a:latin typeface="Tahoma"/>
                <a:cs typeface="Tahoma"/>
              </a:rPr>
              <a:t> </a:t>
            </a:r>
            <a:r>
              <a:rPr sz="550" b="1" spc="-20" dirty="0">
                <a:solidFill>
                  <a:srgbClr val="001521"/>
                </a:solidFill>
                <a:latin typeface="Tahoma"/>
                <a:cs typeface="Tahoma"/>
              </a:rPr>
              <a:t>2</a:t>
            </a:r>
            <a:endParaRPr sz="55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679074" y="1720048"/>
            <a:ext cx="72390" cy="130810"/>
            <a:chOff x="2679074" y="1720048"/>
            <a:chExt cx="72390" cy="130810"/>
          </a:xfrm>
        </p:grpSpPr>
        <p:sp>
          <p:nvSpPr>
            <p:cNvPr id="20" name="object 20"/>
            <p:cNvSpPr/>
            <p:nvPr/>
          </p:nvSpPr>
          <p:spPr>
            <a:xfrm>
              <a:off x="2682884" y="1723858"/>
              <a:ext cx="0" cy="123189"/>
            </a:xfrm>
            <a:custGeom>
              <a:avLst/>
              <a:gdLst/>
              <a:ahLst/>
              <a:cxnLst/>
              <a:rect l="l" t="t" r="r" b="b"/>
              <a:pathLst>
                <a:path h="123189">
                  <a:moveTo>
                    <a:pt x="0" y="0"/>
                  </a:moveTo>
                  <a:lnTo>
                    <a:pt x="0" y="122957"/>
                  </a:lnTo>
                </a:path>
              </a:pathLst>
            </a:custGeom>
            <a:ln w="7333">
              <a:solidFill>
                <a:srgbClr val="5659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82884" y="1846788"/>
              <a:ext cx="64769" cy="0"/>
            </a:xfrm>
            <a:custGeom>
              <a:avLst/>
              <a:gdLst/>
              <a:ahLst/>
              <a:cxnLst/>
              <a:rect l="l" t="t" r="r" b="b"/>
              <a:pathLst>
                <a:path w="64769">
                  <a:moveTo>
                    <a:pt x="0" y="0"/>
                  </a:moveTo>
                  <a:lnTo>
                    <a:pt x="64599" y="0"/>
                  </a:lnTo>
                </a:path>
              </a:pathLst>
            </a:custGeom>
            <a:ln w="7333">
              <a:solidFill>
                <a:srgbClr val="5659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951050" y="1799156"/>
            <a:ext cx="1874520" cy="196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798195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001521"/>
                </a:solidFill>
                <a:latin typeface="Verdana"/>
                <a:cs typeface="Verdana"/>
              </a:rPr>
              <a:t>Th</a:t>
            </a:r>
            <a:r>
              <a:rPr sz="550" spc="5" dirty="0">
                <a:solidFill>
                  <a:srgbClr val="001521"/>
                </a:solidFill>
                <a:latin typeface="Verdana"/>
                <a:cs typeface="Verdana"/>
              </a:rPr>
              <a:t>e</a:t>
            </a:r>
            <a:r>
              <a:rPr sz="550" spc="-5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001521"/>
                </a:solidFill>
                <a:latin typeface="Verdana"/>
                <a:cs typeface="Verdana"/>
              </a:rPr>
              <a:t>C</a:t>
            </a:r>
            <a:r>
              <a:rPr sz="550" spc="-5" dirty="0">
                <a:solidFill>
                  <a:srgbClr val="001521"/>
                </a:solidFill>
                <a:latin typeface="Verdana"/>
                <a:cs typeface="Verdana"/>
              </a:rPr>
              <a:t>oca</a:t>
            </a:r>
            <a:r>
              <a:rPr sz="550" dirty="0">
                <a:solidFill>
                  <a:srgbClr val="001521"/>
                </a:solidFill>
                <a:latin typeface="Verdana"/>
                <a:cs typeface="Verdana"/>
              </a:rPr>
              <a:t>-Cola</a:t>
            </a:r>
            <a:r>
              <a:rPr sz="550" spc="-5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550" spc="5" dirty="0">
                <a:solidFill>
                  <a:srgbClr val="001521"/>
                </a:solidFill>
                <a:latin typeface="Verdana"/>
                <a:cs typeface="Verdana"/>
              </a:rPr>
              <a:t>Quali</a:t>
            </a:r>
            <a:r>
              <a:rPr sz="550" spc="-5" dirty="0">
                <a:solidFill>
                  <a:srgbClr val="001521"/>
                </a:solidFill>
                <a:latin typeface="Verdana"/>
                <a:cs typeface="Verdana"/>
              </a:rPr>
              <a:t>t</a:t>
            </a:r>
            <a:r>
              <a:rPr sz="550" spc="-30" dirty="0">
                <a:solidFill>
                  <a:srgbClr val="001521"/>
                </a:solidFill>
                <a:latin typeface="Verdana"/>
                <a:cs typeface="Verdana"/>
              </a:rPr>
              <a:t>y</a:t>
            </a:r>
            <a:r>
              <a:rPr sz="550" spc="-5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550" spc="-45" dirty="0">
                <a:solidFill>
                  <a:srgbClr val="001521"/>
                </a:solidFill>
                <a:latin typeface="Verdana"/>
                <a:cs typeface="Verdana"/>
              </a:rPr>
              <a:t>S</a:t>
            </a:r>
            <a:r>
              <a:rPr sz="550" spc="-35" dirty="0">
                <a:solidFill>
                  <a:srgbClr val="001521"/>
                </a:solidFill>
                <a:latin typeface="Verdana"/>
                <a:cs typeface="Verdana"/>
              </a:rPr>
              <a:t>y</a:t>
            </a:r>
            <a:r>
              <a:rPr sz="550" spc="-10" dirty="0">
                <a:solidFill>
                  <a:srgbClr val="001521"/>
                </a:solidFill>
                <a:latin typeface="Verdana"/>
                <a:cs typeface="Verdana"/>
              </a:rPr>
              <a:t>s</a:t>
            </a:r>
            <a:r>
              <a:rPr sz="550" spc="-25" dirty="0">
                <a:solidFill>
                  <a:srgbClr val="001521"/>
                </a:solidFill>
                <a:latin typeface="Verdana"/>
                <a:cs typeface="Verdana"/>
              </a:rPr>
              <a:t>t</a:t>
            </a:r>
            <a:r>
              <a:rPr sz="550" spc="20" dirty="0">
                <a:solidFill>
                  <a:srgbClr val="001521"/>
                </a:solidFill>
                <a:latin typeface="Verdana"/>
                <a:cs typeface="Verdana"/>
              </a:rPr>
              <a:t>em  </a:t>
            </a:r>
            <a:r>
              <a:rPr sz="550" dirty="0">
                <a:solidFill>
                  <a:srgbClr val="001521"/>
                </a:solidFill>
                <a:latin typeface="Verdana"/>
                <a:cs typeface="Verdana"/>
              </a:rPr>
              <a:t>Th</a:t>
            </a:r>
            <a:r>
              <a:rPr sz="550" spc="5" dirty="0">
                <a:solidFill>
                  <a:srgbClr val="001521"/>
                </a:solidFill>
                <a:latin typeface="Verdana"/>
                <a:cs typeface="Verdana"/>
              </a:rPr>
              <a:t>e</a:t>
            </a:r>
            <a:r>
              <a:rPr sz="550" spc="-5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550" dirty="0">
                <a:solidFill>
                  <a:srgbClr val="001521"/>
                </a:solidFill>
                <a:latin typeface="Verdana"/>
                <a:cs typeface="Verdana"/>
              </a:rPr>
              <a:t>C</a:t>
            </a:r>
            <a:r>
              <a:rPr sz="550" spc="-5" dirty="0">
                <a:solidFill>
                  <a:srgbClr val="001521"/>
                </a:solidFill>
                <a:latin typeface="Verdana"/>
                <a:cs typeface="Verdana"/>
              </a:rPr>
              <a:t>oca</a:t>
            </a:r>
            <a:r>
              <a:rPr sz="550" dirty="0">
                <a:solidFill>
                  <a:srgbClr val="001521"/>
                </a:solidFill>
                <a:latin typeface="Verdana"/>
                <a:cs typeface="Verdana"/>
              </a:rPr>
              <a:t>-Cola</a:t>
            </a:r>
            <a:r>
              <a:rPr sz="550" spc="-5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550" spc="5" dirty="0">
                <a:solidFill>
                  <a:srgbClr val="001521"/>
                </a:solidFill>
                <a:latin typeface="Verdana"/>
                <a:cs typeface="Verdana"/>
              </a:rPr>
              <a:t>Quali</a:t>
            </a:r>
            <a:r>
              <a:rPr sz="550" spc="-5" dirty="0">
                <a:solidFill>
                  <a:srgbClr val="001521"/>
                </a:solidFill>
                <a:latin typeface="Verdana"/>
                <a:cs typeface="Verdana"/>
              </a:rPr>
              <a:t>t</a:t>
            </a:r>
            <a:r>
              <a:rPr sz="550" spc="-30" dirty="0">
                <a:solidFill>
                  <a:srgbClr val="001521"/>
                </a:solidFill>
                <a:latin typeface="Verdana"/>
                <a:cs typeface="Verdana"/>
              </a:rPr>
              <a:t>y</a:t>
            </a:r>
            <a:r>
              <a:rPr sz="550" spc="-5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550" spc="-45" dirty="0">
                <a:solidFill>
                  <a:srgbClr val="001521"/>
                </a:solidFill>
                <a:latin typeface="Verdana"/>
                <a:cs typeface="Verdana"/>
              </a:rPr>
              <a:t>S</a:t>
            </a:r>
            <a:r>
              <a:rPr sz="550" spc="-35" dirty="0">
                <a:solidFill>
                  <a:srgbClr val="001521"/>
                </a:solidFill>
                <a:latin typeface="Verdana"/>
                <a:cs typeface="Verdana"/>
              </a:rPr>
              <a:t>y</a:t>
            </a:r>
            <a:r>
              <a:rPr sz="550" spc="-10" dirty="0">
                <a:solidFill>
                  <a:srgbClr val="001521"/>
                </a:solidFill>
                <a:latin typeface="Verdana"/>
                <a:cs typeface="Verdana"/>
              </a:rPr>
              <a:t>s</a:t>
            </a:r>
            <a:r>
              <a:rPr sz="550" spc="-25" dirty="0">
                <a:solidFill>
                  <a:srgbClr val="001521"/>
                </a:solidFill>
                <a:latin typeface="Verdana"/>
                <a:cs typeface="Verdana"/>
              </a:rPr>
              <a:t>t</a:t>
            </a:r>
            <a:r>
              <a:rPr sz="550" spc="30" dirty="0">
                <a:solidFill>
                  <a:srgbClr val="001521"/>
                </a:solidFill>
                <a:latin typeface="Verdana"/>
                <a:cs typeface="Verdana"/>
              </a:rPr>
              <a:t>em</a:t>
            </a:r>
            <a:r>
              <a:rPr sz="550" spc="-5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550" spc="-70" dirty="0">
                <a:solidFill>
                  <a:srgbClr val="001521"/>
                </a:solidFill>
                <a:latin typeface="Verdana"/>
                <a:cs typeface="Verdana"/>
              </a:rPr>
              <a:t>–</a:t>
            </a:r>
            <a:r>
              <a:rPr sz="550" spc="-5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550" b="1" spc="30" dirty="0">
                <a:solidFill>
                  <a:srgbClr val="001521"/>
                </a:solidFill>
                <a:latin typeface="Tahoma"/>
                <a:cs typeface="Tahoma"/>
              </a:rPr>
              <a:t>E</a:t>
            </a:r>
            <a:r>
              <a:rPr sz="550" b="1" spc="5" dirty="0">
                <a:solidFill>
                  <a:srgbClr val="001521"/>
                </a:solidFill>
                <a:latin typeface="Tahoma"/>
                <a:cs typeface="Tahoma"/>
              </a:rPr>
              <a:t>v</a:t>
            </a:r>
            <a:r>
              <a:rPr sz="550" b="1" spc="20" dirty="0">
                <a:solidFill>
                  <a:srgbClr val="001521"/>
                </a:solidFill>
                <a:latin typeface="Tahoma"/>
                <a:cs typeface="Tahoma"/>
              </a:rPr>
              <a:t>olution</a:t>
            </a:r>
            <a:r>
              <a:rPr sz="550" b="1" spc="-5" dirty="0">
                <a:solidFill>
                  <a:srgbClr val="001521"/>
                </a:solidFill>
                <a:latin typeface="Tahoma"/>
                <a:cs typeface="Tahoma"/>
              </a:rPr>
              <a:t> </a:t>
            </a:r>
            <a:r>
              <a:rPr sz="550" b="1" spc="-20" dirty="0">
                <a:solidFill>
                  <a:srgbClr val="001521"/>
                </a:solidFill>
                <a:latin typeface="Tahoma"/>
                <a:cs typeface="Tahoma"/>
              </a:rPr>
              <a:t>3</a:t>
            </a:r>
            <a:endParaRPr sz="550" dirty="0">
              <a:latin typeface="Tahoma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129788" y="1720690"/>
            <a:ext cx="72390" cy="80645"/>
            <a:chOff x="3129788" y="1720690"/>
            <a:chExt cx="72390" cy="80645"/>
          </a:xfrm>
        </p:grpSpPr>
        <p:sp>
          <p:nvSpPr>
            <p:cNvPr id="24" name="object 24"/>
            <p:cNvSpPr/>
            <p:nvPr/>
          </p:nvSpPr>
          <p:spPr>
            <a:xfrm>
              <a:off x="3133599" y="172450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859"/>
                  </a:lnTo>
                </a:path>
              </a:pathLst>
            </a:custGeom>
            <a:ln w="7333">
              <a:solidFill>
                <a:srgbClr val="5659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33599" y="1797378"/>
              <a:ext cx="64769" cy="0"/>
            </a:xfrm>
            <a:custGeom>
              <a:avLst/>
              <a:gdLst/>
              <a:ahLst/>
              <a:cxnLst/>
              <a:rect l="l" t="t" r="r" b="b"/>
              <a:pathLst>
                <a:path w="64769">
                  <a:moveTo>
                    <a:pt x="0" y="0"/>
                  </a:moveTo>
                  <a:lnTo>
                    <a:pt x="64609" y="0"/>
                  </a:lnTo>
                </a:path>
              </a:pathLst>
            </a:custGeom>
            <a:ln w="7333">
              <a:solidFill>
                <a:srgbClr val="5659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199478" y="1721511"/>
            <a:ext cx="236854" cy="111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b="1" spc="15" dirty="0">
                <a:solidFill>
                  <a:srgbClr val="001521"/>
                </a:solidFill>
                <a:latin typeface="Tahoma"/>
                <a:cs typeface="Tahoma"/>
              </a:rPr>
              <a:t>K</a:t>
            </a:r>
            <a:r>
              <a:rPr sz="550" b="1" spc="30" dirty="0">
                <a:solidFill>
                  <a:srgbClr val="001521"/>
                </a:solidFill>
                <a:latin typeface="Tahoma"/>
                <a:cs typeface="Tahoma"/>
              </a:rPr>
              <a:t>ORE</a:t>
            </a:r>
            <a:endParaRPr sz="55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74566" y="1723289"/>
            <a:ext cx="365760" cy="111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b="1" spc="15" dirty="0">
                <a:solidFill>
                  <a:srgbClr val="001521"/>
                </a:solidFill>
                <a:latin typeface="Tahoma"/>
                <a:cs typeface="Tahoma"/>
              </a:rPr>
              <a:t>K</a:t>
            </a:r>
            <a:r>
              <a:rPr sz="550" b="1" spc="30" dirty="0">
                <a:solidFill>
                  <a:srgbClr val="001521"/>
                </a:solidFill>
                <a:latin typeface="Tahoma"/>
                <a:cs typeface="Tahoma"/>
              </a:rPr>
              <a:t>ORE</a:t>
            </a:r>
            <a:r>
              <a:rPr sz="550" b="1" spc="-5" dirty="0">
                <a:solidFill>
                  <a:srgbClr val="001521"/>
                </a:solidFill>
                <a:latin typeface="Tahoma"/>
                <a:cs typeface="Tahoma"/>
              </a:rPr>
              <a:t> </a:t>
            </a:r>
            <a:r>
              <a:rPr sz="550" b="1" spc="-15" dirty="0">
                <a:solidFill>
                  <a:srgbClr val="001521"/>
                </a:solidFill>
                <a:latin typeface="Tahoma"/>
                <a:cs typeface="Tahoma"/>
              </a:rPr>
              <a:t>2</a:t>
            </a:r>
            <a:r>
              <a:rPr sz="550" b="1" spc="-40" dirty="0">
                <a:solidFill>
                  <a:srgbClr val="001521"/>
                </a:solidFill>
                <a:latin typeface="Tahoma"/>
                <a:cs typeface="Tahoma"/>
              </a:rPr>
              <a:t>.</a:t>
            </a:r>
            <a:r>
              <a:rPr sz="550" b="1" spc="30" dirty="0">
                <a:solidFill>
                  <a:srgbClr val="001521"/>
                </a:solidFill>
                <a:latin typeface="Tahoma"/>
                <a:cs typeface="Tahoma"/>
              </a:rPr>
              <a:t>0</a:t>
            </a:r>
            <a:endParaRPr sz="55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72038" y="1723289"/>
            <a:ext cx="722630" cy="49821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66675" marR="69215" algn="ctr">
              <a:lnSpc>
                <a:spcPts val="590"/>
              </a:lnSpc>
              <a:spcBef>
                <a:spcPts val="185"/>
              </a:spcBef>
            </a:pPr>
            <a:r>
              <a:rPr lang="pt-BR" sz="550" b="1" spc="30" dirty="0">
                <a:solidFill>
                  <a:srgbClr val="001521"/>
                </a:solidFill>
                <a:latin typeface="Tahoma"/>
                <a:cs typeface="Tahoma"/>
              </a:rPr>
              <a:t>Padrões</a:t>
            </a:r>
            <a:r>
              <a:rPr sz="550" b="1" spc="-5" dirty="0">
                <a:solidFill>
                  <a:srgbClr val="001521"/>
                </a:solidFill>
                <a:latin typeface="Tahoma"/>
                <a:cs typeface="Tahoma"/>
              </a:rPr>
              <a:t> </a:t>
            </a:r>
            <a:r>
              <a:rPr sz="550" b="1" spc="25" dirty="0">
                <a:solidFill>
                  <a:srgbClr val="001521"/>
                </a:solidFill>
                <a:latin typeface="Tahoma"/>
                <a:cs typeface="Tahoma"/>
              </a:rPr>
              <a:t>que  </a:t>
            </a:r>
            <a:r>
              <a:rPr lang="pt-BR" sz="550" b="1" spc="30" dirty="0">
                <a:solidFill>
                  <a:srgbClr val="001521"/>
                </a:solidFill>
                <a:latin typeface="Tahoma"/>
                <a:cs typeface="Tahoma"/>
              </a:rPr>
              <a:t>dão suporte </a:t>
            </a:r>
            <a:r>
              <a:rPr lang="pt-BR" sz="550" b="1" spc="5" dirty="0">
                <a:solidFill>
                  <a:srgbClr val="001521"/>
                </a:solidFill>
                <a:latin typeface="Tahoma"/>
                <a:cs typeface="Tahoma"/>
              </a:rPr>
              <a:t>ao</a:t>
            </a:r>
            <a:r>
              <a:rPr sz="550" b="1" spc="5" dirty="0">
                <a:solidFill>
                  <a:srgbClr val="001521"/>
                </a:solidFill>
                <a:latin typeface="Tahoma"/>
                <a:cs typeface="Tahoma"/>
              </a:rPr>
              <a:t> </a:t>
            </a:r>
            <a:r>
              <a:rPr sz="550" b="1" spc="10" dirty="0">
                <a:solidFill>
                  <a:srgbClr val="001521"/>
                </a:solidFill>
                <a:latin typeface="Tahoma"/>
                <a:cs typeface="Tahoma"/>
              </a:rPr>
              <a:t> </a:t>
            </a:r>
            <a:r>
              <a:rPr sz="550" b="1" spc="15" dirty="0">
                <a:solidFill>
                  <a:srgbClr val="001521"/>
                </a:solidFill>
                <a:latin typeface="Tahoma"/>
                <a:cs typeface="Tahoma"/>
              </a:rPr>
              <a:t>futuro</a:t>
            </a:r>
            <a:r>
              <a:rPr sz="550" b="1" spc="-15" dirty="0">
                <a:solidFill>
                  <a:srgbClr val="001521"/>
                </a:solidFill>
                <a:latin typeface="Tahoma"/>
                <a:cs typeface="Tahoma"/>
              </a:rPr>
              <a:t> </a:t>
            </a:r>
            <a:r>
              <a:rPr sz="550" b="1" spc="30" dirty="0">
                <a:solidFill>
                  <a:srgbClr val="001521"/>
                </a:solidFill>
                <a:latin typeface="Tahoma"/>
                <a:cs typeface="Tahoma"/>
              </a:rPr>
              <a:t>QSE</a:t>
            </a:r>
            <a:endParaRPr sz="550" dirty="0">
              <a:latin typeface="Tahoma"/>
              <a:cs typeface="Tahoma"/>
            </a:endParaRPr>
          </a:p>
          <a:p>
            <a:pPr marL="12065" marR="5080" indent="-10160" algn="ctr">
              <a:lnSpc>
                <a:spcPts val="590"/>
              </a:lnSpc>
              <a:spcBef>
                <a:spcPts val="130"/>
              </a:spcBef>
            </a:pPr>
            <a:r>
              <a:rPr sz="550" spc="-25" dirty="0">
                <a:solidFill>
                  <a:srgbClr val="001521"/>
                </a:solidFill>
                <a:latin typeface="Verdana"/>
                <a:cs typeface="Verdana"/>
              </a:rPr>
              <a:t>(</a:t>
            </a:r>
            <a:r>
              <a:rPr lang="pt-BR" sz="550" spc="-40" dirty="0">
                <a:solidFill>
                  <a:srgbClr val="001521"/>
                </a:solidFill>
                <a:latin typeface="Verdana"/>
                <a:cs typeface="Verdana"/>
              </a:rPr>
              <a:t>Qualidade</a:t>
            </a:r>
            <a:r>
              <a:rPr sz="550" spc="-30" dirty="0">
                <a:solidFill>
                  <a:srgbClr val="001521"/>
                </a:solidFill>
                <a:latin typeface="Verdana"/>
                <a:cs typeface="Verdana"/>
              </a:rPr>
              <a:t>,</a:t>
            </a:r>
            <a:r>
              <a:rPr sz="550" spc="-5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550" spc="5" dirty="0" err="1">
                <a:solidFill>
                  <a:srgbClr val="001521"/>
                </a:solidFill>
                <a:latin typeface="Verdana"/>
                <a:cs typeface="Verdana"/>
              </a:rPr>
              <a:t>Segu</a:t>
            </a:r>
            <a:r>
              <a:rPr sz="550" spc="-5" dirty="0" err="1">
                <a:solidFill>
                  <a:srgbClr val="001521"/>
                </a:solidFill>
                <a:latin typeface="Verdana"/>
                <a:cs typeface="Verdana"/>
              </a:rPr>
              <a:t>r</a:t>
            </a:r>
            <a:r>
              <a:rPr lang="pt-BR" sz="550" spc="5" dirty="0" err="1">
                <a:solidFill>
                  <a:srgbClr val="001521"/>
                </a:solidFill>
                <a:latin typeface="Verdana"/>
                <a:cs typeface="Verdana"/>
              </a:rPr>
              <a:t>ança</a:t>
            </a:r>
            <a:r>
              <a:rPr sz="550" spc="25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lang="pt-BR" sz="550" spc="25" dirty="0">
                <a:solidFill>
                  <a:srgbClr val="001521"/>
                </a:solidFill>
                <a:latin typeface="Verdana"/>
                <a:cs typeface="Verdana"/>
              </a:rPr>
              <a:t>e</a:t>
            </a:r>
            <a:r>
              <a:rPr sz="550" spc="-5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lang="pt-BR" sz="550" spc="20" dirty="0">
                <a:solidFill>
                  <a:srgbClr val="001521"/>
                </a:solidFill>
                <a:latin typeface="Verdana"/>
                <a:cs typeface="Verdana"/>
              </a:rPr>
              <a:t>Meio</a:t>
            </a:r>
            <a:r>
              <a:rPr sz="550" spc="-5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550" spc="20" dirty="0">
                <a:solidFill>
                  <a:srgbClr val="001521"/>
                </a:solidFill>
                <a:latin typeface="Verdana"/>
                <a:cs typeface="Verdana"/>
              </a:rPr>
              <a:t>Ambien</a:t>
            </a:r>
            <a:r>
              <a:rPr sz="550" spc="-5" dirty="0">
                <a:solidFill>
                  <a:srgbClr val="001521"/>
                </a:solidFill>
                <a:latin typeface="Verdana"/>
                <a:cs typeface="Verdana"/>
              </a:rPr>
              <a:t>t</a:t>
            </a:r>
            <a:r>
              <a:rPr sz="550" spc="-35" dirty="0">
                <a:solidFill>
                  <a:srgbClr val="001521"/>
                </a:solidFill>
                <a:latin typeface="Verdana"/>
                <a:cs typeface="Verdana"/>
              </a:rPr>
              <a:t>e)</a:t>
            </a:r>
            <a:endParaRPr sz="550" dirty="0">
              <a:latin typeface="Verdana"/>
              <a:cs typeface="Verdana"/>
            </a:endParaRPr>
          </a:p>
        </p:txBody>
      </p:sp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510" y="2395795"/>
            <a:ext cx="5484728" cy="665623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4250660" y="2468744"/>
            <a:ext cx="1292860" cy="53784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520"/>
              </a:lnSpc>
              <a:spcBef>
                <a:spcPts val="180"/>
              </a:spcBef>
            </a:pPr>
            <a:r>
              <a:rPr lang="pt-BR" sz="500" b="1" spc="5" dirty="0">
                <a:solidFill>
                  <a:srgbClr val="FFFFFF"/>
                </a:solidFill>
                <a:latin typeface="Arial"/>
                <a:cs typeface="Arial"/>
              </a:rPr>
              <a:t>A data limite para a implementação dos novos requisitos é</a:t>
            </a:r>
          </a:p>
          <a:p>
            <a:pPr marL="12700" marR="5080">
              <a:lnSpc>
                <a:spcPts val="520"/>
              </a:lnSpc>
              <a:spcBef>
                <a:spcPts val="180"/>
              </a:spcBef>
            </a:pPr>
            <a:r>
              <a:rPr lang="pt-BR" sz="500" b="1" spc="5" dirty="0">
                <a:solidFill>
                  <a:srgbClr val="FFFFFF"/>
                </a:solidFill>
                <a:latin typeface="Arial"/>
                <a:cs typeface="Arial"/>
              </a:rPr>
              <a:t>1º de setembro de 2022.</a:t>
            </a:r>
          </a:p>
          <a:p>
            <a:pPr marL="12700" marR="5080">
              <a:lnSpc>
                <a:spcPts val="520"/>
              </a:lnSpc>
              <a:spcBef>
                <a:spcPts val="180"/>
              </a:spcBef>
            </a:pPr>
            <a:r>
              <a:rPr lang="pt-BR" sz="500" b="1" spc="5" dirty="0">
                <a:solidFill>
                  <a:srgbClr val="FFFFFF"/>
                </a:solidFill>
                <a:latin typeface="Arial"/>
                <a:cs typeface="Arial"/>
              </a:rPr>
              <a:t>Alguns documentos têm uma data de vigência de 1 de março que tiveram pequenas atualizações ou nenhuma atualização de conteúdo</a:t>
            </a:r>
            <a:r>
              <a:rPr sz="500" b="1" spc="1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500" dirty="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94768" y="2514606"/>
            <a:ext cx="5536565" cy="3844925"/>
            <a:chOff x="94768" y="2514606"/>
            <a:chExt cx="5536565" cy="3844925"/>
          </a:xfrm>
        </p:grpSpPr>
        <p:sp>
          <p:nvSpPr>
            <p:cNvPr id="32" name="object 32"/>
            <p:cNvSpPr/>
            <p:nvPr/>
          </p:nvSpPr>
          <p:spPr>
            <a:xfrm>
              <a:off x="4199064" y="2514611"/>
              <a:ext cx="15875" cy="252729"/>
            </a:xfrm>
            <a:custGeom>
              <a:avLst/>
              <a:gdLst/>
              <a:ahLst/>
              <a:cxnLst/>
              <a:rect l="l" t="t" r="r" b="b"/>
              <a:pathLst>
                <a:path w="15875" h="252730">
                  <a:moveTo>
                    <a:pt x="15760" y="240220"/>
                  </a:moveTo>
                  <a:lnTo>
                    <a:pt x="12230" y="236702"/>
                  </a:lnTo>
                  <a:lnTo>
                    <a:pt x="3530" y="236702"/>
                  </a:lnTo>
                  <a:lnTo>
                    <a:pt x="0" y="240220"/>
                  </a:lnTo>
                  <a:lnTo>
                    <a:pt x="0" y="248932"/>
                  </a:lnTo>
                  <a:lnTo>
                    <a:pt x="3530" y="252463"/>
                  </a:lnTo>
                  <a:lnTo>
                    <a:pt x="12230" y="252463"/>
                  </a:lnTo>
                  <a:lnTo>
                    <a:pt x="15760" y="248932"/>
                  </a:lnTo>
                  <a:lnTo>
                    <a:pt x="15760" y="244576"/>
                  </a:lnTo>
                  <a:lnTo>
                    <a:pt x="15760" y="240220"/>
                  </a:lnTo>
                  <a:close/>
                </a:path>
                <a:path w="15875" h="252730">
                  <a:moveTo>
                    <a:pt x="15760" y="3530"/>
                  </a:moveTo>
                  <a:lnTo>
                    <a:pt x="12230" y="0"/>
                  </a:lnTo>
                  <a:lnTo>
                    <a:pt x="3530" y="0"/>
                  </a:lnTo>
                  <a:lnTo>
                    <a:pt x="0" y="3530"/>
                  </a:lnTo>
                  <a:lnTo>
                    <a:pt x="0" y="12242"/>
                  </a:lnTo>
                  <a:lnTo>
                    <a:pt x="3530" y="15760"/>
                  </a:lnTo>
                  <a:lnTo>
                    <a:pt x="12230" y="15760"/>
                  </a:lnTo>
                  <a:lnTo>
                    <a:pt x="15760" y="12242"/>
                  </a:lnTo>
                  <a:lnTo>
                    <a:pt x="15760" y="7886"/>
                  </a:lnTo>
                  <a:lnTo>
                    <a:pt x="15760" y="35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768" y="3122169"/>
              <a:ext cx="5535999" cy="323717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30318" y="3169213"/>
              <a:ext cx="5413375" cy="217804"/>
            </a:xfrm>
            <a:custGeom>
              <a:avLst/>
              <a:gdLst/>
              <a:ahLst/>
              <a:cxnLst/>
              <a:rect l="l" t="t" r="r" b="b"/>
              <a:pathLst>
                <a:path w="5413375" h="217804">
                  <a:moveTo>
                    <a:pt x="5335067" y="0"/>
                  </a:moveTo>
                  <a:lnTo>
                    <a:pt x="77956" y="0"/>
                  </a:lnTo>
                  <a:lnTo>
                    <a:pt x="47610" y="6125"/>
                  </a:lnTo>
                  <a:lnTo>
                    <a:pt x="22831" y="22830"/>
                  </a:lnTo>
                  <a:lnTo>
                    <a:pt x="6125" y="47606"/>
                  </a:lnTo>
                  <a:lnTo>
                    <a:pt x="0" y="77947"/>
                  </a:lnTo>
                  <a:lnTo>
                    <a:pt x="0" y="139402"/>
                  </a:lnTo>
                  <a:lnTo>
                    <a:pt x="6125" y="169748"/>
                  </a:lnTo>
                  <a:lnTo>
                    <a:pt x="22831" y="194527"/>
                  </a:lnTo>
                  <a:lnTo>
                    <a:pt x="47610" y="211233"/>
                  </a:lnTo>
                  <a:lnTo>
                    <a:pt x="77956" y="217359"/>
                  </a:lnTo>
                  <a:lnTo>
                    <a:pt x="5335067" y="217359"/>
                  </a:lnTo>
                  <a:lnTo>
                    <a:pt x="5365414" y="211233"/>
                  </a:lnTo>
                  <a:lnTo>
                    <a:pt x="5390197" y="194527"/>
                  </a:lnTo>
                  <a:lnTo>
                    <a:pt x="5406906" y="169748"/>
                  </a:lnTo>
                  <a:lnTo>
                    <a:pt x="5413033" y="139402"/>
                  </a:lnTo>
                  <a:lnTo>
                    <a:pt x="5413033" y="77947"/>
                  </a:lnTo>
                  <a:lnTo>
                    <a:pt x="5406906" y="47606"/>
                  </a:lnTo>
                  <a:lnTo>
                    <a:pt x="5390197" y="22830"/>
                  </a:lnTo>
                  <a:lnTo>
                    <a:pt x="5365414" y="6125"/>
                  </a:lnTo>
                  <a:lnTo>
                    <a:pt x="5335067" y="0"/>
                  </a:lnTo>
                  <a:close/>
                </a:path>
              </a:pathLst>
            </a:custGeom>
            <a:solidFill>
              <a:srgbClr val="00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59754" y="3169081"/>
            <a:ext cx="5093335" cy="6642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65" dirty="0">
                <a:solidFill>
                  <a:srgbClr val="FFFFFF"/>
                </a:solidFill>
                <a:latin typeface="Tahoma"/>
                <a:cs typeface="Tahoma"/>
              </a:rPr>
              <a:t>KORE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3.0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55" dirty="0">
                <a:solidFill>
                  <a:srgbClr val="FFFFFF"/>
                </a:solidFill>
                <a:latin typeface="Arial"/>
                <a:cs typeface="Arial"/>
              </a:rPr>
              <a:t>Estado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75" dirty="0" err="1">
                <a:solidFill>
                  <a:srgbClr val="FFFFFF"/>
                </a:solidFill>
                <a:latin typeface="Arial"/>
                <a:cs typeface="Arial"/>
              </a:rPr>
              <a:t>atual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vs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75" dirty="0">
                <a:solidFill>
                  <a:srgbClr val="FFFFFF"/>
                </a:solidFill>
                <a:latin typeface="Arial"/>
                <a:cs typeface="Arial"/>
              </a:rPr>
              <a:t>futuro</a:t>
            </a:r>
            <a:endParaRPr sz="1200" dirty="0">
              <a:latin typeface="Arial"/>
              <a:cs typeface="Arial"/>
            </a:endParaRPr>
          </a:p>
          <a:p>
            <a:pPr marL="347980" marR="5080">
              <a:lnSpc>
                <a:spcPts val="930"/>
              </a:lnSpc>
              <a:spcBef>
                <a:spcPts val="785"/>
              </a:spcBef>
            </a:pPr>
            <a:r>
              <a:rPr sz="850" b="1" i="1" spc="30" dirty="0">
                <a:solidFill>
                  <a:srgbClr val="001521"/>
                </a:solidFill>
                <a:latin typeface="Arial"/>
                <a:cs typeface="Arial"/>
              </a:rPr>
              <a:t>Propósito:</a:t>
            </a:r>
            <a:r>
              <a:rPr sz="850" b="1" i="1" spc="10" dirty="0">
                <a:solidFill>
                  <a:srgbClr val="001521"/>
                </a:solidFill>
                <a:latin typeface="Arial"/>
                <a:cs typeface="Arial"/>
              </a:rPr>
              <a:t> </a:t>
            </a:r>
            <a:r>
              <a:rPr lang="pt-BR" sz="850" i="1" spc="10" dirty="0">
                <a:solidFill>
                  <a:srgbClr val="001521"/>
                </a:solidFill>
                <a:latin typeface="Verdana"/>
                <a:cs typeface="Verdana"/>
              </a:rPr>
              <a:t>Possuir uma única estrutura de governança integrada e simplificada que se conecte ao objetivo, elimine a duplicidade e a redundância e feche as lacunas atuais existentes com os requisitos atuais</a:t>
            </a:r>
            <a:r>
              <a:rPr sz="850" i="1" spc="25" dirty="0">
                <a:solidFill>
                  <a:srgbClr val="001521"/>
                </a:solidFill>
                <a:latin typeface="Verdana"/>
                <a:cs typeface="Verdana"/>
              </a:rPr>
              <a:t>.</a:t>
            </a:r>
            <a:endParaRPr sz="850" dirty="0">
              <a:latin typeface="Verdana"/>
              <a:cs typeface="Verdan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47004" y="3442913"/>
            <a:ext cx="5365115" cy="985519"/>
            <a:chOff x="147004" y="3442913"/>
            <a:chExt cx="5365115" cy="985519"/>
          </a:xfrm>
        </p:grpSpPr>
        <p:sp>
          <p:nvSpPr>
            <p:cNvPr id="37" name="object 37"/>
            <p:cNvSpPr/>
            <p:nvPr/>
          </p:nvSpPr>
          <p:spPr>
            <a:xfrm>
              <a:off x="158108" y="3442913"/>
              <a:ext cx="396875" cy="396875"/>
            </a:xfrm>
            <a:custGeom>
              <a:avLst/>
              <a:gdLst/>
              <a:ahLst/>
              <a:cxnLst/>
              <a:rect l="l" t="t" r="r" b="b"/>
              <a:pathLst>
                <a:path w="396875" h="396875">
                  <a:moveTo>
                    <a:pt x="198410" y="0"/>
                  </a:moveTo>
                  <a:lnTo>
                    <a:pt x="152916" y="5240"/>
                  </a:lnTo>
                  <a:lnTo>
                    <a:pt x="111153" y="20167"/>
                  </a:lnTo>
                  <a:lnTo>
                    <a:pt x="74313" y="43590"/>
                  </a:lnTo>
                  <a:lnTo>
                    <a:pt x="43587" y="74317"/>
                  </a:lnTo>
                  <a:lnTo>
                    <a:pt x="20166" y="111157"/>
                  </a:lnTo>
                  <a:lnTo>
                    <a:pt x="5240" y="152919"/>
                  </a:lnTo>
                  <a:lnTo>
                    <a:pt x="0" y="198410"/>
                  </a:lnTo>
                  <a:lnTo>
                    <a:pt x="5240" y="243905"/>
                  </a:lnTo>
                  <a:lnTo>
                    <a:pt x="20166" y="285668"/>
                  </a:lnTo>
                  <a:lnTo>
                    <a:pt x="43587" y="322508"/>
                  </a:lnTo>
                  <a:lnTo>
                    <a:pt x="74313" y="353234"/>
                  </a:lnTo>
                  <a:lnTo>
                    <a:pt x="111153" y="376655"/>
                  </a:lnTo>
                  <a:lnTo>
                    <a:pt x="152916" y="391581"/>
                  </a:lnTo>
                  <a:lnTo>
                    <a:pt x="198410" y="396821"/>
                  </a:lnTo>
                  <a:lnTo>
                    <a:pt x="243905" y="391581"/>
                  </a:lnTo>
                  <a:lnTo>
                    <a:pt x="285668" y="376655"/>
                  </a:lnTo>
                  <a:lnTo>
                    <a:pt x="322508" y="353234"/>
                  </a:lnTo>
                  <a:lnTo>
                    <a:pt x="353234" y="322508"/>
                  </a:lnTo>
                  <a:lnTo>
                    <a:pt x="376655" y="285668"/>
                  </a:lnTo>
                  <a:lnTo>
                    <a:pt x="391581" y="243905"/>
                  </a:lnTo>
                  <a:lnTo>
                    <a:pt x="396821" y="198410"/>
                  </a:lnTo>
                  <a:lnTo>
                    <a:pt x="391581" y="152919"/>
                  </a:lnTo>
                  <a:lnTo>
                    <a:pt x="376655" y="111157"/>
                  </a:lnTo>
                  <a:lnTo>
                    <a:pt x="353234" y="74317"/>
                  </a:lnTo>
                  <a:lnTo>
                    <a:pt x="322508" y="43590"/>
                  </a:lnTo>
                  <a:lnTo>
                    <a:pt x="285668" y="20167"/>
                  </a:lnTo>
                  <a:lnTo>
                    <a:pt x="243905" y="5240"/>
                  </a:lnTo>
                  <a:lnTo>
                    <a:pt x="198410" y="0"/>
                  </a:lnTo>
                  <a:close/>
                </a:path>
              </a:pathLst>
            </a:custGeom>
            <a:solidFill>
              <a:srgbClr val="00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26915" y="3500721"/>
              <a:ext cx="291465" cy="267970"/>
            </a:xfrm>
            <a:custGeom>
              <a:avLst/>
              <a:gdLst/>
              <a:ahLst/>
              <a:cxnLst/>
              <a:rect l="l" t="t" r="r" b="b"/>
              <a:pathLst>
                <a:path w="291465" h="267970">
                  <a:moveTo>
                    <a:pt x="131292" y="24130"/>
                  </a:moveTo>
                  <a:lnTo>
                    <a:pt x="122324" y="24130"/>
                  </a:lnTo>
                  <a:lnTo>
                    <a:pt x="104426" y="25400"/>
                  </a:lnTo>
                  <a:lnTo>
                    <a:pt x="56285" y="43180"/>
                  </a:lnTo>
                  <a:lnTo>
                    <a:pt x="38950" y="57150"/>
                  </a:lnTo>
                  <a:lnTo>
                    <a:pt x="35870" y="59690"/>
                  </a:lnTo>
                  <a:lnTo>
                    <a:pt x="12861" y="91440"/>
                  </a:lnTo>
                  <a:lnTo>
                    <a:pt x="633" y="133350"/>
                  </a:lnTo>
                  <a:lnTo>
                    <a:pt x="0" y="146050"/>
                  </a:lnTo>
                  <a:lnTo>
                    <a:pt x="1302" y="163830"/>
                  </a:lnTo>
                  <a:lnTo>
                    <a:pt x="19397" y="212090"/>
                  </a:lnTo>
                  <a:lnTo>
                    <a:pt x="29838" y="226060"/>
                  </a:lnTo>
                  <a:lnTo>
                    <a:pt x="32753" y="229870"/>
                  </a:lnTo>
                  <a:lnTo>
                    <a:pt x="35824" y="232410"/>
                  </a:lnTo>
                  <a:lnTo>
                    <a:pt x="43092" y="240030"/>
                  </a:lnTo>
                  <a:lnTo>
                    <a:pt x="50831" y="245110"/>
                  </a:lnTo>
                  <a:lnTo>
                    <a:pt x="59051" y="251460"/>
                  </a:lnTo>
                  <a:lnTo>
                    <a:pt x="67716" y="255270"/>
                  </a:lnTo>
                  <a:lnTo>
                    <a:pt x="74757" y="259080"/>
                  </a:lnTo>
                  <a:lnTo>
                    <a:pt x="85979" y="262890"/>
                  </a:lnTo>
                  <a:lnTo>
                    <a:pt x="97697" y="266700"/>
                  </a:lnTo>
                  <a:lnTo>
                    <a:pt x="109841" y="267970"/>
                  </a:lnTo>
                  <a:lnTo>
                    <a:pt x="122343" y="267970"/>
                  </a:lnTo>
                  <a:lnTo>
                    <a:pt x="140241" y="266700"/>
                  </a:lnTo>
                  <a:lnTo>
                    <a:pt x="157333" y="264160"/>
                  </a:lnTo>
                  <a:lnTo>
                    <a:pt x="173435" y="257810"/>
                  </a:lnTo>
                  <a:lnTo>
                    <a:pt x="184098" y="251460"/>
                  </a:lnTo>
                  <a:lnTo>
                    <a:pt x="106866" y="251460"/>
                  </a:lnTo>
                  <a:lnTo>
                    <a:pt x="92099" y="247650"/>
                  </a:lnTo>
                  <a:lnTo>
                    <a:pt x="78184" y="242570"/>
                  </a:lnTo>
                  <a:lnTo>
                    <a:pt x="65278" y="234950"/>
                  </a:lnTo>
                  <a:lnTo>
                    <a:pt x="62088" y="233680"/>
                  </a:lnTo>
                  <a:lnTo>
                    <a:pt x="31864" y="200660"/>
                  </a:lnTo>
                  <a:lnTo>
                    <a:pt x="27730" y="193040"/>
                  </a:lnTo>
                  <a:lnTo>
                    <a:pt x="26731" y="191770"/>
                  </a:lnTo>
                  <a:lnTo>
                    <a:pt x="25814" y="189230"/>
                  </a:lnTo>
                  <a:lnTo>
                    <a:pt x="24934" y="187960"/>
                  </a:lnTo>
                  <a:lnTo>
                    <a:pt x="21378" y="177800"/>
                  </a:lnTo>
                  <a:lnTo>
                    <a:pt x="18774" y="167640"/>
                  </a:lnTo>
                  <a:lnTo>
                    <a:pt x="17173" y="157480"/>
                  </a:lnTo>
                  <a:lnTo>
                    <a:pt x="16810" y="149860"/>
                  </a:lnTo>
                  <a:lnTo>
                    <a:pt x="16910" y="142240"/>
                  </a:lnTo>
                  <a:lnTo>
                    <a:pt x="26285" y="101600"/>
                  </a:lnTo>
                  <a:lnTo>
                    <a:pt x="35448" y="86360"/>
                  </a:lnTo>
                  <a:lnTo>
                    <a:pt x="37676" y="82550"/>
                  </a:lnTo>
                  <a:lnTo>
                    <a:pt x="42388" y="77470"/>
                  </a:lnTo>
                  <a:lnTo>
                    <a:pt x="44918" y="73660"/>
                  </a:lnTo>
                  <a:lnTo>
                    <a:pt x="47576" y="71120"/>
                  </a:lnTo>
                  <a:lnTo>
                    <a:pt x="53858" y="66040"/>
                  </a:lnTo>
                  <a:lnTo>
                    <a:pt x="60542" y="60960"/>
                  </a:lnTo>
                  <a:lnTo>
                    <a:pt x="67643" y="55880"/>
                  </a:lnTo>
                  <a:lnTo>
                    <a:pt x="75132" y="52070"/>
                  </a:lnTo>
                  <a:lnTo>
                    <a:pt x="77094" y="50800"/>
                  </a:lnTo>
                  <a:lnTo>
                    <a:pt x="79138" y="49530"/>
                  </a:lnTo>
                  <a:lnTo>
                    <a:pt x="81192" y="49530"/>
                  </a:lnTo>
                  <a:lnTo>
                    <a:pt x="90905" y="45720"/>
                  </a:lnTo>
                  <a:lnTo>
                    <a:pt x="111523" y="40640"/>
                  </a:lnTo>
                  <a:lnTo>
                    <a:pt x="163867" y="40640"/>
                  </a:lnTo>
                  <a:lnTo>
                    <a:pt x="168233" y="33020"/>
                  </a:lnTo>
                  <a:lnTo>
                    <a:pt x="166289" y="31750"/>
                  </a:lnTo>
                  <a:lnTo>
                    <a:pt x="164327" y="31750"/>
                  </a:lnTo>
                  <a:lnTo>
                    <a:pt x="160542" y="30480"/>
                  </a:lnTo>
                  <a:lnTo>
                    <a:pt x="158763" y="29210"/>
                  </a:lnTo>
                  <a:lnTo>
                    <a:pt x="157012" y="29210"/>
                  </a:lnTo>
                  <a:lnTo>
                    <a:pt x="148653" y="26670"/>
                  </a:lnTo>
                  <a:lnTo>
                    <a:pt x="131292" y="24130"/>
                  </a:lnTo>
                  <a:close/>
                </a:path>
                <a:path w="291465" h="267970">
                  <a:moveTo>
                    <a:pt x="244621" y="143510"/>
                  </a:moveTo>
                  <a:lnTo>
                    <a:pt x="228020" y="146050"/>
                  </a:lnTo>
                  <a:lnTo>
                    <a:pt x="226897" y="161290"/>
                  </a:lnTo>
                  <a:lnTo>
                    <a:pt x="223634" y="176530"/>
                  </a:lnTo>
                  <a:lnTo>
                    <a:pt x="218390" y="190500"/>
                  </a:lnTo>
                  <a:lnTo>
                    <a:pt x="211327" y="203200"/>
                  </a:lnTo>
                  <a:lnTo>
                    <a:pt x="209264" y="207010"/>
                  </a:lnTo>
                  <a:lnTo>
                    <a:pt x="207046" y="209550"/>
                  </a:lnTo>
                  <a:lnTo>
                    <a:pt x="202306" y="215900"/>
                  </a:lnTo>
                  <a:lnTo>
                    <a:pt x="199804" y="218440"/>
                  </a:lnTo>
                  <a:lnTo>
                    <a:pt x="197145" y="220980"/>
                  </a:lnTo>
                  <a:lnTo>
                    <a:pt x="190816" y="227330"/>
                  </a:lnTo>
                  <a:lnTo>
                    <a:pt x="184129" y="232410"/>
                  </a:lnTo>
                  <a:lnTo>
                    <a:pt x="177025" y="236220"/>
                  </a:lnTo>
                  <a:lnTo>
                    <a:pt x="169534" y="241300"/>
                  </a:lnTo>
                  <a:lnTo>
                    <a:pt x="167573" y="241300"/>
                  </a:lnTo>
                  <a:lnTo>
                    <a:pt x="163475" y="243840"/>
                  </a:lnTo>
                  <a:lnTo>
                    <a:pt x="153767" y="247650"/>
                  </a:lnTo>
                  <a:lnTo>
                    <a:pt x="143641" y="250190"/>
                  </a:lnTo>
                  <a:lnTo>
                    <a:pt x="133149" y="251460"/>
                  </a:lnTo>
                  <a:lnTo>
                    <a:pt x="184098" y="251460"/>
                  </a:lnTo>
                  <a:lnTo>
                    <a:pt x="208769" y="232410"/>
                  </a:lnTo>
                  <a:lnTo>
                    <a:pt x="215482" y="226060"/>
                  </a:lnTo>
                  <a:lnTo>
                    <a:pt x="221554" y="218440"/>
                  </a:lnTo>
                  <a:lnTo>
                    <a:pt x="227002" y="209550"/>
                  </a:lnTo>
                  <a:lnTo>
                    <a:pt x="231788" y="200660"/>
                  </a:lnTo>
                  <a:lnTo>
                    <a:pt x="232943" y="198120"/>
                  </a:lnTo>
                  <a:lnTo>
                    <a:pt x="234043" y="196850"/>
                  </a:lnTo>
                  <a:lnTo>
                    <a:pt x="244015" y="158750"/>
                  </a:lnTo>
                  <a:lnTo>
                    <a:pt x="244649" y="146050"/>
                  </a:lnTo>
                  <a:lnTo>
                    <a:pt x="244621" y="143510"/>
                  </a:lnTo>
                  <a:close/>
                </a:path>
                <a:path w="291465" h="267970">
                  <a:moveTo>
                    <a:pt x="136579" y="66040"/>
                  </a:moveTo>
                  <a:lnTo>
                    <a:pt x="110507" y="66040"/>
                  </a:lnTo>
                  <a:lnTo>
                    <a:pt x="99219" y="68580"/>
                  </a:lnTo>
                  <a:lnTo>
                    <a:pt x="88591" y="72390"/>
                  </a:lnTo>
                  <a:lnTo>
                    <a:pt x="78753" y="78740"/>
                  </a:lnTo>
                  <a:lnTo>
                    <a:pt x="76315" y="80010"/>
                  </a:lnTo>
                  <a:lnTo>
                    <a:pt x="73950" y="81280"/>
                  </a:lnTo>
                  <a:lnTo>
                    <a:pt x="71704" y="83820"/>
                  </a:lnTo>
                  <a:lnTo>
                    <a:pt x="69449" y="85090"/>
                  </a:lnTo>
                  <a:lnTo>
                    <a:pt x="67322" y="87630"/>
                  </a:lnTo>
                  <a:lnTo>
                    <a:pt x="65278" y="88900"/>
                  </a:lnTo>
                  <a:lnTo>
                    <a:pt x="60835" y="93980"/>
                  </a:lnTo>
                  <a:lnTo>
                    <a:pt x="56821" y="99060"/>
                  </a:lnTo>
                  <a:lnTo>
                    <a:pt x="53220" y="104140"/>
                  </a:lnTo>
                  <a:lnTo>
                    <a:pt x="50061" y="110490"/>
                  </a:lnTo>
                  <a:lnTo>
                    <a:pt x="49272" y="111760"/>
                  </a:lnTo>
                  <a:lnTo>
                    <a:pt x="41535" y="146050"/>
                  </a:lnTo>
                  <a:lnTo>
                    <a:pt x="42394" y="158750"/>
                  </a:lnTo>
                  <a:lnTo>
                    <a:pt x="44890" y="168910"/>
                  </a:lnTo>
                  <a:lnTo>
                    <a:pt x="48906" y="180340"/>
                  </a:lnTo>
                  <a:lnTo>
                    <a:pt x="54323" y="190500"/>
                  </a:lnTo>
                  <a:lnTo>
                    <a:pt x="55882" y="191770"/>
                  </a:lnTo>
                  <a:lnTo>
                    <a:pt x="57587" y="194310"/>
                  </a:lnTo>
                  <a:lnTo>
                    <a:pt x="61208" y="199390"/>
                  </a:lnTo>
                  <a:lnTo>
                    <a:pt x="63124" y="201930"/>
                  </a:lnTo>
                  <a:lnTo>
                    <a:pt x="65168" y="203200"/>
                  </a:lnTo>
                  <a:lnTo>
                    <a:pt x="69976" y="208280"/>
                  </a:lnTo>
                  <a:lnTo>
                    <a:pt x="75088" y="212090"/>
                  </a:lnTo>
                  <a:lnTo>
                    <a:pt x="80524" y="215900"/>
                  </a:lnTo>
                  <a:lnTo>
                    <a:pt x="86261" y="218440"/>
                  </a:lnTo>
                  <a:lnTo>
                    <a:pt x="87774" y="219710"/>
                  </a:lnTo>
                  <a:lnTo>
                    <a:pt x="89341" y="219710"/>
                  </a:lnTo>
                  <a:lnTo>
                    <a:pt x="90900" y="220980"/>
                  </a:lnTo>
                  <a:lnTo>
                    <a:pt x="98326" y="223520"/>
                  </a:lnTo>
                  <a:lnTo>
                    <a:pt x="106078" y="226060"/>
                  </a:lnTo>
                  <a:lnTo>
                    <a:pt x="114109" y="227330"/>
                  </a:lnTo>
                  <a:lnTo>
                    <a:pt x="122370" y="227330"/>
                  </a:lnTo>
                  <a:lnTo>
                    <a:pt x="168453" y="213360"/>
                  </a:lnTo>
                  <a:lnTo>
                    <a:pt x="170818" y="210820"/>
                  </a:lnTo>
                  <a:lnTo>
                    <a:pt x="122324" y="210820"/>
                  </a:lnTo>
                  <a:lnTo>
                    <a:pt x="103955" y="208280"/>
                  </a:lnTo>
                  <a:lnTo>
                    <a:pt x="78543" y="193040"/>
                  </a:lnTo>
                  <a:lnTo>
                    <a:pt x="72034" y="186690"/>
                  </a:lnTo>
                  <a:lnTo>
                    <a:pt x="58082" y="146050"/>
                  </a:lnTo>
                  <a:lnTo>
                    <a:pt x="58764" y="137160"/>
                  </a:lnTo>
                  <a:lnTo>
                    <a:pt x="60745" y="128270"/>
                  </a:lnTo>
                  <a:lnTo>
                    <a:pt x="63929" y="119380"/>
                  </a:lnTo>
                  <a:lnTo>
                    <a:pt x="68220" y="111760"/>
                  </a:lnTo>
                  <a:lnTo>
                    <a:pt x="69476" y="109220"/>
                  </a:lnTo>
                  <a:lnTo>
                    <a:pt x="70824" y="107950"/>
                  </a:lnTo>
                  <a:lnTo>
                    <a:pt x="73712" y="104140"/>
                  </a:lnTo>
                  <a:lnTo>
                    <a:pt x="75224" y="102870"/>
                  </a:lnTo>
                  <a:lnTo>
                    <a:pt x="81742" y="96520"/>
                  </a:lnTo>
                  <a:lnTo>
                    <a:pt x="87325" y="91440"/>
                  </a:lnTo>
                  <a:lnTo>
                    <a:pt x="94860" y="87630"/>
                  </a:lnTo>
                  <a:lnTo>
                    <a:pt x="97298" y="87630"/>
                  </a:lnTo>
                  <a:lnTo>
                    <a:pt x="103204" y="85090"/>
                  </a:lnTo>
                  <a:lnTo>
                    <a:pt x="115740" y="82550"/>
                  </a:lnTo>
                  <a:lnTo>
                    <a:pt x="141430" y="82550"/>
                  </a:lnTo>
                  <a:lnTo>
                    <a:pt x="148175" y="69850"/>
                  </a:lnTo>
                  <a:lnTo>
                    <a:pt x="145388" y="68580"/>
                  </a:lnTo>
                  <a:lnTo>
                    <a:pt x="136579" y="66040"/>
                  </a:lnTo>
                  <a:close/>
                </a:path>
                <a:path w="291465" h="267970">
                  <a:moveTo>
                    <a:pt x="203113" y="149860"/>
                  </a:moveTo>
                  <a:lnTo>
                    <a:pt x="186255" y="152400"/>
                  </a:lnTo>
                  <a:lnTo>
                    <a:pt x="185028" y="160020"/>
                  </a:lnTo>
                  <a:lnTo>
                    <a:pt x="182947" y="167640"/>
                  </a:lnTo>
                  <a:lnTo>
                    <a:pt x="180063" y="173990"/>
                  </a:lnTo>
                  <a:lnTo>
                    <a:pt x="176428" y="180340"/>
                  </a:lnTo>
                  <a:lnTo>
                    <a:pt x="175172" y="182880"/>
                  </a:lnTo>
                  <a:lnTo>
                    <a:pt x="173825" y="184150"/>
                  </a:lnTo>
                  <a:lnTo>
                    <a:pt x="170955" y="187960"/>
                  </a:lnTo>
                  <a:lnTo>
                    <a:pt x="169397" y="190500"/>
                  </a:lnTo>
                  <a:lnTo>
                    <a:pt x="162888" y="196850"/>
                  </a:lnTo>
                  <a:lnTo>
                    <a:pt x="157251" y="200660"/>
                  </a:lnTo>
                  <a:lnTo>
                    <a:pt x="149834" y="204470"/>
                  </a:lnTo>
                  <a:lnTo>
                    <a:pt x="148606" y="204470"/>
                  </a:lnTo>
                  <a:lnTo>
                    <a:pt x="147350" y="205740"/>
                  </a:lnTo>
                  <a:lnTo>
                    <a:pt x="141445" y="207010"/>
                  </a:lnTo>
                  <a:lnTo>
                    <a:pt x="135286" y="209550"/>
                  </a:lnTo>
                  <a:lnTo>
                    <a:pt x="128908" y="210820"/>
                  </a:lnTo>
                  <a:lnTo>
                    <a:pt x="170818" y="210820"/>
                  </a:lnTo>
                  <a:lnTo>
                    <a:pt x="175291" y="207010"/>
                  </a:lnTo>
                  <a:lnTo>
                    <a:pt x="177445" y="205740"/>
                  </a:lnTo>
                  <a:lnTo>
                    <a:pt x="179481" y="203200"/>
                  </a:lnTo>
                  <a:lnTo>
                    <a:pt x="183929" y="198120"/>
                  </a:lnTo>
                  <a:lnTo>
                    <a:pt x="187945" y="193040"/>
                  </a:lnTo>
                  <a:lnTo>
                    <a:pt x="191547" y="187960"/>
                  </a:lnTo>
                  <a:lnTo>
                    <a:pt x="194707" y="182880"/>
                  </a:lnTo>
                  <a:lnTo>
                    <a:pt x="195486" y="180340"/>
                  </a:lnTo>
                  <a:lnTo>
                    <a:pt x="196201" y="179070"/>
                  </a:lnTo>
                  <a:lnTo>
                    <a:pt x="196861" y="177800"/>
                  </a:lnTo>
                  <a:lnTo>
                    <a:pt x="199291" y="171450"/>
                  </a:lnTo>
                  <a:lnTo>
                    <a:pt x="201159" y="163830"/>
                  </a:lnTo>
                  <a:lnTo>
                    <a:pt x="202442" y="157480"/>
                  </a:lnTo>
                  <a:lnTo>
                    <a:pt x="203113" y="149860"/>
                  </a:lnTo>
                  <a:close/>
                </a:path>
                <a:path w="291465" h="267970">
                  <a:moveTo>
                    <a:pt x="159551" y="157480"/>
                  </a:moveTo>
                  <a:lnTo>
                    <a:pt x="139632" y="160020"/>
                  </a:lnTo>
                  <a:lnTo>
                    <a:pt x="139109" y="161290"/>
                  </a:lnTo>
                  <a:lnTo>
                    <a:pt x="138311" y="161290"/>
                  </a:lnTo>
                  <a:lnTo>
                    <a:pt x="136267" y="163830"/>
                  </a:lnTo>
                  <a:lnTo>
                    <a:pt x="134333" y="165100"/>
                  </a:lnTo>
                  <a:lnTo>
                    <a:pt x="131372" y="166370"/>
                  </a:lnTo>
                  <a:lnTo>
                    <a:pt x="128264" y="167640"/>
                  </a:lnTo>
                  <a:lnTo>
                    <a:pt x="125377" y="168910"/>
                  </a:lnTo>
                  <a:lnTo>
                    <a:pt x="91285" y="168910"/>
                  </a:lnTo>
                  <a:lnTo>
                    <a:pt x="93008" y="171450"/>
                  </a:lnTo>
                  <a:lnTo>
                    <a:pt x="93934" y="172720"/>
                  </a:lnTo>
                  <a:lnTo>
                    <a:pt x="97885" y="176530"/>
                  </a:lnTo>
                  <a:lnTo>
                    <a:pt x="101277" y="179070"/>
                  </a:lnTo>
                  <a:lnTo>
                    <a:pt x="105035" y="180340"/>
                  </a:lnTo>
                  <a:lnTo>
                    <a:pt x="106529" y="181610"/>
                  </a:lnTo>
                  <a:lnTo>
                    <a:pt x="111883" y="184150"/>
                  </a:lnTo>
                  <a:lnTo>
                    <a:pt x="116971" y="185420"/>
                  </a:lnTo>
                  <a:lnTo>
                    <a:pt x="130015" y="185420"/>
                  </a:lnTo>
                  <a:lnTo>
                    <a:pt x="137175" y="182880"/>
                  </a:lnTo>
                  <a:lnTo>
                    <a:pt x="144389" y="177800"/>
                  </a:lnTo>
                  <a:lnTo>
                    <a:pt x="145508" y="177800"/>
                  </a:lnTo>
                  <a:lnTo>
                    <a:pt x="147662" y="175260"/>
                  </a:lnTo>
                  <a:lnTo>
                    <a:pt x="148652" y="175260"/>
                  </a:lnTo>
                  <a:lnTo>
                    <a:pt x="149624" y="173990"/>
                  </a:lnTo>
                  <a:lnTo>
                    <a:pt x="152630" y="170180"/>
                  </a:lnTo>
                  <a:lnTo>
                    <a:pt x="155096" y="167640"/>
                  </a:lnTo>
                  <a:lnTo>
                    <a:pt x="156966" y="163830"/>
                  </a:lnTo>
                  <a:lnTo>
                    <a:pt x="157672" y="162560"/>
                  </a:lnTo>
                  <a:lnTo>
                    <a:pt x="158598" y="160020"/>
                  </a:lnTo>
                  <a:lnTo>
                    <a:pt x="159121" y="158750"/>
                  </a:lnTo>
                  <a:lnTo>
                    <a:pt x="159551" y="157480"/>
                  </a:lnTo>
                  <a:close/>
                </a:path>
                <a:path w="291465" h="267970">
                  <a:moveTo>
                    <a:pt x="127366" y="107950"/>
                  </a:moveTo>
                  <a:lnTo>
                    <a:pt x="114633" y="107950"/>
                  </a:lnTo>
                  <a:lnTo>
                    <a:pt x="107455" y="109220"/>
                  </a:lnTo>
                  <a:lnTo>
                    <a:pt x="100259" y="114300"/>
                  </a:lnTo>
                  <a:lnTo>
                    <a:pt x="99141" y="115570"/>
                  </a:lnTo>
                  <a:lnTo>
                    <a:pt x="96959" y="116840"/>
                  </a:lnTo>
                  <a:lnTo>
                    <a:pt x="95923" y="118110"/>
                  </a:lnTo>
                  <a:lnTo>
                    <a:pt x="92018" y="121920"/>
                  </a:lnTo>
                  <a:lnTo>
                    <a:pt x="89552" y="125730"/>
                  </a:lnTo>
                  <a:lnTo>
                    <a:pt x="87682" y="129540"/>
                  </a:lnTo>
                  <a:lnTo>
                    <a:pt x="86976" y="130810"/>
                  </a:lnTo>
                  <a:lnTo>
                    <a:pt x="84703" y="135890"/>
                  </a:lnTo>
                  <a:lnTo>
                    <a:pt x="83612" y="140970"/>
                  </a:lnTo>
                  <a:lnTo>
                    <a:pt x="83612" y="153670"/>
                  </a:lnTo>
                  <a:lnTo>
                    <a:pt x="85858" y="161290"/>
                  </a:lnTo>
                  <a:lnTo>
                    <a:pt x="90478" y="168910"/>
                  </a:lnTo>
                  <a:lnTo>
                    <a:pt x="117942" y="168910"/>
                  </a:lnTo>
                  <a:lnTo>
                    <a:pt x="113845" y="167640"/>
                  </a:lnTo>
                  <a:lnTo>
                    <a:pt x="109729" y="165100"/>
                  </a:lnTo>
                  <a:lnTo>
                    <a:pt x="109087" y="163830"/>
                  </a:lnTo>
                  <a:lnTo>
                    <a:pt x="107877" y="162560"/>
                  </a:lnTo>
                  <a:lnTo>
                    <a:pt x="107309" y="162560"/>
                  </a:lnTo>
                  <a:lnTo>
                    <a:pt x="105035" y="160020"/>
                  </a:lnTo>
                  <a:lnTo>
                    <a:pt x="103642" y="158750"/>
                  </a:lnTo>
                  <a:lnTo>
                    <a:pt x="102578" y="156210"/>
                  </a:lnTo>
                  <a:lnTo>
                    <a:pt x="102358" y="156210"/>
                  </a:lnTo>
                  <a:lnTo>
                    <a:pt x="100846" y="152400"/>
                  </a:lnTo>
                  <a:lnTo>
                    <a:pt x="100232" y="149860"/>
                  </a:lnTo>
                  <a:lnTo>
                    <a:pt x="100232" y="142240"/>
                  </a:lnTo>
                  <a:lnTo>
                    <a:pt x="101506" y="138430"/>
                  </a:lnTo>
                  <a:lnTo>
                    <a:pt x="104137" y="133350"/>
                  </a:lnTo>
                  <a:lnTo>
                    <a:pt x="104614" y="133350"/>
                  </a:lnTo>
                  <a:lnTo>
                    <a:pt x="105109" y="132080"/>
                  </a:lnTo>
                  <a:lnTo>
                    <a:pt x="106099" y="130810"/>
                  </a:lnTo>
                  <a:lnTo>
                    <a:pt x="108381" y="129540"/>
                  </a:lnTo>
                  <a:lnTo>
                    <a:pt x="110315" y="127000"/>
                  </a:lnTo>
                  <a:lnTo>
                    <a:pt x="112873" y="125730"/>
                  </a:lnTo>
                  <a:lnTo>
                    <a:pt x="115174" y="125730"/>
                  </a:lnTo>
                  <a:lnTo>
                    <a:pt x="116714" y="124460"/>
                  </a:lnTo>
                  <a:lnTo>
                    <a:pt x="118300" y="124460"/>
                  </a:lnTo>
                  <a:lnTo>
                    <a:pt x="127366" y="107950"/>
                  </a:lnTo>
                  <a:close/>
                </a:path>
                <a:path w="291465" h="267970">
                  <a:moveTo>
                    <a:pt x="209081" y="0"/>
                  </a:moveTo>
                  <a:lnTo>
                    <a:pt x="132316" y="140970"/>
                  </a:lnTo>
                  <a:lnTo>
                    <a:pt x="290961" y="116840"/>
                  </a:lnTo>
                  <a:lnTo>
                    <a:pt x="219000" y="80010"/>
                  </a:lnTo>
                  <a:lnTo>
                    <a:pt x="209081" y="0"/>
                  </a:lnTo>
                  <a:close/>
                </a:path>
                <a:path w="291465" h="267970">
                  <a:moveTo>
                    <a:pt x="141430" y="82550"/>
                  </a:moveTo>
                  <a:lnTo>
                    <a:pt x="134443" y="82550"/>
                  </a:lnTo>
                  <a:lnTo>
                    <a:pt x="140081" y="85090"/>
                  </a:lnTo>
                  <a:lnTo>
                    <a:pt x="141430" y="82550"/>
                  </a:lnTo>
                  <a:close/>
                </a:path>
                <a:path w="291465" h="267970">
                  <a:moveTo>
                    <a:pt x="163867" y="40640"/>
                  </a:moveTo>
                  <a:lnTo>
                    <a:pt x="132243" y="40640"/>
                  </a:lnTo>
                  <a:lnTo>
                    <a:pt x="141884" y="41910"/>
                  </a:lnTo>
                  <a:lnTo>
                    <a:pt x="151226" y="44450"/>
                  </a:lnTo>
                  <a:lnTo>
                    <a:pt x="160230" y="46990"/>
                  </a:lnTo>
                  <a:lnTo>
                    <a:pt x="163867" y="406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8909" y="4072357"/>
              <a:ext cx="5360734" cy="353846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48909" y="4072366"/>
              <a:ext cx="5361305" cy="354330"/>
            </a:xfrm>
            <a:custGeom>
              <a:avLst/>
              <a:gdLst/>
              <a:ahLst/>
              <a:cxnLst/>
              <a:rect l="l" t="t" r="r" b="b"/>
              <a:pathLst>
                <a:path w="5361305" h="354329">
                  <a:moveTo>
                    <a:pt x="5220901" y="353837"/>
                  </a:moveTo>
                  <a:lnTo>
                    <a:pt x="139833" y="353837"/>
                  </a:lnTo>
                  <a:lnTo>
                    <a:pt x="95637" y="346708"/>
                  </a:lnTo>
                  <a:lnTo>
                    <a:pt x="57251" y="326856"/>
                  </a:lnTo>
                  <a:lnTo>
                    <a:pt x="26981" y="296585"/>
                  </a:lnTo>
                  <a:lnTo>
                    <a:pt x="7129" y="258200"/>
                  </a:lnTo>
                  <a:lnTo>
                    <a:pt x="0" y="214004"/>
                  </a:lnTo>
                  <a:lnTo>
                    <a:pt x="0" y="139833"/>
                  </a:lnTo>
                  <a:lnTo>
                    <a:pt x="7129" y="95637"/>
                  </a:lnTo>
                  <a:lnTo>
                    <a:pt x="26981" y="57251"/>
                  </a:lnTo>
                  <a:lnTo>
                    <a:pt x="57251" y="26981"/>
                  </a:lnTo>
                  <a:lnTo>
                    <a:pt x="95637" y="7129"/>
                  </a:lnTo>
                  <a:lnTo>
                    <a:pt x="139833" y="0"/>
                  </a:lnTo>
                  <a:lnTo>
                    <a:pt x="5220901" y="0"/>
                  </a:lnTo>
                  <a:lnTo>
                    <a:pt x="5265101" y="7129"/>
                  </a:lnTo>
                  <a:lnTo>
                    <a:pt x="5303487" y="26981"/>
                  </a:lnTo>
                  <a:lnTo>
                    <a:pt x="5333756" y="57251"/>
                  </a:lnTo>
                  <a:lnTo>
                    <a:pt x="5353606" y="95637"/>
                  </a:lnTo>
                  <a:lnTo>
                    <a:pt x="5360735" y="139833"/>
                  </a:lnTo>
                  <a:lnTo>
                    <a:pt x="5360735" y="214004"/>
                  </a:lnTo>
                  <a:lnTo>
                    <a:pt x="5353606" y="258200"/>
                  </a:lnTo>
                  <a:lnTo>
                    <a:pt x="5333756" y="296585"/>
                  </a:lnTo>
                  <a:lnTo>
                    <a:pt x="5303487" y="326856"/>
                  </a:lnTo>
                  <a:lnTo>
                    <a:pt x="5265101" y="346708"/>
                  </a:lnTo>
                  <a:lnTo>
                    <a:pt x="5220901" y="353837"/>
                  </a:lnTo>
                  <a:close/>
                </a:path>
              </a:pathLst>
            </a:custGeom>
            <a:ln w="3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981909" y="3997664"/>
              <a:ext cx="1694814" cy="280035"/>
            </a:xfrm>
            <a:custGeom>
              <a:avLst/>
              <a:gdLst/>
              <a:ahLst/>
              <a:cxnLst/>
              <a:rect l="l" t="t" r="r" b="b"/>
              <a:pathLst>
                <a:path w="1694814" h="280035">
                  <a:moveTo>
                    <a:pt x="1554909" y="0"/>
                  </a:moveTo>
                  <a:lnTo>
                    <a:pt x="139833" y="0"/>
                  </a:lnTo>
                  <a:lnTo>
                    <a:pt x="95633" y="7128"/>
                  </a:lnTo>
                  <a:lnTo>
                    <a:pt x="57247" y="26978"/>
                  </a:lnTo>
                  <a:lnTo>
                    <a:pt x="26978" y="57247"/>
                  </a:lnTo>
                  <a:lnTo>
                    <a:pt x="7128" y="95633"/>
                  </a:lnTo>
                  <a:lnTo>
                    <a:pt x="0" y="139833"/>
                  </a:lnTo>
                  <a:lnTo>
                    <a:pt x="7128" y="184033"/>
                  </a:lnTo>
                  <a:lnTo>
                    <a:pt x="26978" y="222419"/>
                  </a:lnTo>
                  <a:lnTo>
                    <a:pt x="57247" y="252688"/>
                  </a:lnTo>
                  <a:lnTo>
                    <a:pt x="95633" y="272539"/>
                  </a:lnTo>
                  <a:lnTo>
                    <a:pt x="139833" y="279667"/>
                  </a:lnTo>
                  <a:lnTo>
                    <a:pt x="1554909" y="279667"/>
                  </a:lnTo>
                  <a:lnTo>
                    <a:pt x="1599106" y="272539"/>
                  </a:lnTo>
                  <a:lnTo>
                    <a:pt x="1637491" y="252688"/>
                  </a:lnTo>
                  <a:lnTo>
                    <a:pt x="1667762" y="222419"/>
                  </a:lnTo>
                  <a:lnTo>
                    <a:pt x="1687614" y="184033"/>
                  </a:lnTo>
                  <a:lnTo>
                    <a:pt x="1694743" y="139833"/>
                  </a:lnTo>
                  <a:lnTo>
                    <a:pt x="1687614" y="95633"/>
                  </a:lnTo>
                  <a:lnTo>
                    <a:pt x="1667762" y="57247"/>
                  </a:lnTo>
                  <a:lnTo>
                    <a:pt x="1637491" y="26978"/>
                  </a:lnTo>
                  <a:lnTo>
                    <a:pt x="1599106" y="7128"/>
                  </a:lnTo>
                  <a:lnTo>
                    <a:pt x="1554909" y="0"/>
                  </a:lnTo>
                  <a:close/>
                </a:path>
              </a:pathLst>
            </a:custGeom>
            <a:solidFill>
              <a:srgbClr val="5EBC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278394" y="4048373"/>
            <a:ext cx="1031240" cy="1538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spc="20" dirty="0">
                <a:solidFill>
                  <a:srgbClr val="FFFFFF"/>
                </a:solidFill>
                <a:latin typeface="Tahoma"/>
                <a:cs typeface="Tahoma"/>
              </a:rPr>
              <a:t>Inst</a:t>
            </a:r>
            <a:r>
              <a:rPr lang="pt-BR" sz="900" b="1" spc="20" dirty="0">
                <a:solidFill>
                  <a:srgbClr val="FFFFFF"/>
                </a:solidFill>
                <a:latin typeface="Tahoma"/>
                <a:cs typeface="Tahoma"/>
              </a:rPr>
              <a:t>â</a:t>
            </a:r>
            <a:r>
              <a:rPr sz="900" b="1" spc="20" dirty="0" err="1">
                <a:solidFill>
                  <a:srgbClr val="FFFFFF"/>
                </a:solidFill>
                <a:latin typeface="Tahoma"/>
                <a:cs typeface="Tahoma"/>
              </a:rPr>
              <a:t>ncias</a:t>
            </a:r>
            <a:r>
              <a:rPr sz="90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50" dirty="0">
                <a:solidFill>
                  <a:srgbClr val="FFFFFF"/>
                </a:solidFill>
                <a:latin typeface="Tahoma"/>
                <a:cs typeface="Tahoma"/>
              </a:rPr>
              <a:t>KORE</a:t>
            </a:r>
            <a:endParaRPr sz="900" dirty="0">
              <a:latin typeface="Tahoma"/>
              <a:cs typeface="Tahom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47004" y="4440614"/>
            <a:ext cx="5365115" cy="430530"/>
            <a:chOff x="147004" y="4440614"/>
            <a:chExt cx="5365115" cy="430530"/>
          </a:xfrm>
        </p:grpSpPr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8909" y="4515216"/>
              <a:ext cx="5360734" cy="35384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48909" y="4515234"/>
              <a:ext cx="5361305" cy="354330"/>
            </a:xfrm>
            <a:custGeom>
              <a:avLst/>
              <a:gdLst/>
              <a:ahLst/>
              <a:cxnLst/>
              <a:rect l="l" t="t" r="r" b="b"/>
              <a:pathLst>
                <a:path w="5361305" h="354329">
                  <a:moveTo>
                    <a:pt x="5220901" y="353828"/>
                  </a:moveTo>
                  <a:lnTo>
                    <a:pt x="139833" y="353828"/>
                  </a:lnTo>
                  <a:lnTo>
                    <a:pt x="95637" y="346700"/>
                  </a:lnTo>
                  <a:lnTo>
                    <a:pt x="57251" y="326850"/>
                  </a:lnTo>
                  <a:lnTo>
                    <a:pt x="26981" y="296580"/>
                  </a:lnTo>
                  <a:lnTo>
                    <a:pt x="7129" y="258194"/>
                  </a:lnTo>
                  <a:lnTo>
                    <a:pt x="0" y="213994"/>
                  </a:lnTo>
                  <a:lnTo>
                    <a:pt x="0" y="139833"/>
                  </a:lnTo>
                  <a:lnTo>
                    <a:pt x="7129" y="95637"/>
                  </a:lnTo>
                  <a:lnTo>
                    <a:pt x="26981" y="57251"/>
                  </a:lnTo>
                  <a:lnTo>
                    <a:pt x="57251" y="26981"/>
                  </a:lnTo>
                  <a:lnTo>
                    <a:pt x="95637" y="7129"/>
                  </a:lnTo>
                  <a:lnTo>
                    <a:pt x="139833" y="0"/>
                  </a:lnTo>
                  <a:lnTo>
                    <a:pt x="5220901" y="0"/>
                  </a:lnTo>
                  <a:lnTo>
                    <a:pt x="5265101" y="7129"/>
                  </a:lnTo>
                  <a:lnTo>
                    <a:pt x="5303487" y="26981"/>
                  </a:lnTo>
                  <a:lnTo>
                    <a:pt x="5333756" y="57251"/>
                  </a:lnTo>
                  <a:lnTo>
                    <a:pt x="5353606" y="95637"/>
                  </a:lnTo>
                  <a:lnTo>
                    <a:pt x="5360735" y="139833"/>
                  </a:lnTo>
                  <a:lnTo>
                    <a:pt x="5360735" y="213994"/>
                  </a:lnTo>
                  <a:lnTo>
                    <a:pt x="5353606" y="258194"/>
                  </a:lnTo>
                  <a:lnTo>
                    <a:pt x="5333756" y="296580"/>
                  </a:lnTo>
                  <a:lnTo>
                    <a:pt x="5303487" y="326850"/>
                  </a:lnTo>
                  <a:lnTo>
                    <a:pt x="5265101" y="346700"/>
                  </a:lnTo>
                  <a:lnTo>
                    <a:pt x="5220901" y="353828"/>
                  </a:lnTo>
                  <a:close/>
                </a:path>
              </a:pathLst>
            </a:custGeom>
            <a:ln w="3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985686" y="4440614"/>
              <a:ext cx="1694814" cy="280035"/>
            </a:xfrm>
            <a:custGeom>
              <a:avLst/>
              <a:gdLst/>
              <a:ahLst/>
              <a:cxnLst/>
              <a:rect l="l" t="t" r="r" b="b"/>
              <a:pathLst>
                <a:path w="1694814" h="280035">
                  <a:moveTo>
                    <a:pt x="1554909" y="0"/>
                  </a:moveTo>
                  <a:lnTo>
                    <a:pt x="139833" y="0"/>
                  </a:lnTo>
                  <a:lnTo>
                    <a:pt x="95633" y="7128"/>
                  </a:lnTo>
                  <a:lnTo>
                    <a:pt x="57247" y="26978"/>
                  </a:lnTo>
                  <a:lnTo>
                    <a:pt x="26978" y="57247"/>
                  </a:lnTo>
                  <a:lnTo>
                    <a:pt x="7128" y="95633"/>
                  </a:lnTo>
                  <a:lnTo>
                    <a:pt x="0" y="139833"/>
                  </a:lnTo>
                  <a:lnTo>
                    <a:pt x="7128" y="184033"/>
                  </a:lnTo>
                  <a:lnTo>
                    <a:pt x="26978" y="222419"/>
                  </a:lnTo>
                  <a:lnTo>
                    <a:pt x="57247" y="252688"/>
                  </a:lnTo>
                  <a:lnTo>
                    <a:pt x="95633" y="272539"/>
                  </a:lnTo>
                  <a:lnTo>
                    <a:pt x="139833" y="279667"/>
                  </a:lnTo>
                  <a:lnTo>
                    <a:pt x="1554909" y="279667"/>
                  </a:lnTo>
                  <a:lnTo>
                    <a:pt x="1599109" y="272539"/>
                  </a:lnTo>
                  <a:lnTo>
                    <a:pt x="1637495" y="252688"/>
                  </a:lnTo>
                  <a:lnTo>
                    <a:pt x="1667764" y="222419"/>
                  </a:lnTo>
                  <a:lnTo>
                    <a:pt x="1687615" y="184033"/>
                  </a:lnTo>
                  <a:lnTo>
                    <a:pt x="1694743" y="139833"/>
                  </a:lnTo>
                  <a:lnTo>
                    <a:pt x="1687615" y="95633"/>
                  </a:lnTo>
                  <a:lnTo>
                    <a:pt x="1667764" y="57247"/>
                  </a:lnTo>
                  <a:lnTo>
                    <a:pt x="1637495" y="26978"/>
                  </a:lnTo>
                  <a:lnTo>
                    <a:pt x="1599109" y="7128"/>
                  </a:lnTo>
                  <a:lnTo>
                    <a:pt x="1554909" y="0"/>
                  </a:lnTo>
                  <a:close/>
                </a:path>
              </a:pathLst>
            </a:custGeom>
            <a:solidFill>
              <a:srgbClr val="5EBC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2308206" y="4491323"/>
            <a:ext cx="1006475" cy="1538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900" b="1" spc="35" dirty="0" err="1">
                <a:solidFill>
                  <a:srgbClr val="FFFFFF"/>
                </a:solidFill>
                <a:latin typeface="Tahoma"/>
                <a:cs typeface="Tahoma"/>
              </a:rPr>
              <a:t>Requ</a:t>
            </a:r>
            <a:r>
              <a:rPr lang="pt-BR" sz="900" b="1" spc="35" dirty="0" err="1">
                <a:solidFill>
                  <a:srgbClr val="FFFFFF"/>
                </a:solidFill>
                <a:latin typeface="Tahoma"/>
                <a:cs typeface="Tahoma"/>
              </a:rPr>
              <a:t>isitos</a:t>
            </a:r>
            <a:endParaRPr sz="900" dirty="0">
              <a:latin typeface="Tahoma"/>
              <a:cs typeface="Tahoma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147004" y="4892640"/>
            <a:ext cx="5365115" cy="430530"/>
            <a:chOff x="147004" y="4892640"/>
            <a:chExt cx="5365115" cy="430530"/>
          </a:xfrm>
        </p:grpSpPr>
        <p:pic>
          <p:nvPicPr>
            <p:cNvPr id="49" name="object 4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8909" y="4967334"/>
              <a:ext cx="5360734" cy="35384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48909" y="4967352"/>
              <a:ext cx="5361305" cy="354330"/>
            </a:xfrm>
            <a:custGeom>
              <a:avLst/>
              <a:gdLst/>
              <a:ahLst/>
              <a:cxnLst/>
              <a:rect l="l" t="t" r="r" b="b"/>
              <a:pathLst>
                <a:path w="5361305" h="354329">
                  <a:moveTo>
                    <a:pt x="5220901" y="353828"/>
                  </a:moveTo>
                  <a:lnTo>
                    <a:pt x="139833" y="353828"/>
                  </a:lnTo>
                  <a:lnTo>
                    <a:pt x="95637" y="346700"/>
                  </a:lnTo>
                  <a:lnTo>
                    <a:pt x="57251" y="326850"/>
                  </a:lnTo>
                  <a:lnTo>
                    <a:pt x="26981" y="296580"/>
                  </a:lnTo>
                  <a:lnTo>
                    <a:pt x="7129" y="258194"/>
                  </a:lnTo>
                  <a:lnTo>
                    <a:pt x="0" y="213994"/>
                  </a:lnTo>
                  <a:lnTo>
                    <a:pt x="0" y="139833"/>
                  </a:lnTo>
                  <a:lnTo>
                    <a:pt x="7129" y="95637"/>
                  </a:lnTo>
                  <a:lnTo>
                    <a:pt x="26981" y="57251"/>
                  </a:lnTo>
                  <a:lnTo>
                    <a:pt x="57251" y="26981"/>
                  </a:lnTo>
                  <a:lnTo>
                    <a:pt x="95637" y="7129"/>
                  </a:lnTo>
                  <a:lnTo>
                    <a:pt x="139833" y="0"/>
                  </a:lnTo>
                  <a:lnTo>
                    <a:pt x="5220901" y="0"/>
                  </a:lnTo>
                  <a:lnTo>
                    <a:pt x="5265101" y="7129"/>
                  </a:lnTo>
                  <a:lnTo>
                    <a:pt x="5303487" y="26981"/>
                  </a:lnTo>
                  <a:lnTo>
                    <a:pt x="5333756" y="57251"/>
                  </a:lnTo>
                  <a:lnTo>
                    <a:pt x="5353606" y="95637"/>
                  </a:lnTo>
                  <a:lnTo>
                    <a:pt x="5360735" y="139833"/>
                  </a:lnTo>
                  <a:lnTo>
                    <a:pt x="5360735" y="213994"/>
                  </a:lnTo>
                  <a:lnTo>
                    <a:pt x="5353606" y="258194"/>
                  </a:lnTo>
                  <a:lnTo>
                    <a:pt x="5333756" y="296580"/>
                  </a:lnTo>
                  <a:lnTo>
                    <a:pt x="5303487" y="326850"/>
                  </a:lnTo>
                  <a:lnTo>
                    <a:pt x="5265101" y="346700"/>
                  </a:lnTo>
                  <a:lnTo>
                    <a:pt x="5220901" y="353828"/>
                  </a:lnTo>
                  <a:close/>
                </a:path>
              </a:pathLst>
            </a:custGeom>
            <a:ln w="3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978123" y="4892640"/>
              <a:ext cx="1694814" cy="280035"/>
            </a:xfrm>
            <a:custGeom>
              <a:avLst/>
              <a:gdLst/>
              <a:ahLst/>
              <a:cxnLst/>
              <a:rect l="l" t="t" r="r" b="b"/>
              <a:pathLst>
                <a:path w="1694814" h="280035">
                  <a:moveTo>
                    <a:pt x="1554909" y="0"/>
                  </a:moveTo>
                  <a:lnTo>
                    <a:pt x="139833" y="0"/>
                  </a:lnTo>
                  <a:lnTo>
                    <a:pt x="95637" y="7128"/>
                  </a:lnTo>
                  <a:lnTo>
                    <a:pt x="57251" y="26978"/>
                  </a:lnTo>
                  <a:lnTo>
                    <a:pt x="26981" y="57247"/>
                  </a:lnTo>
                  <a:lnTo>
                    <a:pt x="7129" y="95633"/>
                  </a:lnTo>
                  <a:lnTo>
                    <a:pt x="0" y="139833"/>
                  </a:lnTo>
                  <a:lnTo>
                    <a:pt x="7129" y="184033"/>
                  </a:lnTo>
                  <a:lnTo>
                    <a:pt x="26981" y="222419"/>
                  </a:lnTo>
                  <a:lnTo>
                    <a:pt x="57251" y="252688"/>
                  </a:lnTo>
                  <a:lnTo>
                    <a:pt x="95637" y="272539"/>
                  </a:lnTo>
                  <a:lnTo>
                    <a:pt x="139833" y="279667"/>
                  </a:lnTo>
                  <a:lnTo>
                    <a:pt x="1554909" y="279667"/>
                  </a:lnTo>
                  <a:lnTo>
                    <a:pt x="1599110" y="272539"/>
                  </a:lnTo>
                  <a:lnTo>
                    <a:pt x="1637498" y="252688"/>
                  </a:lnTo>
                  <a:lnTo>
                    <a:pt x="1667770" y="222419"/>
                  </a:lnTo>
                  <a:lnTo>
                    <a:pt x="1687623" y="184033"/>
                  </a:lnTo>
                  <a:lnTo>
                    <a:pt x="1694752" y="139833"/>
                  </a:lnTo>
                  <a:lnTo>
                    <a:pt x="1687623" y="95633"/>
                  </a:lnTo>
                  <a:lnTo>
                    <a:pt x="1667770" y="57247"/>
                  </a:lnTo>
                  <a:lnTo>
                    <a:pt x="1637498" y="26978"/>
                  </a:lnTo>
                  <a:lnTo>
                    <a:pt x="1599110" y="7128"/>
                  </a:lnTo>
                  <a:lnTo>
                    <a:pt x="1554909" y="0"/>
                  </a:lnTo>
                  <a:close/>
                </a:path>
              </a:pathLst>
            </a:custGeom>
            <a:solidFill>
              <a:srgbClr val="5EBC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2094046" y="4943441"/>
            <a:ext cx="1476375" cy="1538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spc="35" dirty="0" err="1">
                <a:solidFill>
                  <a:srgbClr val="FFFFFF"/>
                </a:solidFill>
                <a:latin typeface="Tahoma"/>
                <a:cs typeface="Tahoma"/>
              </a:rPr>
              <a:t>Clar</a:t>
            </a:r>
            <a:r>
              <a:rPr lang="pt-BR" sz="900" b="1" spc="35" dirty="0" err="1">
                <a:solidFill>
                  <a:srgbClr val="FFFFFF"/>
                </a:solidFill>
                <a:latin typeface="Tahoma"/>
                <a:cs typeface="Tahoma"/>
              </a:rPr>
              <a:t>eza</a:t>
            </a:r>
            <a:r>
              <a:rPr sz="9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5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30" dirty="0">
                <a:solidFill>
                  <a:srgbClr val="FFFFFF"/>
                </a:solidFill>
                <a:latin typeface="Tahoma"/>
                <a:cs typeface="Tahoma"/>
              </a:rPr>
              <a:t>expectativa</a:t>
            </a:r>
            <a:endParaRPr sz="900" dirty="0">
              <a:latin typeface="Tahoma"/>
              <a:cs typeface="Tahoma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50781" y="5335591"/>
            <a:ext cx="5365115" cy="430530"/>
            <a:chOff x="150781" y="5335591"/>
            <a:chExt cx="5365115" cy="430530"/>
          </a:xfrm>
        </p:grpSpPr>
        <p:pic>
          <p:nvPicPr>
            <p:cNvPr id="54" name="object 5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2685" y="5410285"/>
              <a:ext cx="5360734" cy="353846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52686" y="5410302"/>
              <a:ext cx="5361305" cy="354330"/>
            </a:xfrm>
            <a:custGeom>
              <a:avLst/>
              <a:gdLst/>
              <a:ahLst/>
              <a:cxnLst/>
              <a:rect l="l" t="t" r="r" b="b"/>
              <a:pathLst>
                <a:path w="5361305" h="354329">
                  <a:moveTo>
                    <a:pt x="5220901" y="353828"/>
                  </a:moveTo>
                  <a:lnTo>
                    <a:pt x="139842" y="353828"/>
                  </a:lnTo>
                  <a:lnTo>
                    <a:pt x="95642" y="346700"/>
                  </a:lnTo>
                  <a:lnTo>
                    <a:pt x="57253" y="326850"/>
                  </a:lnTo>
                  <a:lnTo>
                    <a:pt x="26981" y="296580"/>
                  </a:lnTo>
                  <a:lnTo>
                    <a:pt x="7129" y="258194"/>
                  </a:lnTo>
                  <a:lnTo>
                    <a:pt x="0" y="213994"/>
                  </a:lnTo>
                  <a:lnTo>
                    <a:pt x="0" y="139833"/>
                  </a:lnTo>
                  <a:lnTo>
                    <a:pt x="7129" y="95633"/>
                  </a:lnTo>
                  <a:lnTo>
                    <a:pt x="26981" y="57247"/>
                  </a:lnTo>
                  <a:lnTo>
                    <a:pt x="57253" y="26978"/>
                  </a:lnTo>
                  <a:lnTo>
                    <a:pt x="95642" y="7128"/>
                  </a:lnTo>
                  <a:lnTo>
                    <a:pt x="139842" y="0"/>
                  </a:lnTo>
                  <a:lnTo>
                    <a:pt x="5220901" y="0"/>
                  </a:lnTo>
                  <a:lnTo>
                    <a:pt x="5265101" y="7128"/>
                  </a:lnTo>
                  <a:lnTo>
                    <a:pt x="5303487" y="26978"/>
                  </a:lnTo>
                  <a:lnTo>
                    <a:pt x="5333756" y="57247"/>
                  </a:lnTo>
                  <a:lnTo>
                    <a:pt x="5353606" y="95633"/>
                  </a:lnTo>
                  <a:lnTo>
                    <a:pt x="5360735" y="139833"/>
                  </a:lnTo>
                  <a:lnTo>
                    <a:pt x="5360735" y="213994"/>
                  </a:lnTo>
                  <a:lnTo>
                    <a:pt x="5353606" y="258194"/>
                  </a:lnTo>
                  <a:lnTo>
                    <a:pt x="5333756" y="296580"/>
                  </a:lnTo>
                  <a:lnTo>
                    <a:pt x="5303487" y="326850"/>
                  </a:lnTo>
                  <a:lnTo>
                    <a:pt x="5265101" y="346700"/>
                  </a:lnTo>
                  <a:lnTo>
                    <a:pt x="5220901" y="353828"/>
                  </a:lnTo>
                  <a:close/>
                </a:path>
              </a:pathLst>
            </a:custGeom>
            <a:ln w="3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990627" y="5335591"/>
              <a:ext cx="1694814" cy="280035"/>
            </a:xfrm>
            <a:custGeom>
              <a:avLst/>
              <a:gdLst/>
              <a:ahLst/>
              <a:cxnLst/>
              <a:rect l="l" t="t" r="r" b="b"/>
              <a:pathLst>
                <a:path w="1694814" h="280035">
                  <a:moveTo>
                    <a:pt x="1554918" y="0"/>
                  </a:moveTo>
                  <a:lnTo>
                    <a:pt x="139842" y="0"/>
                  </a:lnTo>
                  <a:lnTo>
                    <a:pt x="95642" y="7128"/>
                  </a:lnTo>
                  <a:lnTo>
                    <a:pt x="57253" y="26978"/>
                  </a:lnTo>
                  <a:lnTo>
                    <a:pt x="26981" y="57247"/>
                  </a:lnTo>
                  <a:lnTo>
                    <a:pt x="7129" y="95633"/>
                  </a:lnTo>
                  <a:lnTo>
                    <a:pt x="0" y="139833"/>
                  </a:lnTo>
                  <a:lnTo>
                    <a:pt x="7129" y="184033"/>
                  </a:lnTo>
                  <a:lnTo>
                    <a:pt x="26981" y="222419"/>
                  </a:lnTo>
                  <a:lnTo>
                    <a:pt x="57253" y="252688"/>
                  </a:lnTo>
                  <a:lnTo>
                    <a:pt x="95642" y="272539"/>
                  </a:lnTo>
                  <a:lnTo>
                    <a:pt x="139842" y="279667"/>
                  </a:lnTo>
                  <a:lnTo>
                    <a:pt x="1554918" y="279667"/>
                  </a:lnTo>
                  <a:lnTo>
                    <a:pt x="1599115" y="272539"/>
                  </a:lnTo>
                  <a:lnTo>
                    <a:pt x="1637500" y="252688"/>
                  </a:lnTo>
                  <a:lnTo>
                    <a:pt x="1667771" y="222419"/>
                  </a:lnTo>
                  <a:lnTo>
                    <a:pt x="1687623" y="184033"/>
                  </a:lnTo>
                  <a:lnTo>
                    <a:pt x="1694752" y="139833"/>
                  </a:lnTo>
                  <a:lnTo>
                    <a:pt x="1687623" y="95633"/>
                  </a:lnTo>
                  <a:lnTo>
                    <a:pt x="1667771" y="57247"/>
                  </a:lnTo>
                  <a:lnTo>
                    <a:pt x="1637500" y="26978"/>
                  </a:lnTo>
                  <a:lnTo>
                    <a:pt x="1599115" y="7128"/>
                  </a:lnTo>
                  <a:lnTo>
                    <a:pt x="1554918" y="0"/>
                  </a:lnTo>
                  <a:close/>
                </a:path>
              </a:pathLst>
            </a:custGeom>
            <a:solidFill>
              <a:srgbClr val="5EBC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2217177" y="5386299"/>
            <a:ext cx="1237615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spc="25" dirty="0">
                <a:solidFill>
                  <a:srgbClr val="FFFFFF"/>
                </a:solidFill>
                <a:latin typeface="Tahoma"/>
                <a:cs typeface="Tahoma"/>
              </a:rPr>
              <a:t>Biblioteca/Catálogo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147004" y="5805492"/>
            <a:ext cx="5365115" cy="430530"/>
            <a:chOff x="147004" y="5805492"/>
            <a:chExt cx="5365115" cy="430530"/>
          </a:xfrm>
        </p:grpSpPr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909" y="5880185"/>
              <a:ext cx="5360734" cy="353846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48909" y="5880203"/>
              <a:ext cx="5361305" cy="354330"/>
            </a:xfrm>
            <a:custGeom>
              <a:avLst/>
              <a:gdLst/>
              <a:ahLst/>
              <a:cxnLst/>
              <a:rect l="l" t="t" r="r" b="b"/>
              <a:pathLst>
                <a:path w="5361305" h="354329">
                  <a:moveTo>
                    <a:pt x="5220901" y="353828"/>
                  </a:moveTo>
                  <a:lnTo>
                    <a:pt x="139833" y="353828"/>
                  </a:lnTo>
                  <a:lnTo>
                    <a:pt x="95637" y="346700"/>
                  </a:lnTo>
                  <a:lnTo>
                    <a:pt x="57251" y="326850"/>
                  </a:lnTo>
                  <a:lnTo>
                    <a:pt x="26981" y="296580"/>
                  </a:lnTo>
                  <a:lnTo>
                    <a:pt x="7129" y="258194"/>
                  </a:lnTo>
                  <a:lnTo>
                    <a:pt x="0" y="213994"/>
                  </a:lnTo>
                  <a:lnTo>
                    <a:pt x="0" y="139833"/>
                  </a:lnTo>
                  <a:lnTo>
                    <a:pt x="7129" y="95633"/>
                  </a:lnTo>
                  <a:lnTo>
                    <a:pt x="26981" y="57247"/>
                  </a:lnTo>
                  <a:lnTo>
                    <a:pt x="57251" y="26978"/>
                  </a:lnTo>
                  <a:lnTo>
                    <a:pt x="95637" y="7128"/>
                  </a:lnTo>
                  <a:lnTo>
                    <a:pt x="139833" y="0"/>
                  </a:lnTo>
                  <a:lnTo>
                    <a:pt x="5220901" y="0"/>
                  </a:lnTo>
                  <a:lnTo>
                    <a:pt x="5265101" y="7128"/>
                  </a:lnTo>
                  <a:lnTo>
                    <a:pt x="5303487" y="26978"/>
                  </a:lnTo>
                  <a:lnTo>
                    <a:pt x="5333756" y="57247"/>
                  </a:lnTo>
                  <a:lnTo>
                    <a:pt x="5353606" y="95633"/>
                  </a:lnTo>
                  <a:lnTo>
                    <a:pt x="5360735" y="139833"/>
                  </a:lnTo>
                  <a:lnTo>
                    <a:pt x="5360735" y="213994"/>
                  </a:lnTo>
                  <a:lnTo>
                    <a:pt x="5353606" y="258194"/>
                  </a:lnTo>
                  <a:lnTo>
                    <a:pt x="5333756" y="296580"/>
                  </a:lnTo>
                  <a:lnTo>
                    <a:pt x="5303487" y="326850"/>
                  </a:lnTo>
                  <a:lnTo>
                    <a:pt x="5265101" y="346700"/>
                  </a:lnTo>
                  <a:lnTo>
                    <a:pt x="5220901" y="353828"/>
                  </a:lnTo>
                  <a:close/>
                </a:path>
              </a:pathLst>
            </a:custGeom>
            <a:ln w="3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978123" y="5805492"/>
              <a:ext cx="1694814" cy="280035"/>
            </a:xfrm>
            <a:custGeom>
              <a:avLst/>
              <a:gdLst/>
              <a:ahLst/>
              <a:cxnLst/>
              <a:rect l="l" t="t" r="r" b="b"/>
              <a:pathLst>
                <a:path w="1694814" h="280035">
                  <a:moveTo>
                    <a:pt x="1554909" y="0"/>
                  </a:moveTo>
                  <a:lnTo>
                    <a:pt x="139833" y="0"/>
                  </a:lnTo>
                  <a:lnTo>
                    <a:pt x="95637" y="7128"/>
                  </a:lnTo>
                  <a:lnTo>
                    <a:pt x="57251" y="26978"/>
                  </a:lnTo>
                  <a:lnTo>
                    <a:pt x="26981" y="57247"/>
                  </a:lnTo>
                  <a:lnTo>
                    <a:pt x="7129" y="95633"/>
                  </a:lnTo>
                  <a:lnTo>
                    <a:pt x="0" y="139833"/>
                  </a:lnTo>
                  <a:lnTo>
                    <a:pt x="7129" y="184033"/>
                  </a:lnTo>
                  <a:lnTo>
                    <a:pt x="26981" y="222419"/>
                  </a:lnTo>
                  <a:lnTo>
                    <a:pt x="57251" y="252688"/>
                  </a:lnTo>
                  <a:lnTo>
                    <a:pt x="95637" y="272539"/>
                  </a:lnTo>
                  <a:lnTo>
                    <a:pt x="139833" y="279667"/>
                  </a:lnTo>
                  <a:lnTo>
                    <a:pt x="1554909" y="279667"/>
                  </a:lnTo>
                  <a:lnTo>
                    <a:pt x="1599110" y="272539"/>
                  </a:lnTo>
                  <a:lnTo>
                    <a:pt x="1637498" y="252688"/>
                  </a:lnTo>
                  <a:lnTo>
                    <a:pt x="1667770" y="222419"/>
                  </a:lnTo>
                  <a:lnTo>
                    <a:pt x="1687623" y="184033"/>
                  </a:lnTo>
                  <a:lnTo>
                    <a:pt x="1694752" y="139833"/>
                  </a:lnTo>
                  <a:lnTo>
                    <a:pt x="1687623" y="95633"/>
                  </a:lnTo>
                  <a:lnTo>
                    <a:pt x="1667770" y="57247"/>
                  </a:lnTo>
                  <a:lnTo>
                    <a:pt x="1637498" y="26978"/>
                  </a:lnTo>
                  <a:lnTo>
                    <a:pt x="1599110" y="7128"/>
                  </a:lnTo>
                  <a:lnTo>
                    <a:pt x="1554909" y="0"/>
                  </a:lnTo>
                  <a:close/>
                </a:path>
              </a:pathLst>
            </a:custGeom>
            <a:solidFill>
              <a:srgbClr val="5EBC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2102617" y="5856292"/>
            <a:ext cx="1447800" cy="1538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spc="40" dirty="0">
                <a:solidFill>
                  <a:srgbClr val="FFFFFF"/>
                </a:solidFill>
                <a:latin typeface="Tahoma"/>
                <a:cs typeface="Tahoma"/>
              </a:rPr>
              <a:t>Go</a:t>
            </a:r>
            <a:r>
              <a:rPr lang="pt-BR" sz="900" b="1" spc="40" dirty="0" err="1">
                <a:solidFill>
                  <a:srgbClr val="FFFFFF"/>
                </a:solidFill>
                <a:latin typeface="Tahoma"/>
                <a:cs typeface="Tahoma"/>
              </a:rPr>
              <a:t>vernança</a:t>
            </a:r>
            <a:r>
              <a:rPr sz="9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50" dirty="0">
                <a:solidFill>
                  <a:srgbClr val="FFFFFF"/>
                </a:solidFill>
                <a:latin typeface="Tahoma"/>
                <a:cs typeface="Tahoma"/>
              </a:rPr>
              <a:t>conectada</a:t>
            </a:r>
            <a:endParaRPr sz="900" dirty="0">
              <a:latin typeface="Tahoma"/>
              <a:cs typeface="Tahom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48502" y="3892235"/>
            <a:ext cx="1638935" cy="4308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22885">
              <a:lnSpc>
                <a:spcPct val="100000"/>
              </a:lnSpc>
              <a:spcBef>
                <a:spcPts val="120"/>
              </a:spcBef>
            </a:pPr>
            <a:r>
              <a:rPr sz="850" b="1" spc="40" dirty="0">
                <a:solidFill>
                  <a:srgbClr val="FFFFFF"/>
                </a:solidFill>
                <a:latin typeface="Tahoma"/>
                <a:cs typeface="Tahoma"/>
              </a:rPr>
              <a:t>Estado</a:t>
            </a:r>
            <a:r>
              <a:rPr sz="85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50" b="1" spc="40" dirty="0" err="1">
                <a:solidFill>
                  <a:srgbClr val="FFFFFF"/>
                </a:solidFill>
                <a:latin typeface="Tahoma"/>
                <a:cs typeface="Tahoma"/>
              </a:rPr>
              <a:t>Atual</a:t>
            </a:r>
            <a:r>
              <a:rPr sz="85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50" b="1" spc="45" dirty="0">
                <a:solidFill>
                  <a:srgbClr val="FFFFFF"/>
                </a:solidFill>
                <a:latin typeface="Tahoma"/>
                <a:cs typeface="Tahoma"/>
              </a:rPr>
              <a:t>KORE</a:t>
            </a:r>
            <a:r>
              <a:rPr sz="85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50" b="1" spc="-10" dirty="0">
                <a:solidFill>
                  <a:srgbClr val="FFFFFF"/>
                </a:solidFill>
                <a:latin typeface="Tahoma"/>
                <a:cs typeface="Tahoma"/>
              </a:rPr>
              <a:t>2.0</a:t>
            </a:r>
            <a:endParaRPr sz="85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 dirty="0">
              <a:latin typeface="Tahoma"/>
              <a:cs typeface="Tahoma"/>
            </a:endParaRPr>
          </a:p>
          <a:p>
            <a:pPr marL="12700" marR="5080">
              <a:lnSpc>
                <a:spcPts val="630"/>
              </a:lnSpc>
            </a:pPr>
            <a:r>
              <a:rPr sz="600" spc="-15" dirty="0">
                <a:solidFill>
                  <a:srgbClr val="001521"/>
                </a:solidFill>
                <a:latin typeface="Verdana"/>
                <a:cs typeface="Verdana"/>
              </a:rPr>
              <a:t>Lean </a:t>
            </a:r>
            <a:r>
              <a:rPr sz="600" spc="-8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600" spc="-55" dirty="0">
                <a:solidFill>
                  <a:srgbClr val="001521"/>
                </a:solidFill>
                <a:latin typeface="Verdana"/>
                <a:cs typeface="Verdana"/>
              </a:rPr>
              <a:t>-</a:t>
            </a:r>
            <a:r>
              <a:rPr sz="600" spc="-4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600" spc="-45" dirty="0">
                <a:solidFill>
                  <a:srgbClr val="001521"/>
                </a:solidFill>
                <a:latin typeface="Verdana"/>
                <a:cs typeface="Verdana"/>
              </a:rPr>
              <a:t>K</a:t>
            </a:r>
            <a:r>
              <a:rPr sz="600" spc="-10" dirty="0">
                <a:solidFill>
                  <a:srgbClr val="001521"/>
                </a:solidFill>
                <a:latin typeface="Verdana"/>
                <a:cs typeface="Verdana"/>
              </a:rPr>
              <a:t>ORE</a:t>
            </a:r>
            <a:r>
              <a:rPr sz="600" spc="-4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600" spc="-20" dirty="0">
                <a:solidFill>
                  <a:srgbClr val="001521"/>
                </a:solidFill>
                <a:latin typeface="Verdana"/>
                <a:cs typeface="Verdana"/>
              </a:rPr>
              <a:t>Central</a:t>
            </a:r>
            <a:r>
              <a:rPr sz="600" spc="-4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600" spc="-55" dirty="0">
                <a:solidFill>
                  <a:srgbClr val="001521"/>
                </a:solidFill>
                <a:latin typeface="Verdana"/>
                <a:cs typeface="Verdana"/>
              </a:rPr>
              <a:t>-</a:t>
            </a:r>
            <a:r>
              <a:rPr sz="600" spc="-4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600" spc="-100" dirty="0">
                <a:solidFill>
                  <a:srgbClr val="001521"/>
                </a:solidFill>
                <a:latin typeface="Verdana"/>
                <a:cs typeface="Verdana"/>
              </a:rPr>
              <a:t>17</a:t>
            </a:r>
            <a:r>
              <a:rPr sz="600" spc="-4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600" spc="5" dirty="0">
                <a:solidFill>
                  <a:srgbClr val="001521"/>
                </a:solidFill>
                <a:latin typeface="Verdana"/>
                <a:cs typeface="Verdana"/>
              </a:rPr>
              <a:t>OU</a:t>
            </a:r>
            <a:r>
              <a:rPr sz="600" spc="-4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lang="pt-BR" sz="600" spc="-15" dirty="0">
                <a:solidFill>
                  <a:srgbClr val="001521"/>
                </a:solidFill>
                <a:latin typeface="Verdana"/>
                <a:cs typeface="Verdana"/>
              </a:rPr>
              <a:t>gerenciada</a:t>
            </a:r>
            <a:r>
              <a:rPr sz="600" spc="-15" dirty="0">
                <a:solidFill>
                  <a:srgbClr val="001521"/>
                </a:solidFill>
                <a:latin typeface="Verdana"/>
                <a:cs typeface="Verdana"/>
              </a:rPr>
              <a:t>s</a:t>
            </a:r>
            <a:r>
              <a:rPr sz="600" spc="-4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001521"/>
                </a:solidFill>
                <a:latin typeface="Verdana"/>
                <a:cs typeface="Verdana"/>
              </a:rPr>
              <a:t>de  </a:t>
            </a:r>
            <a:r>
              <a:rPr sz="600" spc="-20" dirty="0">
                <a:solidFill>
                  <a:srgbClr val="001521"/>
                </a:solidFill>
                <a:latin typeface="Verdana"/>
                <a:cs typeface="Verdana"/>
              </a:rPr>
              <a:t>forma</a:t>
            </a:r>
            <a:r>
              <a:rPr sz="600" spc="-4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600" spc="-15" dirty="0" err="1">
                <a:solidFill>
                  <a:srgbClr val="001521"/>
                </a:solidFill>
                <a:latin typeface="Verdana"/>
                <a:cs typeface="Verdana"/>
              </a:rPr>
              <a:t>independente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48502" y="4604036"/>
            <a:ext cx="1424305" cy="17825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630"/>
              </a:lnSpc>
              <a:spcBef>
                <a:spcPts val="190"/>
              </a:spcBef>
            </a:pPr>
            <a:r>
              <a:rPr lang="pt-BR" sz="600" spc="-20" dirty="0">
                <a:solidFill>
                  <a:srgbClr val="001521"/>
                </a:solidFill>
                <a:latin typeface="Verdana"/>
                <a:cs typeface="Verdana"/>
              </a:rPr>
              <a:t>Requisitos Lean alinhados com aqueles com capacidades mais fortes.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48501" y="5056110"/>
            <a:ext cx="1608497" cy="17825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630"/>
              </a:lnSpc>
              <a:spcBef>
                <a:spcPts val="190"/>
              </a:spcBef>
            </a:pPr>
            <a:r>
              <a:rPr lang="pt-BR" sz="600" spc="-15" dirty="0">
                <a:solidFill>
                  <a:srgbClr val="001521"/>
                </a:solidFill>
                <a:latin typeface="Verdana"/>
                <a:cs typeface="Verdana"/>
              </a:rPr>
              <a:t>Flexibilidade e liberdade dentro de um marco, mas o marco nem sempre é claro.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48502" y="5447032"/>
            <a:ext cx="1555750" cy="25519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630"/>
              </a:lnSpc>
              <a:spcBef>
                <a:spcPts val="190"/>
              </a:spcBef>
            </a:pPr>
            <a:r>
              <a:rPr lang="pt-BR" sz="600" spc="-15" dirty="0">
                <a:solidFill>
                  <a:srgbClr val="001521"/>
                </a:solidFill>
                <a:latin typeface="Verdana"/>
                <a:cs typeface="Verdana"/>
              </a:rPr>
              <a:t>Construído em torno dos requisitos, dificultando a conexão entre as necessidades e expectativas comuns.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48502" y="5918813"/>
            <a:ext cx="1561465" cy="25519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630"/>
              </a:lnSpc>
              <a:spcBef>
                <a:spcPts val="190"/>
              </a:spcBef>
            </a:pPr>
            <a:r>
              <a:rPr lang="pt-BR" sz="600" spc="-15" dirty="0">
                <a:solidFill>
                  <a:srgbClr val="001521"/>
                </a:solidFill>
                <a:latin typeface="Verdana"/>
                <a:cs typeface="Verdana"/>
              </a:rPr>
              <a:t>Capacidade, intercâmbio de conhecimentos, risco técnico, KORE e métricas desconectadas</a:t>
            </a:r>
            <a:r>
              <a:rPr sz="600" spc="-15" dirty="0">
                <a:solidFill>
                  <a:srgbClr val="001521"/>
                </a:solidFill>
                <a:latin typeface="Verdana"/>
                <a:cs typeface="Verdana"/>
              </a:rPr>
              <a:t>.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801240" y="3892235"/>
            <a:ext cx="1605915" cy="44371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b="1" spc="40" dirty="0">
                <a:solidFill>
                  <a:srgbClr val="FFFFFF"/>
                </a:solidFill>
                <a:latin typeface="Tahoma"/>
                <a:cs typeface="Tahoma"/>
              </a:rPr>
              <a:t>Estado</a:t>
            </a:r>
            <a:r>
              <a:rPr sz="85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50" b="1" spc="35" dirty="0">
                <a:solidFill>
                  <a:srgbClr val="FFFFFF"/>
                </a:solidFill>
                <a:latin typeface="Tahoma"/>
                <a:cs typeface="Tahoma"/>
              </a:rPr>
              <a:t>Futuro</a:t>
            </a:r>
            <a:r>
              <a:rPr sz="85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50" b="1" spc="45" dirty="0">
                <a:solidFill>
                  <a:srgbClr val="FFFFFF"/>
                </a:solidFill>
                <a:latin typeface="Tahoma"/>
                <a:cs typeface="Tahoma"/>
              </a:rPr>
              <a:t>KORE</a:t>
            </a:r>
            <a:r>
              <a:rPr sz="85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50" b="1" spc="-10" dirty="0">
                <a:solidFill>
                  <a:srgbClr val="FFFFFF"/>
                </a:solidFill>
                <a:latin typeface="Tahoma"/>
                <a:cs typeface="Tahoma"/>
              </a:rPr>
              <a:t>3.0</a:t>
            </a:r>
            <a:endParaRPr lang="pt-BR" sz="850" b="1" spc="-1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endParaRPr sz="850" dirty="0">
              <a:latin typeface="Tahoma"/>
              <a:cs typeface="Tahoma"/>
            </a:endParaRPr>
          </a:p>
          <a:p>
            <a:pPr marL="60960" marR="5080" indent="60960">
              <a:lnSpc>
                <a:spcPts val="630"/>
              </a:lnSpc>
            </a:pPr>
            <a:r>
              <a:rPr lang="pt-BR" sz="600" spc="-45" dirty="0">
                <a:solidFill>
                  <a:srgbClr val="001521"/>
                </a:solidFill>
                <a:latin typeface="Verdana"/>
                <a:cs typeface="Verdana"/>
              </a:rPr>
              <a:t>Um KORE central que apoia cada unidade organizacional... Uma única fonte de verdade.</a:t>
            </a:r>
            <a:endParaRPr lang="es-419" sz="600" dirty="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770731" y="4512759"/>
            <a:ext cx="1636395" cy="33214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29845" algn="r">
              <a:lnSpc>
                <a:spcPts val="630"/>
              </a:lnSpc>
              <a:spcBef>
                <a:spcPts val="190"/>
              </a:spcBef>
            </a:pPr>
            <a:r>
              <a:rPr lang="pt-BR" sz="600" spc="-20" dirty="0">
                <a:solidFill>
                  <a:srgbClr val="001521"/>
                </a:solidFill>
                <a:latin typeface="Verdana"/>
                <a:cs typeface="Verdana"/>
              </a:rPr>
              <a:t>Requisitos reforçados que proporcionam clareza, ao mesmo tempo em que mantêm opções de adequadas para o propósito baseadas na maturidade.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646251" y="4966912"/>
            <a:ext cx="1830093" cy="33150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255270" algn="r">
              <a:lnSpc>
                <a:spcPts val="590"/>
              </a:lnSpc>
              <a:spcBef>
                <a:spcPts val="185"/>
              </a:spcBef>
            </a:pPr>
            <a:r>
              <a:rPr lang="pt-BR" sz="550" spc="-10" dirty="0">
                <a:solidFill>
                  <a:srgbClr val="001521"/>
                </a:solidFill>
                <a:latin typeface="Verdana"/>
                <a:cs typeface="Verdana"/>
              </a:rPr>
              <a:t>Manter um marco adequado para o propósito. Fim de ciclo através de requisitos ampliados e conectados. Intercâmbio de conhecimentos (como) e desenvolvimento de capacidades (por quê)</a:t>
            </a:r>
            <a:r>
              <a:rPr lang="es-419" sz="550" spc="-15" dirty="0">
                <a:solidFill>
                  <a:srgbClr val="001521"/>
                </a:solidFill>
                <a:latin typeface="Verdana"/>
                <a:cs typeface="Verdana"/>
              </a:rPr>
              <a:t>.</a:t>
            </a:r>
            <a:endParaRPr lang="es-419" sz="550" dirty="0">
              <a:latin typeface="Verdana"/>
              <a:cs typeface="Verdan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715479" y="5446942"/>
            <a:ext cx="1691639" cy="25519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179705" algn="r">
              <a:lnSpc>
                <a:spcPts val="630"/>
              </a:lnSpc>
              <a:spcBef>
                <a:spcPts val="190"/>
              </a:spcBef>
            </a:pPr>
            <a:r>
              <a:rPr lang="pt-BR" sz="600" spc="-20" dirty="0">
                <a:solidFill>
                  <a:srgbClr val="001521"/>
                </a:solidFill>
                <a:latin typeface="Verdana"/>
                <a:cs typeface="Verdana"/>
              </a:rPr>
              <a:t>Estrutura em torno de um conjunto comum de necessidades e expectativas (</a:t>
            </a:r>
            <a:r>
              <a:rPr lang="pt-BR" sz="600" spc="-20" dirty="0" err="1">
                <a:solidFill>
                  <a:srgbClr val="001521"/>
                </a:solidFill>
                <a:latin typeface="Verdana"/>
                <a:cs typeface="Verdana"/>
              </a:rPr>
              <a:t>ex</a:t>
            </a:r>
            <a:r>
              <a:rPr lang="pt-BR" sz="600" spc="-20" dirty="0">
                <a:solidFill>
                  <a:srgbClr val="001521"/>
                </a:solidFill>
                <a:latin typeface="Verdana"/>
                <a:cs typeface="Verdana"/>
              </a:rPr>
              <a:t>: organizadas por categorias ou manuais)</a:t>
            </a:r>
            <a:r>
              <a:rPr lang="pt-BR" sz="600" spc="-30" dirty="0">
                <a:solidFill>
                  <a:srgbClr val="001521"/>
                </a:solidFill>
                <a:latin typeface="Verdana"/>
                <a:cs typeface="Verdana"/>
              </a:rPr>
              <a:t>.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060801" y="5918721"/>
            <a:ext cx="1346200" cy="25519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86360" algn="r">
              <a:lnSpc>
                <a:spcPts val="630"/>
              </a:lnSpc>
              <a:spcBef>
                <a:spcPts val="190"/>
              </a:spcBef>
            </a:pPr>
            <a:r>
              <a:rPr lang="pt-BR" sz="600" spc="-10" dirty="0">
                <a:solidFill>
                  <a:srgbClr val="001521"/>
                </a:solidFill>
                <a:latin typeface="Verdana"/>
                <a:cs typeface="Verdana"/>
              </a:rPr>
              <a:t>Marco de governança integrado e simplificado que conecte todos a um propósito comum.</a:t>
            </a:r>
            <a:endParaRPr sz="600" dirty="0">
              <a:latin typeface="Verdana"/>
              <a:cs typeface="Verdana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148909" y="6415521"/>
            <a:ext cx="5429250" cy="3229610"/>
            <a:chOff x="148909" y="6415521"/>
            <a:chExt cx="5429250" cy="3229610"/>
          </a:xfrm>
        </p:grpSpPr>
        <p:sp>
          <p:nvSpPr>
            <p:cNvPr id="74" name="object 74"/>
            <p:cNvSpPr/>
            <p:nvPr/>
          </p:nvSpPr>
          <p:spPr>
            <a:xfrm>
              <a:off x="149780" y="6415521"/>
              <a:ext cx="5413375" cy="217804"/>
            </a:xfrm>
            <a:custGeom>
              <a:avLst/>
              <a:gdLst/>
              <a:ahLst/>
              <a:cxnLst/>
              <a:rect l="l" t="t" r="r" b="b"/>
              <a:pathLst>
                <a:path w="5413375" h="217804">
                  <a:moveTo>
                    <a:pt x="5335076" y="0"/>
                  </a:moveTo>
                  <a:lnTo>
                    <a:pt x="77956" y="0"/>
                  </a:lnTo>
                  <a:lnTo>
                    <a:pt x="47614" y="6127"/>
                  </a:lnTo>
                  <a:lnTo>
                    <a:pt x="22835" y="22835"/>
                  </a:lnTo>
                  <a:lnTo>
                    <a:pt x="6127" y="47614"/>
                  </a:lnTo>
                  <a:lnTo>
                    <a:pt x="0" y="77956"/>
                  </a:lnTo>
                  <a:lnTo>
                    <a:pt x="0" y="139412"/>
                  </a:lnTo>
                  <a:lnTo>
                    <a:pt x="6127" y="169753"/>
                  </a:lnTo>
                  <a:lnTo>
                    <a:pt x="22835" y="194533"/>
                  </a:lnTo>
                  <a:lnTo>
                    <a:pt x="47614" y="211241"/>
                  </a:lnTo>
                  <a:lnTo>
                    <a:pt x="77956" y="217368"/>
                  </a:lnTo>
                  <a:lnTo>
                    <a:pt x="5335076" y="217368"/>
                  </a:lnTo>
                  <a:lnTo>
                    <a:pt x="5365418" y="211241"/>
                  </a:lnTo>
                  <a:lnTo>
                    <a:pt x="5390198" y="194533"/>
                  </a:lnTo>
                  <a:lnTo>
                    <a:pt x="5406906" y="169753"/>
                  </a:lnTo>
                  <a:lnTo>
                    <a:pt x="5413033" y="139412"/>
                  </a:lnTo>
                  <a:lnTo>
                    <a:pt x="5413033" y="77956"/>
                  </a:lnTo>
                  <a:lnTo>
                    <a:pt x="5406906" y="47614"/>
                  </a:lnTo>
                  <a:lnTo>
                    <a:pt x="5390198" y="22835"/>
                  </a:lnTo>
                  <a:lnTo>
                    <a:pt x="5365418" y="6127"/>
                  </a:lnTo>
                  <a:lnTo>
                    <a:pt x="5335076" y="0"/>
                  </a:lnTo>
                  <a:close/>
                </a:path>
              </a:pathLst>
            </a:custGeom>
            <a:solidFill>
              <a:srgbClr val="00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95968" y="6691604"/>
              <a:ext cx="2182190" cy="1348697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95968" y="8334288"/>
              <a:ext cx="2182190" cy="1059615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8909" y="8344189"/>
              <a:ext cx="2182181" cy="1049714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8909" y="6693593"/>
              <a:ext cx="2182181" cy="1342767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80635" y="6681383"/>
              <a:ext cx="2963504" cy="2963513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92864" y="6693484"/>
              <a:ext cx="2926855" cy="2926845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1987" y="6768653"/>
              <a:ext cx="547821" cy="338812"/>
            </a:xfrm>
            <a:prstGeom prst="rect">
              <a:avLst/>
            </a:prstGeom>
          </p:spPr>
        </p:pic>
      </p:grpSp>
      <p:sp>
        <p:nvSpPr>
          <p:cNvPr id="82" name="object 82"/>
          <p:cNvSpPr txBox="1"/>
          <p:nvPr/>
        </p:nvSpPr>
        <p:spPr>
          <a:xfrm>
            <a:off x="251491" y="6415398"/>
            <a:ext cx="2966085" cy="10445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25"/>
              </a:spcBef>
            </a:pPr>
            <a:r>
              <a:rPr sz="1200" b="1" spc="65" dirty="0">
                <a:solidFill>
                  <a:srgbClr val="FFFFFF"/>
                </a:solidFill>
                <a:latin typeface="Tahoma"/>
                <a:cs typeface="Tahoma"/>
              </a:rPr>
              <a:t>KORE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3.0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75" dirty="0">
                <a:solidFill>
                  <a:srgbClr val="FFFFFF"/>
                </a:solidFill>
                <a:latin typeface="Arial"/>
                <a:cs typeface="Arial"/>
              </a:rPr>
              <a:t>Impactos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55" dirty="0">
                <a:solidFill>
                  <a:srgbClr val="FFFFFF"/>
                </a:solidFill>
                <a:latin typeface="Arial"/>
                <a:cs typeface="Arial"/>
              </a:rPr>
              <a:t>relevantes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35" dirty="0">
                <a:solidFill>
                  <a:srgbClr val="FFFFFF"/>
                </a:solidFill>
                <a:latin typeface="Arial"/>
                <a:cs typeface="Arial"/>
              </a:rPr>
              <a:t>KORE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900" b="1" spc="55" dirty="0">
                <a:solidFill>
                  <a:srgbClr val="FFFFFF"/>
                </a:solidFill>
                <a:latin typeface="Tahoma"/>
                <a:cs typeface="Tahoma"/>
              </a:rPr>
              <a:t>QSE</a:t>
            </a:r>
            <a:r>
              <a:rPr sz="9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30" dirty="0">
                <a:solidFill>
                  <a:srgbClr val="FFFFFF"/>
                </a:solidFill>
                <a:latin typeface="Tahoma"/>
                <a:cs typeface="Tahoma"/>
              </a:rPr>
              <a:t>E2E</a:t>
            </a:r>
            <a:endParaRPr sz="900" dirty="0">
              <a:latin typeface="Tahoma"/>
              <a:cs typeface="Tahoma"/>
            </a:endParaRPr>
          </a:p>
          <a:p>
            <a:pPr marL="12700" marR="1755775">
              <a:lnSpc>
                <a:spcPts val="630"/>
              </a:lnSpc>
              <a:spcBef>
                <a:spcPts val="520"/>
              </a:spcBef>
            </a:pPr>
            <a:r>
              <a:rPr lang="pt-BR" sz="600" spc="-20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Engarrafadores, </a:t>
            </a:r>
            <a:r>
              <a:rPr lang="pt-BR" sz="600" spc="-20" dirty="0" err="1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Copackers</a:t>
            </a:r>
            <a:r>
              <a:rPr lang="pt-BR" sz="600" spc="-20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Joint Ventures que produzem ou distribuem produtos TCCC e incluem armazéns, centros de distribuição, operações de manufaturas, escritórios e vendas</a:t>
            </a:r>
            <a:r>
              <a:rPr sz="600" spc="-30" dirty="0">
                <a:solidFill>
                  <a:srgbClr val="001521"/>
                </a:solidFill>
                <a:latin typeface="Verdana"/>
                <a:cs typeface="Verdana"/>
              </a:rPr>
              <a:t>.</a:t>
            </a:r>
            <a:endParaRPr sz="600" dirty="0">
              <a:latin typeface="Verdana"/>
              <a:cs typeface="Verdana"/>
            </a:endParaRPr>
          </a:p>
        </p:txBody>
      </p:sp>
      <p:pic>
        <p:nvPicPr>
          <p:cNvPr id="83" name="object 8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864531" y="6768653"/>
            <a:ext cx="1621453" cy="338812"/>
          </a:xfrm>
          <a:prstGeom prst="rect">
            <a:avLst/>
          </a:prstGeom>
        </p:spPr>
      </p:pic>
      <p:sp>
        <p:nvSpPr>
          <p:cNvPr id="84" name="object 84"/>
          <p:cNvSpPr txBox="1"/>
          <p:nvPr/>
        </p:nvSpPr>
        <p:spPr>
          <a:xfrm>
            <a:off x="3863070" y="6749619"/>
            <a:ext cx="1623060" cy="91050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spc="30" dirty="0">
                <a:solidFill>
                  <a:srgbClr val="FFFFFF"/>
                </a:solidFill>
                <a:latin typeface="Tahoma"/>
                <a:cs typeface="Tahoma"/>
              </a:rPr>
              <a:t>Requisitos</a:t>
            </a:r>
            <a:r>
              <a:rPr sz="9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35" dirty="0">
                <a:solidFill>
                  <a:srgbClr val="FFFFFF"/>
                </a:solidFill>
                <a:latin typeface="Tahoma"/>
                <a:cs typeface="Tahoma"/>
              </a:rPr>
              <a:t>Técnicos</a:t>
            </a:r>
            <a:r>
              <a:rPr sz="9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50" dirty="0">
                <a:solidFill>
                  <a:srgbClr val="FFFFFF"/>
                </a:solidFill>
                <a:latin typeface="Tahoma"/>
                <a:cs typeface="Tahoma"/>
              </a:rPr>
              <a:t>KORE</a:t>
            </a:r>
            <a:endParaRPr sz="900" dirty="0">
              <a:latin typeface="Tahoma"/>
              <a:cs typeface="Tahoma"/>
            </a:endParaRPr>
          </a:p>
          <a:p>
            <a:pPr marL="175260" marR="5080" indent="-53975" algn="r">
              <a:lnSpc>
                <a:spcPts val="630"/>
              </a:lnSpc>
              <a:spcBef>
                <a:spcPts val="515"/>
              </a:spcBef>
            </a:pPr>
            <a:r>
              <a:rPr lang="pt-BR" sz="600" spc="-1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"Amplificar" nosso desempenho de QSE.  Os requisitos críticos para QSE foram reforçados, ao mesmo tempo em que se promove maior visibilidade e clareza sobre as expectativas e o desempenho. Resgate de informações técnicas valiosas do KORE 1.0 e capitalização do aprendido no KORE 2.0 para apoiar nosso futuro desempenho de QSE</a:t>
            </a:r>
            <a:r>
              <a:rPr sz="600" spc="-30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5" name="object 8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40987" y="8431917"/>
            <a:ext cx="809626" cy="422415"/>
          </a:xfrm>
          <a:prstGeom prst="rect">
            <a:avLst/>
          </a:prstGeom>
        </p:spPr>
      </p:pic>
      <p:sp>
        <p:nvSpPr>
          <p:cNvPr id="86" name="object 86"/>
          <p:cNvSpPr txBox="1"/>
          <p:nvPr/>
        </p:nvSpPr>
        <p:spPr>
          <a:xfrm>
            <a:off x="239218" y="8412883"/>
            <a:ext cx="883919" cy="58039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88265">
              <a:lnSpc>
                <a:spcPts val="1010"/>
              </a:lnSpc>
              <a:spcBef>
                <a:spcPts val="210"/>
              </a:spcBef>
            </a:pPr>
            <a:r>
              <a:rPr sz="900" b="1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QSE</a:t>
            </a:r>
            <a:r>
              <a:rPr sz="900" b="1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</a:t>
            </a:r>
            <a:r>
              <a:rPr sz="900" b="1" spc="-25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900" b="1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</a:t>
            </a:r>
            <a:r>
              <a:rPr lang="pt-BR" sz="900" b="1" spc="4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ão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630"/>
              </a:lnSpc>
              <a:spcBef>
                <a:spcPts val="355"/>
              </a:spcBef>
            </a:pPr>
            <a:r>
              <a:rPr lang="pt-BR" sz="600" spc="-1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 de PRP para alavancar o Sistema de Gestão QSE</a:t>
            </a:r>
            <a:r>
              <a:rPr sz="600" spc="-30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object 8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623551" y="8431917"/>
            <a:ext cx="866833" cy="400414"/>
          </a:xfrm>
          <a:prstGeom prst="rect">
            <a:avLst/>
          </a:prstGeom>
        </p:spPr>
      </p:pic>
      <p:sp>
        <p:nvSpPr>
          <p:cNvPr id="88" name="object 88"/>
          <p:cNvSpPr txBox="1"/>
          <p:nvPr/>
        </p:nvSpPr>
        <p:spPr>
          <a:xfrm>
            <a:off x="4098095" y="8412883"/>
            <a:ext cx="1393825" cy="703398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535940" marR="15875" indent="147320">
              <a:lnSpc>
                <a:spcPts val="919"/>
              </a:lnSpc>
              <a:spcBef>
                <a:spcPts val="285"/>
              </a:spcBef>
            </a:pPr>
            <a:r>
              <a:rPr sz="900" b="1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900" b="1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900" b="1" spc="1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900" b="1" spc="4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9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00" b="1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  <a:r>
              <a:rPr sz="900" b="1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900" b="1" spc="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900" b="1" spc="5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écni</a:t>
            </a:r>
            <a:r>
              <a:rPr sz="900" b="1" spc="4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900" b="1" spc="4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9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spc="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sz="900" b="1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</a:t>
            </a:r>
            <a:endParaRPr lang="es-419" sz="900" b="1" spc="55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indent="195580" algn="r">
              <a:lnSpc>
                <a:spcPts val="630"/>
              </a:lnSpc>
              <a:spcBef>
                <a:spcPts val="439"/>
              </a:spcBef>
            </a:pPr>
            <a:r>
              <a:rPr lang="pt-BR" sz="600" spc="-1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 do conteúdo da plataforma KORE para proporcionar uma abordagem mais simples dos requisitos e ferramentas necessárias para traduzir os requisitos (ou palavras) em ações</a:t>
            </a:r>
            <a:r>
              <a:rPr lang="es-419" sz="600" spc="-20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419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176873" y="7569462"/>
            <a:ext cx="1277416" cy="673261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R="32384" algn="ctr">
              <a:lnSpc>
                <a:spcPct val="100000"/>
              </a:lnSpc>
            </a:pPr>
            <a:r>
              <a:rPr sz="900" b="1" spc="30" dirty="0">
                <a:solidFill>
                  <a:srgbClr val="BB2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4765" indent="84455" algn="ctr">
              <a:lnSpc>
                <a:spcPts val="630"/>
              </a:lnSpc>
            </a:pPr>
            <a:r>
              <a:rPr lang="pt-BR" sz="600" spc="-3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Conduzir uma maior clareza das expectativas, fechando lacunas críticas nos requisitos atuais, minimizando a redundância e a duplicação, enquanto mantém uma governança adequada ao propósito</a:t>
            </a:r>
            <a:r>
              <a:rPr sz="600" spc="-1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351048" y="8385896"/>
            <a:ext cx="948055" cy="299441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121285">
              <a:lnSpc>
                <a:spcPts val="730"/>
              </a:lnSpc>
              <a:spcBef>
                <a:spcPts val="235"/>
              </a:spcBef>
            </a:pPr>
            <a:r>
              <a:rPr sz="700" b="1" spc="20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HABILITANDO </a:t>
            </a:r>
            <a:r>
              <a:rPr lang="pt-BR" sz="700" b="1" spc="20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2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700" b="1" spc="50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50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700" b="1" spc="-3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30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r>
              <a:rPr lang="es-419" sz="700" b="1" spc="30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</a:t>
            </a:r>
            <a:r>
              <a:rPr sz="700" b="1" spc="30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NCIA</a:t>
            </a:r>
            <a:r>
              <a:rPr sz="700" b="1" spc="-30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1" spc="4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700" b="1" spc="4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190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00" b="1" spc="1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DESEMPENHO</a:t>
            </a:r>
            <a:r>
              <a:rPr sz="700" b="1" spc="-50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4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QSE</a:t>
            </a:r>
            <a:endParaRPr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152695" y="7870437"/>
            <a:ext cx="5410200" cy="2660015"/>
            <a:chOff x="152695" y="7870437"/>
            <a:chExt cx="5410200" cy="2660015"/>
          </a:xfrm>
        </p:grpSpPr>
        <p:pic>
          <p:nvPicPr>
            <p:cNvPr id="92" name="object 9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48373" y="8366087"/>
              <a:ext cx="1305915" cy="12385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4598" y="7879421"/>
              <a:ext cx="395511" cy="395556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32650" y="7870437"/>
              <a:ext cx="407886" cy="407840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05451" y="9187921"/>
              <a:ext cx="393815" cy="393815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36727" y="9315528"/>
              <a:ext cx="791848" cy="257040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152695" y="9694527"/>
              <a:ext cx="5410200" cy="835660"/>
            </a:xfrm>
            <a:custGeom>
              <a:avLst/>
              <a:gdLst/>
              <a:ahLst/>
              <a:cxnLst/>
              <a:rect l="l" t="t" r="r" b="b"/>
              <a:pathLst>
                <a:path w="5410200" h="835659">
                  <a:moveTo>
                    <a:pt x="5270284" y="0"/>
                  </a:moveTo>
                  <a:lnTo>
                    <a:pt x="139833" y="0"/>
                  </a:lnTo>
                  <a:lnTo>
                    <a:pt x="95633" y="7129"/>
                  </a:lnTo>
                  <a:lnTo>
                    <a:pt x="57247" y="26981"/>
                  </a:lnTo>
                  <a:lnTo>
                    <a:pt x="26978" y="57251"/>
                  </a:lnTo>
                  <a:lnTo>
                    <a:pt x="7128" y="95637"/>
                  </a:lnTo>
                  <a:lnTo>
                    <a:pt x="0" y="139833"/>
                  </a:lnTo>
                  <a:lnTo>
                    <a:pt x="0" y="695703"/>
                  </a:lnTo>
                  <a:lnTo>
                    <a:pt x="7128" y="739903"/>
                  </a:lnTo>
                  <a:lnTo>
                    <a:pt x="26978" y="778289"/>
                  </a:lnTo>
                  <a:lnTo>
                    <a:pt x="57247" y="808558"/>
                  </a:lnTo>
                  <a:lnTo>
                    <a:pt x="95633" y="828408"/>
                  </a:lnTo>
                  <a:lnTo>
                    <a:pt x="139833" y="835537"/>
                  </a:lnTo>
                  <a:lnTo>
                    <a:pt x="5270284" y="835537"/>
                  </a:lnTo>
                  <a:lnTo>
                    <a:pt x="5314484" y="828408"/>
                  </a:lnTo>
                  <a:lnTo>
                    <a:pt x="5352870" y="808558"/>
                  </a:lnTo>
                  <a:lnTo>
                    <a:pt x="5383139" y="778289"/>
                  </a:lnTo>
                  <a:lnTo>
                    <a:pt x="5402989" y="739903"/>
                  </a:lnTo>
                  <a:lnTo>
                    <a:pt x="5410118" y="695703"/>
                  </a:lnTo>
                  <a:lnTo>
                    <a:pt x="5410118" y="139833"/>
                  </a:lnTo>
                  <a:lnTo>
                    <a:pt x="5402989" y="95637"/>
                  </a:lnTo>
                  <a:lnTo>
                    <a:pt x="5383139" y="57251"/>
                  </a:lnTo>
                  <a:lnTo>
                    <a:pt x="5352870" y="26981"/>
                  </a:lnTo>
                  <a:lnTo>
                    <a:pt x="5314484" y="7129"/>
                  </a:lnTo>
                  <a:lnTo>
                    <a:pt x="5270284" y="0"/>
                  </a:lnTo>
                  <a:close/>
                </a:path>
              </a:pathLst>
            </a:custGeom>
            <a:solidFill>
              <a:srgbClr val="00152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205927" y="9753883"/>
              <a:ext cx="1732914" cy="721995"/>
            </a:xfrm>
            <a:custGeom>
              <a:avLst/>
              <a:gdLst/>
              <a:ahLst/>
              <a:cxnLst/>
              <a:rect l="l" t="t" r="r" b="b"/>
              <a:pathLst>
                <a:path w="1732914" h="721995">
                  <a:moveTo>
                    <a:pt x="1592558" y="0"/>
                  </a:moveTo>
                  <a:lnTo>
                    <a:pt x="139842" y="0"/>
                  </a:lnTo>
                  <a:lnTo>
                    <a:pt x="95642" y="7128"/>
                  </a:lnTo>
                  <a:lnTo>
                    <a:pt x="57253" y="26978"/>
                  </a:lnTo>
                  <a:lnTo>
                    <a:pt x="26981" y="57247"/>
                  </a:lnTo>
                  <a:lnTo>
                    <a:pt x="7129" y="95633"/>
                  </a:lnTo>
                  <a:lnTo>
                    <a:pt x="0" y="139833"/>
                  </a:lnTo>
                  <a:lnTo>
                    <a:pt x="0" y="581986"/>
                  </a:lnTo>
                  <a:lnTo>
                    <a:pt x="7129" y="626186"/>
                  </a:lnTo>
                  <a:lnTo>
                    <a:pt x="26981" y="664572"/>
                  </a:lnTo>
                  <a:lnTo>
                    <a:pt x="57253" y="694841"/>
                  </a:lnTo>
                  <a:lnTo>
                    <a:pt x="95642" y="714691"/>
                  </a:lnTo>
                  <a:lnTo>
                    <a:pt x="139842" y="721820"/>
                  </a:lnTo>
                  <a:lnTo>
                    <a:pt x="1592558" y="721820"/>
                  </a:lnTo>
                  <a:lnTo>
                    <a:pt x="1636758" y="714691"/>
                  </a:lnTo>
                  <a:lnTo>
                    <a:pt x="1675144" y="694841"/>
                  </a:lnTo>
                  <a:lnTo>
                    <a:pt x="1705413" y="664572"/>
                  </a:lnTo>
                  <a:lnTo>
                    <a:pt x="1725264" y="626186"/>
                  </a:lnTo>
                  <a:lnTo>
                    <a:pt x="1732392" y="581986"/>
                  </a:lnTo>
                  <a:lnTo>
                    <a:pt x="1732392" y="139833"/>
                  </a:lnTo>
                  <a:lnTo>
                    <a:pt x="1725264" y="95633"/>
                  </a:lnTo>
                  <a:lnTo>
                    <a:pt x="1705413" y="57247"/>
                  </a:lnTo>
                  <a:lnTo>
                    <a:pt x="1675144" y="26978"/>
                  </a:lnTo>
                  <a:lnTo>
                    <a:pt x="1636758" y="7128"/>
                  </a:lnTo>
                  <a:lnTo>
                    <a:pt x="1592558" y="0"/>
                  </a:lnTo>
                  <a:close/>
                </a:path>
              </a:pathLst>
            </a:custGeom>
            <a:solidFill>
              <a:srgbClr val="7FCBB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1993285" y="9753883"/>
              <a:ext cx="1732914" cy="721995"/>
            </a:xfrm>
            <a:custGeom>
              <a:avLst/>
              <a:gdLst/>
              <a:ahLst/>
              <a:cxnLst/>
              <a:rect l="l" t="t" r="r" b="b"/>
              <a:pathLst>
                <a:path w="1732914" h="721995">
                  <a:moveTo>
                    <a:pt x="1592549" y="0"/>
                  </a:moveTo>
                  <a:lnTo>
                    <a:pt x="139833" y="0"/>
                  </a:lnTo>
                  <a:lnTo>
                    <a:pt x="95637" y="7128"/>
                  </a:lnTo>
                  <a:lnTo>
                    <a:pt x="57251" y="26978"/>
                  </a:lnTo>
                  <a:lnTo>
                    <a:pt x="26981" y="57247"/>
                  </a:lnTo>
                  <a:lnTo>
                    <a:pt x="7129" y="95633"/>
                  </a:lnTo>
                  <a:lnTo>
                    <a:pt x="0" y="139833"/>
                  </a:lnTo>
                  <a:lnTo>
                    <a:pt x="0" y="581986"/>
                  </a:lnTo>
                  <a:lnTo>
                    <a:pt x="7129" y="626186"/>
                  </a:lnTo>
                  <a:lnTo>
                    <a:pt x="26981" y="664572"/>
                  </a:lnTo>
                  <a:lnTo>
                    <a:pt x="57251" y="694841"/>
                  </a:lnTo>
                  <a:lnTo>
                    <a:pt x="95637" y="714691"/>
                  </a:lnTo>
                  <a:lnTo>
                    <a:pt x="139833" y="721820"/>
                  </a:lnTo>
                  <a:lnTo>
                    <a:pt x="1592549" y="721820"/>
                  </a:lnTo>
                  <a:lnTo>
                    <a:pt x="1636749" y="714691"/>
                  </a:lnTo>
                  <a:lnTo>
                    <a:pt x="1675135" y="694841"/>
                  </a:lnTo>
                  <a:lnTo>
                    <a:pt x="1705404" y="664572"/>
                  </a:lnTo>
                  <a:lnTo>
                    <a:pt x="1725254" y="626186"/>
                  </a:lnTo>
                  <a:lnTo>
                    <a:pt x="1732383" y="581986"/>
                  </a:lnTo>
                  <a:lnTo>
                    <a:pt x="1732383" y="139833"/>
                  </a:lnTo>
                  <a:lnTo>
                    <a:pt x="1725254" y="95633"/>
                  </a:lnTo>
                  <a:lnTo>
                    <a:pt x="1705404" y="57247"/>
                  </a:lnTo>
                  <a:lnTo>
                    <a:pt x="1675135" y="26978"/>
                  </a:lnTo>
                  <a:lnTo>
                    <a:pt x="1636749" y="7128"/>
                  </a:lnTo>
                  <a:lnTo>
                    <a:pt x="1592549" y="0"/>
                  </a:lnTo>
                  <a:close/>
                </a:path>
              </a:pathLst>
            </a:custGeom>
            <a:solidFill>
              <a:srgbClr val="EE6F65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3777169" y="9753883"/>
              <a:ext cx="1732914" cy="721995"/>
            </a:xfrm>
            <a:custGeom>
              <a:avLst/>
              <a:gdLst/>
              <a:ahLst/>
              <a:cxnLst/>
              <a:rect l="l" t="t" r="r" b="b"/>
              <a:pathLst>
                <a:path w="1732914" h="721995">
                  <a:moveTo>
                    <a:pt x="1592558" y="0"/>
                  </a:moveTo>
                  <a:lnTo>
                    <a:pt x="139842" y="0"/>
                  </a:lnTo>
                  <a:lnTo>
                    <a:pt x="95642" y="7128"/>
                  </a:lnTo>
                  <a:lnTo>
                    <a:pt x="57253" y="26978"/>
                  </a:lnTo>
                  <a:lnTo>
                    <a:pt x="26981" y="57247"/>
                  </a:lnTo>
                  <a:lnTo>
                    <a:pt x="7129" y="95633"/>
                  </a:lnTo>
                  <a:lnTo>
                    <a:pt x="0" y="139833"/>
                  </a:lnTo>
                  <a:lnTo>
                    <a:pt x="0" y="581986"/>
                  </a:lnTo>
                  <a:lnTo>
                    <a:pt x="7129" y="626186"/>
                  </a:lnTo>
                  <a:lnTo>
                    <a:pt x="26981" y="664572"/>
                  </a:lnTo>
                  <a:lnTo>
                    <a:pt x="57253" y="694841"/>
                  </a:lnTo>
                  <a:lnTo>
                    <a:pt x="95642" y="714691"/>
                  </a:lnTo>
                  <a:lnTo>
                    <a:pt x="139842" y="721820"/>
                  </a:lnTo>
                  <a:lnTo>
                    <a:pt x="1592558" y="721820"/>
                  </a:lnTo>
                  <a:lnTo>
                    <a:pt x="1636758" y="714691"/>
                  </a:lnTo>
                  <a:lnTo>
                    <a:pt x="1675144" y="694841"/>
                  </a:lnTo>
                  <a:lnTo>
                    <a:pt x="1705413" y="664572"/>
                  </a:lnTo>
                  <a:lnTo>
                    <a:pt x="1725264" y="626186"/>
                  </a:lnTo>
                  <a:lnTo>
                    <a:pt x="1732392" y="581986"/>
                  </a:lnTo>
                  <a:lnTo>
                    <a:pt x="1732392" y="139833"/>
                  </a:lnTo>
                  <a:lnTo>
                    <a:pt x="1725264" y="95633"/>
                  </a:lnTo>
                  <a:lnTo>
                    <a:pt x="1705413" y="57247"/>
                  </a:lnTo>
                  <a:lnTo>
                    <a:pt x="1675144" y="26978"/>
                  </a:lnTo>
                  <a:lnTo>
                    <a:pt x="1636758" y="7128"/>
                  </a:lnTo>
                  <a:lnTo>
                    <a:pt x="1592558" y="0"/>
                  </a:lnTo>
                  <a:close/>
                </a:path>
              </a:pathLst>
            </a:custGeom>
            <a:solidFill>
              <a:srgbClr val="E8C787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949342" y="9876430"/>
            <a:ext cx="821690" cy="561692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t-BR" sz="500" b="1" spc="1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Ambicioso e progressista; reconhecido interna e externamente como 'Melhor da classe' e</a:t>
            </a:r>
          </a:p>
          <a:p>
            <a:pPr marL="12700">
              <a:lnSpc>
                <a:spcPct val="100000"/>
              </a:lnSpc>
            </a:pPr>
            <a:r>
              <a:rPr lang="pt-BR" sz="500" b="1" spc="1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usado por outros como ponto de referência</a:t>
            </a:r>
            <a:r>
              <a:rPr lang="es-MX" sz="500" b="1" spc="1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48497" y="10022316"/>
            <a:ext cx="695431" cy="22313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b="1" spc="37" baseline="3086" dirty="0" err="1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Liderando</a:t>
            </a:r>
            <a:r>
              <a:rPr sz="1350" b="1" spc="37" baseline="3086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MX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2866341" y="9794414"/>
            <a:ext cx="808990" cy="63863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/>
            <a:r>
              <a:rPr lang="pt-BR" sz="500" b="1" spc="1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'Adequado para o propósito' e governança flexível; propriedade compartilhada, enfoque proativo de gestão de riscos que está dando forma às decisões comerciais</a:t>
            </a:r>
            <a:r>
              <a:rPr lang="es-MX" sz="500" b="1" spc="10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985837" y="9967358"/>
            <a:ext cx="880504" cy="22313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350" b="1" spc="60" baseline="-24691" dirty="0" err="1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Empoderado</a:t>
            </a:r>
            <a:r>
              <a:rPr sz="1350" b="1" spc="60" baseline="-24691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490170" y="9912876"/>
            <a:ext cx="998271" cy="40780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520"/>
              </a:lnSpc>
            </a:pPr>
            <a:r>
              <a:rPr lang="pt-BR" sz="500" b="1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forma como operamos;</a:t>
            </a:r>
          </a:p>
          <a:p>
            <a:pPr marL="12700" marR="5080">
              <a:lnSpc>
                <a:spcPts val="520"/>
              </a:lnSpc>
            </a:pPr>
            <a:r>
              <a:rPr lang="pt-BR" sz="500" b="1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função no negócio</a:t>
            </a:r>
          </a:p>
          <a:p>
            <a:pPr marL="12700" marR="5080">
              <a:lnSpc>
                <a:spcPts val="520"/>
              </a:lnSpc>
            </a:pPr>
            <a:r>
              <a:rPr lang="pt-BR" sz="500" b="1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(dentro e fora da cadeia de abastecimento</a:t>
            </a:r>
          </a:p>
          <a:p>
            <a:pPr marL="12700" marR="5080">
              <a:lnSpc>
                <a:spcPts val="520"/>
              </a:lnSpc>
            </a:pPr>
            <a:r>
              <a:rPr lang="pt-BR" sz="500" b="1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entende e cumpre seu papel com respeito à cultura QSE)</a:t>
            </a:r>
            <a:r>
              <a:rPr lang="es-MX" sz="500" b="1" spc="-5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3801609" y="10004122"/>
            <a:ext cx="702596" cy="22313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350" b="1" spc="15" baseline="-6172" dirty="0" err="1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Integrado</a:t>
            </a:r>
            <a:r>
              <a:rPr sz="1350" b="1" spc="15" baseline="-6172" dirty="0">
                <a:solidFill>
                  <a:srgbClr val="00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150559" y="10591924"/>
            <a:ext cx="5413375" cy="217804"/>
          </a:xfrm>
          <a:custGeom>
            <a:avLst/>
            <a:gdLst/>
            <a:ahLst/>
            <a:cxnLst/>
            <a:rect l="l" t="t" r="r" b="b"/>
            <a:pathLst>
              <a:path w="5413375" h="217804">
                <a:moveTo>
                  <a:pt x="5335076" y="0"/>
                </a:moveTo>
                <a:lnTo>
                  <a:pt x="77956" y="0"/>
                </a:lnTo>
                <a:lnTo>
                  <a:pt x="47610" y="6127"/>
                </a:lnTo>
                <a:lnTo>
                  <a:pt x="22831" y="22835"/>
                </a:lnTo>
                <a:lnTo>
                  <a:pt x="6125" y="47614"/>
                </a:lnTo>
                <a:lnTo>
                  <a:pt x="0" y="77956"/>
                </a:lnTo>
                <a:lnTo>
                  <a:pt x="0" y="139412"/>
                </a:lnTo>
                <a:lnTo>
                  <a:pt x="6125" y="169753"/>
                </a:lnTo>
                <a:lnTo>
                  <a:pt x="22831" y="194533"/>
                </a:lnTo>
                <a:lnTo>
                  <a:pt x="47610" y="211241"/>
                </a:lnTo>
                <a:lnTo>
                  <a:pt x="77956" y="217368"/>
                </a:lnTo>
                <a:lnTo>
                  <a:pt x="5335076" y="217368"/>
                </a:lnTo>
                <a:lnTo>
                  <a:pt x="5365418" y="211241"/>
                </a:lnTo>
                <a:lnTo>
                  <a:pt x="5390198" y="194533"/>
                </a:lnTo>
                <a:lnTo>
                  <a:pt x="5406906" y="169753"/>
                </a:lnTo>
                <a:lnTo>
                  <a:pt x="5413033" y="139412"/>
                </a:lnTo>
                <a:lnTo>
                  <a:pt x="5413033" y="77956"/>
                </a:lnTo>
                <a:lnTo>
                  <a:pt x="5406906" y="47614"/>
                </a:lnTo>
                <a:lnTo>
                  <a:pt x="5390198" y="22835"/>
                </a:lnTo>
                <a:lnTo>
                  <a:pt x="5365418" y="6127"/>
                </a:lnTo>
                <a:lnTo>
                  <a:pt x="5335076" y="0"/>
                </a:lnTo>
                <a:close/>
              </a:path>
            </a:pathLst>
          </a:custGeom>
          <a:solidFill>
            <a:srgbClr val="0015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280000" y="10591800"/>
            <a:ext cx="1792605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25" dirty="0">
                <a:solidFill>
                  <a:srgbClr val="FFFFFF"/>
                </a:solidFill>
                <a:latin typeface="Tahoma"/>
                <a:cs typeface="Tahoma"/>
              </a:rPr>
              <a:t>Sit</a:t>
            </a:r>
            <a:r>
              <a:rPr lang="pt-BR" sz="1200" b="1" spc="2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2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55" dirty="0" err="1">
                <a:solidFill>
                  <a:srgbClr val="FFFFFF"/>
                </a:solidFill>
                <a:latin typeface="Tahoma"/>
                <a:cs typeface="Tahoma"/>
              </a:rPr>
              <a:t>técnico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7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lang="pt-BR" sz="1200" b="1" spc="7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65" dirty="0">
                <a:solidFill>
                  <a:srgbClr val="FFFFFF"/>
                </a:solidFill>
                <a:latin typeface="Tahoma"/>
                <a:cs typeface="Tahoma"/>
              </a:rPr>
              <a:t>KORE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226608" y="197001"/>
            <a:ext cx="5030470" cy="12472035"/>
            <a:chOff x="226608" y="197001"/>
            <a:chExt cx="5030470" cy="12472035"/>
          </a:xfrm>
        </p:grpSpPr>
        <p:pic>
          <p:nvPicPr>
            <p:cNvPr id="116" name="object 11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26608" y="197001"/>
              <a:ext cx="451063" cy="451017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283359" y="253881"/>
              <a:ext cx="57150" cy="195580"/>
            </a:xfrm>
            <a:custGeom>
              <a:avLst/>
              <a:gdLst/>
              <a:ahLst/>
              <a:cxnLst/>
              <a:rect l="l" t="t" r="r" b="b"/>
              <a:pathLst>
                <a:path w="57150" h="195579">
                  <a:moveTo>
                    <a:pt x="35384" y="0"/>
                  </a:moveTo>
                  <a:lnTo>
                    <a:pt x="21340" y="0"/>
                  </a:lnTo>
                  <a:lnTo>
                    <a:pt x="14328" y="2429"/>
                  </a:lnTo>
                  <a:lnTo>
                    <a:pt x="14034" y="5362"/>
                  </a:lnTo>
                  <a:lnTo>
                    <a:pt x="13706" y="24729"/>
                  </a:lnTo>
                  <a:lnTo>
                    <a:pt x="12103" y="39489"/>
                  </a:lnTo>
                  <a:lnTo>
                    <a:pt x="7892" y="55075"/>
                  </a:lnTo>
                  <a:lnTo>
                    <a:pt x="3371" y="68804"/>
                  </a:lnTo>
                  <a:lnTo>
                    <a:pt x="1096" y="80036"/>
                  </a:lnTo>
                  <a:lnTo>
                    <a:pt x="247" y="89898"/>
                  </a:lnTo>
                  <a:lnTo>
                    <a:pt x="0" y="99517"/>
                  </a:lnTo>
                  <a:lnTo>
                    <a:pt x="770" y="109681"/>
                  </a:lnTo>
                  <a:lnTo>
                    <a:pt x="4398" y="130118"/>
                  </a:lnTo>
                  <a:lnTo>
                    <a:pt x="4684" y="139292"/>
                  </a:lnTo>
                  <a:lnTo>
                    <a:pt x="3718" y="151871"/>
                  </a:lnTo>
                  <a:lnTo>
                    <a:pt x="3109" y="168643"/>
                  </a:lnTo>
                  <a:lnTo>
                    <a:pt x="3653" y="183823"/>
                  </a:lnTo>
                  <a:lnTo>
                    <a:pt x="6141" y="191627"/>
                  </a:lnTo>
                  <a:lnTo>
                    <a:pt x="11110" y="194560"/>
                  </a:lnTo>
                  <a:lnTo>
                    <a:pt x="21643" y="195138"/>
                  </a:lnTo>
                  <a:lnTo>
                    <a:pt x="35091" y="195138"/>
                  </a:lnTo>
                  <a:lnTo>
                    <a:pt x="45624" y="194560"/>
                  </a:lnTo>
                  <a:lnTo>
                    <a:pt x="50592" y="191627"/>
                  </a:lnTo>
                  <a:lnTo>
                    <a:pt x="53077" y="183823"/>
                  </a:lnTo>
                  <a:lnTo>
                    <a:pt x="53621" y="168643"/>
                  </a:lnTo>
                  <a:lnTo>
                    <a:pt x="53015" y="151871"/>
                  </a:lnTo>
                  <a:lnTo>
                    <a:pt x="52050" y="139292"/>
                  </a:lnTo>
                  <a:lnTo>
                    <a:pt x="52331" y="130118"/>
                  </a:lnTo>
                  <a:lnTo>
                    <a:pt x="55958" y="109681"/>
                  </a:lnTo>
                  <a:lnTo>
                    <a:pt x="56734" y="99517"/>
                  </a:lnTo>
                  <a:lnTo>
                    <a:pt x="56487" y="89898"/>
                  </a:lnTo>
                  <a:lnTo>
                    <a:pt x="55636" y="80036"/>
                  </a:lnTo>
                  <a:lnTo>
                    <a:pt x="53359" y="68804"/>
                  </a:lnTo>
                  <a:lnTo>
                    <a:pt x="48832" y="55075"/>
                  </a:lnTo>
                  <a:lnTo>
                    <a:pt x="44625" y="39489"/>
                  </a:lnTo>
                  <a:lnTo>
                    <a:pt x="43021" y="24729"/>
                  </a:lnTo>
                  <a:lnTo>
                    <a:pt x="42690" y="5362"/>
                  </a:lnTo>
                  <a:lnTo>
                    <a:pt x="42397" y="2429"/>
                  </a:lnTo>
                  <a:lnTo>
                    <a:pt x="353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6754" y="280447"/>
              <a:ext cx="254838" cy="107629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282638" y="575296"/>
              <a:ext cx="339090" cy="33020"/>
            </a:xfrm>
            <a:custGeom>
              <a:avLst/>
              <a:gdLst/>
              <a:ahLst/>
              <a:cxnLst/>
              <a:rect l="l" t="t" r="r" b="b"/>
              <a:pathLst>
                <a:path w="339090" h="33020">
                  <a:moveTo>
                    <a:pt x="25361" y="32600"/>
                  </a:moveTo>
                  <a:lnTo>
                    <a:pt x="18211" y="22237"/>
                  </a:lnTo>
                  <a:lnTo>
                    <a:pt x="17741" y="21551"/>
                  </a:lnTo>
                  <a:lnTo>
                    <a:pt x="22402" y="20066"/>
                  </a:lnTo>
                  <a:lnTo>
                    <a:pt x="23241" y="18910"/>
                  </a:lnTo>
                  <a:lnTo>
                    <a:pt x="25044" y="16421"/>
                  </a:lnTo>
                  <a:lnTo>
                    <a:pt x="25044" y="4216"/>
                  </a:lnTo>
                  <a:lnTo>
                    <a:pt x="24396" y="3657"/>
                  </a:lnTo>
                  <a:lnTo>
                    <a:pt x="21475" y="1181"/>
                  </a:lnTo>
                  <a:lnTo>
                    <a:pt x="21475" y="6261"/>
                  </a:lnTo>
                  <a:lnTo>
                    <a:pt x="21475" y="16281"/>
                  </a:lnTo>
                  <a:lnTo>
                    <a:pt x="18148" y="18910"/>
                  </a:lnTo>
                  <a:lnTo>
                    <a:pt x="3695" y="18910"/>
                  </a:lnTo>
                  <a:lnTo>
                    <a:pt x="3695" y="3657"/>
                  </a:lnTo>
                  <a:lnTo>
                    <a:pt x="18148" y="3657"/>
                  </a:lnTo>
                  <a:lnTo>
                    <a:pt x="21475" y="6261"/>
                  </a:lnTo>
                  <a:lnTo>
                    <a:pt x="21475" y="1181"/>
                  </a:lnTo>
                  <a:lnTo>
                    <a:pt x="20370" y="241"/>
                  </a:lnTo>
                  <a:lnTo>
                    <a:pt x="0" y="241"/>
                  </a:lnTo>
                  <a:lnTo>
                    <a:pt x="0" y="32600"/>
                  </a:lnTo>
                  <a:lnTo>
                    <a:pt x="3695" y="32600"/>
                  </a:lnTo>
                  <a:lnTo>
                    <a:pt x="3695" y="22339"/>
                  </a:lnTo>
                  <a:lnTo>
                    <a:pt x="13030" y="22339"/>
                  </a:lnTo>
                  <a:lnTo>
                    <a:pt x="14363" y="22237"/>
                  </a:lnTo>
                  <a:lnTo>
                    <a:pt x="21158" y="32600"/>
                  </a:lnTo>
                  <a:lnTo>
                    <a:pt x="25361" y="32600"/>
                  </a:lnTo>
                  <a:close/>
                </a:path>
                <a:path w="339090" h="33020">
                  <a:moveTo>
                    <a:pt x="53670" y="29184"/>
                  </a:moveTo>
                  <a:lnTo>
                    <a:pt x="34823" y="29184"/>
                  </a:lnTo>
                  <a:lnTo>
                    <a:pt x="34823" y="17907"/>
                  </a:lnTo>
                  <a:lnTo>
                    <a:pt x="51117" y="17907"/>
                  </a:lnTo>
                  <a:lnTo>
                    <a:pt x="51117" y="14528"/>
                  </a:lnTo>
                  <a:lnTo>
                    <a:pt x="34823" y="14528"/>
                  </a:lnTo>
                  <a:lnTo>
                    <a:pt x="34823" y="3670"/>
                  </a:lnTo>
                  <a:lnTo>
                    <a:pt x="53073" y="3670"/>
                  </a:lnTo>
                  <a:lnTo>
                    <a:pt x="53073" y="254"/>
                  </a:lnTo>
                  <a:lnTo>
                    <a:pt x="31127" y="254"/>
                  </a:lnTo>
                  <a:lnTo>
                    <a:pt x="31127" y="32613"/>
                  </a:lnTo>
                  <a:lnTo>
                    <a:pt x="53670" y="32613"/>
                  </a:lnTo>
                  <a:lnTo>
                    <a:pt x="53670" y="29184"/>
                  </a:lnTo>
                  <a:close/>
                </a:path>
                <a:path w="339090" h="33020">
                  <a:moveTo>
                    <a:pt x="72885" y="13322"/>
                  </a:moveTo>
                  <a:lnTo>
                    <a:pt x="58381" y="13322"/>
                  </a:lnTo>
                  <a:lnTo>
                    <a:pt x="58381" y="19380"/>
                  </a:lnTo>
                  <a:lnTo>
                    <a:pt x="72885" y="19380"/>
                  </a:lnTo>
                  <a:lnTo>
                    <a:pt x="72885" y="13322"/>
                  </a:lnTo>
                  <a:close/>
                </a:path>
                <a:path w="339090" h="33020">
                  <a:moveTo>
                    <a:pt x="103771" y="26543"/>
                  </a:moveTo>
                  <a:lnTo>
                    <a:pt x="85940" y="26543"/>
                  </a:lnTo>
                  <a:lnTo>
                    <a:pt x="85940" y="19380"/>
                  </a:lnTo>
                  <a:lnTo>
                    <a:pt x="101511" y="19380"/>
                  </a:lnTo>
                  <a:lnTo>
                    <a:pt x="101511" y="13322"/>
                  </a:lnTo>
                  <a:lnTo>
                    <a:pt x="85940" y="13322"/>
                  </a:lnTo>
                  <a:lnTo>
                    <a:pt x="85940" y="6299"/>
                  </a:lnTo>
                  <a:lnTo>
                    <a:pt x="103263" y="6299"/>
                  </a:lnTo>
                  <a:lnTo>
                    <a:pt x="103263" y="241"/>
                  </a:lnTo>
                  <a:lnTo>
                    <a:pt x="78651" y="241"/>
                  </a:lnTo>
                  <a:lnTo>
                    <a:pt x="78651" y="32588"/>
                  </a:lnTo>
                  <a:lnTo>
                    <a:pt x="103771" y="32588"/>
                  </a:lnTo>
                  <a:lnTo>
                    <a:pt x="103771" y="26543"/>
                  </a:lnTo>
                  <a:close/>
                </a:path>
                <a:path w="339090" h="33020">
                  <a:moveTo>
                    <a:pt x="138087" y="215"/>
                  </a:moveTo>
                  <a:lnTo>
                    <a:pt x="130556" y="215"/>
                  </a:lnTo>
                  <a:lnTo>
                    <a:pt x="121691" y="24625"/>
                  </a:lnTo>
                  <a:lnTo>
                    <a:pt x="112864" y="215"/>
                  </a:lnTo>
                  <a:lnTo>
                    <a:pt x="105016" y="215"/>
                  </a:lnTo>
                  <a:lnTo>
                    <a:pt x="117716" y="32575"/>
                  </a:lnTo>
                  <a:lnTo>
                    <a:pt x="125234" y="32575"/>
                  </a:lnTo>
                  <a:lnTo>
                    <a:pt x="138087" y="215"/>
                  </a:lnTo>
                  <a:close/>
                </a:path>
                <a:path w="339090" h="33020">
                  <a:moveTo>
                    <a:pt x="171653" y="6972"/>
                  </a:moveTo>
                  <a:lnTo>
                    <a:pt x="171018" y="6375"/>
                  </a:lnTo>
                  <a:lnTo>
                    <a:pt x="164223" y="0"/>
                  </a:lnTo>
                  <a:lnTo>
                    <a:pt x="164223" y="10706"/>
                  </a:lnTo>
                  <a:lnTo>
                    <a:pt x="164223" y="22085"/>
                  </a:lnTo>
                  <a:lnTo>
                    <a:pt x="159829" y="26530"/>
                  </a:lnTo>
                  <a:lnTo>
                    <a:pt x="149021" y="26530"/>
                  </a:lnTo>
                  <a:lnTo>
                    <a:pt x="144462" y="22085"/>
                  </a:lnTo>
                  <a:lnTo>
                    <a:pt x="144462" y="10706"/>
                  </a:lnTo>
                  <a:lnTo>
                    <a:pt x="148971" y="6375"/>
                  </a:lnTo>
                  <a:lnTo>
                    <a:pt x="159829" y="6375"/>
                  </a:lnTo>
                  <a:lnTo>
                    <a:pt x="164223" y="10706"/>
                  </a:lnTo>
                  <a:lnTo>
                    <a:pt x="164223" y="0"/>
                  </a:lnTo>
                  <a:lnTo>
                    <a:pt x="144462" y="0"/>
                  </a:lnTo>
                  <a:lnTo>
                    <a:pt x="136969" y="6972"/>
                  </a:lnTo>
                  <a:lnTo>
                    <a:pt x="136969" y="25781"/>
                  </a:lnTo>
                  <a:lnTo>
                    <a:pt x="144462" y="32905"/>
                  </a:lnTo>
                  <a:lnTo>
                    <a:pt x="164223" y="32905"/>
                  </a:lnTo>
                  <a:lnTo>
                    <a:pt x="170878" y="26530"/>
                  </a:lnTo>
                  <a:lnTo>
                    <a:pt x="171653" y="25781"/>
                  </a:lnTo>
                  <a:lnTo>
                    <a:pt x="171653" y="6972"/>
                  </a:lnTo>
                  <a:close/>
                </a:path>
                <a:path w="339090" h="33020">
                  <a:moveTo>
                    <a:pt x="196773" y="26200"/>
                  </a:moveTo>
                  <a:lnTo>
                    <a:pt x="182918" y="26200"/>
                  </a:lnTo>
                  <a:lnTo>
                    <a:pt x="182918" y="215"/>
                  </a:lnTo>
                  <a:lnTo>
                    <a:pt x="175628" y="215"/>
                  </a:lnTo>
                  <a:lnTo>
                    <a:pt x="175628" y="32575"/>
                  </a:lnTo>
                  <a:lnTo>
                    <a:pt x="196773" y="32575"/>
                  </a:lnTo>
                  <a:lnTo>
                    <a:pt x="196773" y="26200"/>
                  </a:lnTo>
                  <a:close/>
                </a:path>
                <a:path w="339090" h="33020">
                  <a:moveTo>
                    <a:pt x="228320" y="203"/>
                  </a:moveTo>
                  <a:lnTo>
                    <a:pt x="221018" y="203"/>
                  </a:lnTo>
                  <a:lnTo>
                    <a:pt x="221018" y="19011"/>
                  </a:lnTo>
                  <a:lnTo>
                    <a:pt x="221018" y="23672"/>
                  </a:lnTo>
                  <a:lnTo>
                    <a:pt x="218160" y="26492"/>
                  </a:lnTo>
                  <a:lnTo>
                    <a:pt x="209473" y="26492"/>
                  </a:lnTo>
                  <a:lnTo>
                    <a:pt x="206425" y="23672"/>
                  </a:lnTo>
                  <a:lnTo>
                    <a:pt x="206425" y="203"/>
                  </a:lnTo>
                  <a:lnTo>
                    <a:pt x="199136" y="203"/>
                  </a:lnTo>
                  <a:lnTo>
                    <a:pt x="199136" y="27559"/>
                  </a:lnTo>
                  <a:lnTo>
                    <a:pt x="204851" y="32880"/>
                  </a:lnTo>
                  <a:lnTo>
                    <a:pt x="222719" y="32880"/>
                  </a:lnTo>
                  <a:lnTo>
                    <a:pt x="228320" y="27559"/>
                  </a:lnTo>
                  <a:lnTo>
                    <a:pt x="228320" y="203"/>
                  </a:lnTo>
                  <a:close/>
                </a:path>
                <a:path w="339090" h="33020">
                  <a:moveTo>
                    <a:pt x="257175" y="254"/>
                  </a:moveTo>
                  <a:lnTo>
                    <a:pt x="230162" y="254"/>
                  </a:lnTo>
                  <a:lnTo>
                    <a:pt x="230162" y="6451"/>
                  </a:lnTo>
                  <a:lnTo>
                    <a:pt x="239991" y="6451"/>
                  </a:lnTo>
                  <a:lnTo>
                    <a:pt x="239991" y="32613"/>
                  </a:lnTo>
                  <a:lnTo>
                    <a:pt x="247294" y="32613"/>
                  </a:lnTo>
                  <a:lnTo>
                    <a:pt x="247294" y="6451"/>
                  </a:lnTo>
                  <a:lnTo>
                    <a:pt x="257175" y="6451"/>
                  </a:lnTo>
                  <a:lnTo>
                    <a:pt x="257175" y="254"/>
                  </a:lnTo>
                  <a:close/>
                </a:path>
                <a:path w="339090" h="33020">
                  <a:moveTo>
                    <a:pt x="267525" y="215"/>
                  </a:moveTo>
                  <a:lnTo>
                    <a:pt x="260223" y="215"/>
                  </a:lnTo>
                  <a:lnTo>
                    <a:pt x="260223" y="32575"/>
                  </a:lnTo>
                  <a:lnTo>
                    <a:pt x="267525" y="32575"/>
                  </a:lnTo>
                  <a:lnTo>
                    <a:pt x="267525" y="215"/>
                  </a:lnTo>
                  <a:close/>
                </a:path>
                <a:path w="339090" h="33020">
                  <a:moveTo>
                    <a:pt x="306031" y="6972"/>
                  </a:moveTo>
                  <a:lnTo>
                    <a:pt x="305396" y="6375"/>
                  </a:lnTo>
                  <a:lnTo>
                    <a:pt x="298602" y="0"/>
                  </a:lnTo>
                  <a:lnTo>
                    <a:pt x="298602" y="10706"/>
                  </a:lnTo>
                  <a:lnTo>
                    <a:pt x="298602" y="22085"/>
                  </a:lnTo>
                  <a:lnTo>
                    <a:pt x="294208" y="26530"/>
                  </a:lnTo>
                  <a:lnTo>
                    <a:pt x="283413" y="26530"/>
                  </a:lnTo>
                  <a:lnTo>
                    <a:pt x="278841" y="22085"/>
                  </a:lnTo>
                  <a:lnTo>
                    <a:pt x="278841" y="10706"/>
                  </a:lnTo>
                  <a:lnTo>
                    <a:pt x="283362" y="6375"/>
                  </a:lnTo>
                  <a:lnTo>
                    <a:pt x="294208" y="6375"/>
                  </a:lnTo>
                  <a:lnTo>
                    <a:pt x="298602" y="10706"/>
                  </a:lnTo>
                  <a:lnTo>
                    <a:pt x="298602" y="0"/>
                  </a:lnTo>
                  <a:lnTo>
                    <a:pt x="278841" y="0"/>
                  </a:lnTo>
                  <a:lnTo>
                    <a:pt x="271360" y="6972"/>
                  </a:lnTo>
                  <a:lnTo>
                    <a:pt x="271360" y="25781"/>
                  </a:lnTo>
                  <a:lnTo>
                    <a:pt x="278841" y="32905"/>
                  </a:lnTo>
                  <a:lnTo>
                    <a:pt x="298602" y="32905"/>
                  </a:lnTo>
                  <a:lnTo>
                    <a:pt x="305257" y="26530"/>
                  </a:lnTo>
                  <a:lnTo>
                    <a:pt x="306031" y="25781"/>
                  </a:lnTo>
                  <a:lnTo>
                    <a:pt x="306031" y="6972"/>
                  </a:lnTo>
                  <a:close/>
                </a:path>
                <a:path w="339090" h="33020">
                  <a:moveTo>
                    <a:pt x="338493" y="215"/>
                  </a:moveTo>
                  <a:lnTo>
                    <a:pt x="331571" y="215"/>
                  </a:lnTo>
                  <a:lnTo>
                    <a:pt x="331571" y="21018"/>
                  </a:lnTo>
                  <a:lnTo>
                    <a:pt x="315874" y="215"/>
                  </a:lnTo>
                  <a:lnTo>
                    <a:pt x="309232" y="215"/>
                  </a:lnTo>
                  <a:lnTo>
                    <a:pt x="309232" y="32575"/>
                  </a:lnTo>
                  <a:lnTo>
                    <a:pt x="316191" y="32575"/>
                  </a:lnTo>
                  <a:lnTo>
                    <a:pt x="316191" y="11823"/>
                  </a:lnTo>
                  <a:lnTo>
                    <a:pt x="331851" y="32575"/>
                  </a:lnTo>
                  <a:lnTo>
                    <a:pt x="338493" y="32575"/>
                  </a:lnTo>
                  <a:lnTo>
                    <a:pt x="338493" y="2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172744" y="12335508"/>
              <a:ext cx="312420" cy="312420"/>
            </a:xfrm>
            <a:custGeom>
              <a:avLst/>
              <a:gdLst/>
              <a:ahLst/>
              <a:cxnLst/>
              <a:rect l="l" t="t" r="r" b="b"/>
              <a:pathLst>
                <a:path w="312420" h="312420">
                  <a:moveTo>
                    <a:pt x="172312" y="0"/>
                  </a:moveTo>
                  <a:lnTo>
                    <a:pt x="139833" y="0"/>
                  </a:lnTo>
                  <a:lnTo>
                    <a:pt x="95633" y="7129"/>
                  </a:lnTo>
                  <a:lnTo>
                    <a:pt x="57247" y="26981"/>
                  </a:lnTo>
                  <a:lnTo>
                    <a:pt x="26978" y="57251"/>
                  </a:lnTo>
                  <a:lnTo>
                    <a:pt x="7128" y="95637"/>
                  </a:lnTo>
                  <a:lnTo>
                    <a:pt x="0" y="139833"/>
                  </a:lnTo>
                  <a:lnTo>
                    <a:pt x="0" y="172321"/>
                  </a:lnTo>
                  <a:lnTo>
                    <a:pt x="7128" y="216517"/>
                  </a:lnTo>
                  <a:lnTo>
                    <a:pt x="26978" y="254903"/>
                  </a:lnTo>
                  <a:lnTo>
                    <a:pt x="57247" y="285174"/>
                  </a:lnTo>
                  <a:lnTo>
                    <a:pt x="95633" y="305026"/>
                  </a:lnTo>
                  <a:lnTo>
                    <a:pt x="139833" y="312155"/>
                  </a:lnTo>
                  <a:lnTo>
                    <a:pt x="172312" y="312155"/>
                  </a:lnTo>
                  <a:lnTo>
                    <a:pt x="216512" y="305026"/>
                  </a:lnTo>
                  <a:lnTo>
                    <a:pt x="254898" y="285174"/>
                  </a:lnTo>
                  <a:lnTo>
                    <a:pt x="285167" y="254903"/>
                  </a:lnTo>
                  <a:lnTo>
                    <a:pt x="305017" y="216517"/>
                  </a:lnTo>
                  <a:lnTo>
                    <a:pt x="312146" y="172321"/>
                  </a:lnTo>
                  <a:lnTo>
                    <a:pt x="312146" y="139833"/>
                  </a:lnTo>
                  <a:lnTo>
                    <a:pt x="305017" y="95637"/>
                  </a:lnTo>
                  <a:lnTo>
                    <a:pt x="285167" y="57251"/>
                  </a:lnTo>
                  <a:lnTo>
                    <a:pt x="254898" y="26981"/>
                  </a:lnTo>
                  <a:lnTo>
                    <a:pt x="216512" y="7129"/>
                  </a:lnTo>
                  <a:lnTo>
                    <a:pt x="172312" y="0"/>
                  </a:lnTo>
                  <a:close/>
                </a:path>
              </a:pathLst>
            </a:custGeom>
            <a:solidFill>
              <a:srgbClr val="067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364974" y="10880070"/>
              <a:ext cx="312420" cy="312420"/>
            </a:xfrm>
            <a:custGeom>
              <a:avLst/>
              <a:gdLst/>
              <a:ahLst/>
              <a:cxnLst/>
              <a:rect l="l" t="t" r="r" b="b"/>
              <a:pathLst>
                <a:path w="312420" h="312420">
                  <a:moveTo>
                    <a:pt x="172321" y="0"/>
                  </a:moveTo>
                  <a:lnTo>
                    <a:pt x="139833" y="0"/>
                  </a:lnTo>
                  <a:lnTo>
                    <a:pt x="95637" y="7128"/>
                  </a:lnTo>
                  <a:lnTo>
                    <a:pt x="57251" y="26978"/>
                  </a:lnTo>
                  <a:lnTo>
                    <a:pt x="26981" y="57247"/>
                  </a:lnTo>
                  <a:lnTo>
                    <a:pt x="7129" y="95633"/>
                  </a:lnTo>
                  <a:lnTo>
                    <a:pt x="0" y="139833"/>
                  </a:lnTo>
                  <a:lnTo>
                    <a:pt x="0" y="172312"/>
                  </a:lnTo>
                  <a:lnTo>
                    <a:pt x="7129" y="216512"/>
                  </a:lnTo>
                  <a:lnTo>
                    <a:pt x="26981" y="254898"/>
                  </a:lnTo>
                  <a:lnTo>
                    <a:pt x="57251" y="285167"/>
                  </a:lnTo>
                  <a:lnTo>
                    <a:pt x="95637" y="305017"/>
                  </a:lnTo>
                  <a:lnTo>
                    <a:pt x="139833" y="312146"/>
                  </a:lnTo>
                  <a:lnTo>
                    <a:pt x="172321" y="312146"/>
                  </a:lnTo>
                  <a:lnTo>
                    <a:pt x="216521" y="305017"/>
                  </a:lnTo>
                  <a:lnTo>
                    <a:pt x="254907" y="285167"/>
                  </a:lnTo>
                  <a:lnTo>
                    <a:pt x="285176" y="254898"/>
                  </a:lnTo>
                  <a:lnTo>
                    <a:pt x="305026" y="216512"/>
                  </a:lnTo>
                  <a:lnTo>
                    <a:pt x="312155" y="172312"/>
                  </a:lnTo>
                  <a:lnTo>
                    <a:pt x="312155" y="139833"/>
                  </a:lnTo>
                  <a:lnTo>
                    <a:pt x="305026" y="95633"/>
                  </a:lnTo>
                  <a:lnTo>
                    <a:pt x="285176" y="57247"/>
                  </a:lnTo>
                  <a:lnTo>
                    <a:pt x="254907" y="26978"/>
                  </a:lnTo>
                  <a:lnTo>
                    <a:pt x="216521" y="7128"/>
                  </a:lnTo>
                  <a:lnTo>
                    <a:pt x="172321" y="0"/>
                  </a:lnTo>
                  <a:close/>
                </a:path>
              </a:pathLst>
            </a:custGeom>
            <a:solidFill>
              <a:srgbClr val="0AB4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176800" y="12335508"/>
              <a:ext cx="312420" cy="312420"/>
            </a:xfrm>
            <a:custGeom>
              <a:avLst/>
              <a:gdLst/>
              <a:ahLst/>
              <a:cxnLst/>
              <a:rect l="l" t="t" r="r" b="b"/>
              <a:pathLst>
                <a:path w="312419" h="312420">
                  <a:moveTo>
                    <a:pt x="172312" y="0"/>
                  </a:moveTo>
                  <a:lnTo>
                    <a:pt x="139833" y="0"/>
                  </a:lnTo>
                  <a:lnTo>
                    <a:pt x="95633" y="7129"/>
                  </a:lnTo>
                  <a:lnTo>
                    <a:pt x="57247" y="26981"/>
                  </a:lnTo>
                  <a:lnTo>
                    <a:pt x="26978" y="57251"/>
                  </a:lnTo>
                  <a:lnTo>
                    <a:pt x="7128" y="95637"/>
                  </a:lnTo>
                  <a:lnTo>
                    <a:pt x="0" y="139833"/>
                  </a:lnTo>
                  <a:lnTo>
                    <a:pt x="0" y="172321"/>
                  </a:lnTo>
                  <a:lnTo>
                    <a:pt x="7128" y="216517"/>
                  </a:lnTo>
                  <a:lnTo>
                    <a:pt x="26978" y="254903"/>
                  </a:lnTo>
                  <a:lnTo>
                    <a:pt x="57247" y="285174"/>
                  </a:lnTo>
                  <a:lnTo>
                    <a:pt x="95633" y="305026"/>
                  </a:lnTo>
                  <a:lnTo>
                    <a:pt x="139833" y="312155"/>
                  </a:lnTo>
                  <a:lnTo>
                    <a:pt x="172312" y="312155"/>
                  </a:lnTo>
                  <a:lnTo>
                    <a:pt x="216512" y="305026"/>
                  </a:lnTo>
                  <a:lnTo>
                    <a:pt x="254898" y="285174"/>
                  </a:lnTo>
                  <a:lnTo>
                    <a:pt x="285167" y="254903"/>
                  </a:lnTo>
                  <a:lnTo>
                    <a:pt x="305017" y="216517"/>
                  </a:lnTo>
                  <a:lnTo>
                    <a:pt x="312146" y="172321"/>
                  </a:lnTo>
                  <a:lnTo>
                    <a:pt x="312146" y="139833"/>
                  </a:lnTo>
                  <a:lnTo>
                    <a:pt x="305017" y="95637"/>
                  </a:lnTo>
                  <a:lnTo>
                    <a:pt x="285167" y="57251"/>
                  </a:lnTo>
                  <a:lnTo>
                    <a:pt x="254898" y="26981"/>
                  </a:lnTo>
                  <a:lnTo>
                    <a:pt x="216512" y="7129"/>
                  </a:lnTo>
                  <a:lnTo>
                    <a:pt x="172312" y="0"/>
                  </a:lnTo>
                  <a:close/>
                </a:path>
              </a:pathLst>
            </a:custGeom>
            <a:solidFill>
              <a:srgbClr val="EF3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295281" y="10880070"/>
              <a:ext cx="312420" cy="312420"/>
            </a:xfrm>
            <a:custGeom>
              <a:avLst/>
              <a:gdLst/>
              <a:ahLst/>
              <a:cxnLst/>
              <a:rect l="l" t="t" r="r" b="b"/>
              <a:pathLst>
                <a:path w="312419" h="312420">
                  <a:moveTo>
                    <a:pt x="172312" y="0"/>
                  </a:moveTo>
                  <a:lnTo>
                    <a:pt x="139833" y="0"/>
                  </a:lnTo>
                  <a:lnTo>
                    <a:pt x="95633" y="7128"/>
                  </a:lnTo>
                  <a:lnTo>
                    <a:pt x="57247" y="26978"/>
                  </a:lnTo>
                  <a:lnTo>
                    <a:pt x="26978" y="57247"/>
                  </a:lnTo>
                  <a:lnTo>
                    <a:pt x="7128" y="95633"/>
                  </a:lnTo>
                  <a:lnTo>
                    <a:pt x="0" y="139833"/>
                  </a:lnTo>
                  <a:lnTo>
                    <a:pt x="0" y="172312"/>
                  </a:lnTo>
                  <a:lnTo>
                    <a:pt x="7128" y="216512"/>
                  </a:lnTo>
                  <a:lnTo>
                    <a:pt x="26978" y="254898"/>
                  </a:lnTo>
                  <a:lnTo>
                    <a:pt x="57247" y="285167"/>
                  </a:lnTo>
                  <a:lnTo>
                    <a:pt x="95633" y="305017"/>
                  </a:lnTo>
                  <a:lnTo>
                    <a:pt x="139833" y="312146"/>
                  </a:lnTo>
                  <a:lnTo>
                    <a:pt x="172312" y="312146"/>
                  </a:lnTo>
                  <a:lnTo>
                    <a:pt x="216512" y="305017"/>
                  </a:lnTo>
                  <a:lnTo>
                    <a:pt x="254898" y="285167"/>
                  </a:lnTo>
                  <a:lnTo>
                    <a:pt x="285167" y="254898"/>
                  </a:lnTo>
                  <a:lnTo>
                    <a:pt x="305017" y="216512"/>
                  </a:lnTo>
                  <a:lnTo>
                    <a:pt x="312146" y="172312"/>
                  </a:lnTo>
                  <a:lnTo>
                    <a:pt x="312146" y="139833"/>
                  </a:lnTo>
                  <a:lnTo>
                    <a:pt x="305017" y="95633"/>
                  </a:lnTo>
                  <a:lnTo>
                    <a:pt x="285167" y="57247"/>
                  </a:lnTo>
                  <a:lnTo>
                    <a:pt x="254898" y="26978"/>
                  </a:lnTo>
                  <a:lnTo>
                    <a:pt x="216512" y="7128"/>
                  </a:lnTo>
                  <a:lnTo>
                    <a:pt x="172312" y="0"/>
                  </a:lnTo>
                  <a:close/>
                </a:path>
              </a:pathLst>
            </a:custGeom>
            <a:solidFill>
              <a:srgbClr val="F79C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181251" y="11721346"/>
              <a:ext cx="1076325" cy="88265"/>
            </a:xfrm>
            <a:custGeom>
              <a:avLst/>
              <a:gdLst/>
              <a:ahLst/>
              <a:cxnLst/>
              <a:rect l="l" t="t" r="r" b="b"/>
              <a:pathLst>
                <a:path w="1076325" h="88265">
                  <a:moveTo>
                    <a:pt x="0" y="88122"/>
                  </a:moveTo>
                  <a:lnTo>
                    <a:pt x="1075777" y="88122"/>
                  </a:lnTo>
                  <a:lnTo>
                    <a:pt x="1075777" y="0"/>
                  </a:lnTo>
                  <a:lnTo>
                    <a:pt x="0" y="0"/>
                  </a:lnTo>
                  <a:lnTo>
                    <a:pt x="0" y="88122"/>
                  </a:lnTo>
                  <a:close/>
                </a:path>
              </a:pathLst>
            </a:custGeom>
            <a:solidFill>
              <a:srgbClr val="067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412692" y="11210486"/>
              <a:ext cx="77470" cy="597535"/>
            </a:xfrm>
            <a:custGeom>
              <a:avLst/>
              <a:gdLst/>
              <a:ahLst/>
              <a:cxnLst/>
              <a:rect l="l" t="t" r="r" b="b"/>
              <a:pathLst>
                <a:path w="77469" h="597534">
                  <a:moveTo>
                    <a:pt x="77332" y="0"/>
                  </a:moveTo>
                  <a:lnTo>
                    <a:pt x="0" y="0"/>
                  </a:lnTo>
                  <a:lnTo>
                    <a:pt x="0" y="597212"/>
                  </a:lnTo>
                  <a:lnTo>
                    <a:pt x="77332" y="597212"/>
                  </a:lnTo>
                  <a:lnTo>
                    <a:pt x="77332" y="0"/>
                  </a:lnTo>
                  <a:close/>
                </a:path>
              </a:pathLst>
            </a:custGeom>
            <a:solidFill>
              <a:srgbClr val="F79C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294202" y="11721383"/>
              <a:ext cx="77470" cy="599440"/>
            </a:xfrm>
            <a:custGeom>
              <a:avLst/>
              <a:gdLst/>
              <a:ahLst/>
              <a:cxnLst/>
              <a:rect l="l" t="t" r="r" b="b"/>
              <a:pathLst>
                <a:path w="77469" h="599440">
                  <a:moveTo>
                    <a:pt x="77332" y="0"/>
                  </a:moveTo>
                  <a:lnTo>
                    <a:pt x="0" y="0"/>
                  </a:lnTo>
                  <a:lnTo>
                    <a:pt x="0" y="599018"/>
                  </a:lnTo>
                  <a:lnTo>
                    <a:pt x="77332" y="599018"/>
                  </a:lnTo>
                  <a:lnTo>
                    <a:pt x="77332" y="0"/>
                  </a:lnTo>
                  <a:close/>
                </a:path>
              </a:pathLst>
            </a:custGeom>
            <a:solidFill>
              <a:srgbClr val="EF3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483293" y="11210486"/>
              <a:ext cx="75565" cy="597535"/>
            </a:xfrm>
            <a:custGeom>
              <a:avLst/>
              <a:gdLst/>
              <a:ahLst/>
              <a:cxnLst/>
              <a:rect l="l" t="t" r="r" b="b"/>
              <a:pathLst>
                <a:path w="75564" h="597534">
                  <a:moveTo>
                    <a:pt x="75527" y="0"/>
                  </a:moveTo>
                  <a:lnTo>
                    <a:pt x="0" y="0"/>
                  </a:lnTo>
                  <a:lnTo>
                    <a:pt x="0" y="597212"/>
                  </a:lnTo>
                  <a:lnTo>
                    <a:pt x="75527" y="597212"/>
                  </a:lnTo>
                  <a:lnTo>
                    <a:pt x="75527" y="0"/>
                  </a:lnTo>
                  <a:close/>
                </a:path>
              </a:pathLst>
            </a:custGeom>
            <a:solidFill>
              <a:srgbClr val="0AB4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291054" y="11721383"/>
              <a:ext cx="75565" cy="599440"/>
            </a:xfrm>
            <a:custGeom>
              <a:avLst/>
              <a:gdLst/>
              <a:ahLst/>
              <a:cxnLst/>
              <a:rect l="l" t="t" r="r" b="b"/>
              <a:pathLst>
                <a:path w="75564" h="599440">
                  <a:moveTo>
                    <a:pt x="75527" y="0"/>
                  </a:moveTo>
                  <a:lnTo>
                    <a:pt x="0" y="0"/>
                  </a:lnTo>
                  <a:lnTo>
                    <a:pt x="0" y="599018"/>
                  </a:lnTo>
                  <a:lnTo>
                    <a:pt x="75527" y="599018"/>
                  </a:lnTo>
                  <a:lnTo>
                    <a:pt x="75527" y="0"/>
                  </a:lnTo>
                  <a:close/>
                </a:path>
              </a:pathLst>
            </a:custGeom>
            <a:solidFill>
              <a:srgbClr val="067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112261" y="11721346"/>
              <a:ext cx="882015" cy="88265"/>
            </a:xfrm>
            <a:custGeom>
              <a:avLst/>
              <a:gdLst/>
              <a:ahLst/>
              <a:cxnLst/>
              <a:rect l="l" t="t" r="r" b="b"/>
              <a:pathLst>
                <a:path w="882014" h="88265">
                  <a:moveTo>
                    <a:pt x="0" y="88122"/>
                  </a:moveTo>
                  <a:lnTo>
                    <a:pt x="881491" y="88122"/>
                  </a:lnTo>
                  <a:lnTo>
                    <a:pt x="881491" y="0"/>
                  </a:lnTo>
                  <a:lnTo>
                    <a:pt x="0" y="0"/>
                  </a:lnTo>
                  <a:lnTo>
                    <a:pt x="0" y="88122"/>
                  </a:lnTo>
                  <a:close/>
                </a:path>
              </a:pathLst>
            </a:custGeom>
            <a:solidFill>
              <a:srgbClr val="F79C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177463" y="11721346"/>
              <a:ext cx="1003935" cy="88265"/>
            </a:xfrm>
            <a:custGeom>
              <a:avLst/>
              <a:gdLst/>
              <a:ahLst/>
              <a:cxnLst/>
              <a:rect l="l" t="t" r="r" b="b"/>
              <a:pathLst>
                <a:path w="1003935" h="88265">
                  <a:moveTo>
                    <a:pt x="0" y="88122"/>
                  </a:moveTo>
                  <a:lnTo>
                    <a:pt x="1003788" y="88122"/>
                  </a:lnTo>
                  <a:lnTo>
                    <a:pt x="1003788" y="0"/>
                  </a:lnTo>
                  <a:lnTo>
                    <a:pt x="0" y="0"/>
                  </a:lnTo>
                  <a:lnTo>
                    <a:pt x="0" y="88122"/>
                  </a:lnTo>
                  <a:close/>
                </a:path>
              </a:pathLst>
            </a:custGeom>
            <a:solidFill>
              <a:srgbClr val="0AB4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993753" y="11721346"/>
              <a:ext cx="1184275" cy="88265"/>
            </a:xfrm>
            <a:custGeom>
              <a:avLst/>
              <a:gdLst/>
              <a:ahLst/>
              <a:cxnLst/>
              <a:rect l="l" t="t" r="r" b="b"/>
              <a:pathLst>
                <a:path w="1184275" h="88265">
                  <a:moveTo>
                    <a:pt x="1183709" y="0"/>
                  </a:moveTo>
                  <a:lnTo>
                    <a:pt x="0" y="0"/>
                  </a:lnTo>
                  <a:lnTo>
                    <a:pt x="0" y="88122"/>
                  </a:lnTo>
                  <a:lnTo>
                    <a:pt x="1183709" y="88122"/>
                  </a:lnTo>
                  <a:lnTo>
                    <a:pt x="1183709" y="0"/>
                  </a:lnTo>
                  <a:close/>
                </a:path>
              </a:pathLst>
            </a:custGeom>
            <a:solidFill>
              <a:srgbClr val="EF3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364983" y="10880072"/>
              <a:ext cx="307184" cy="307184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90881" y="10887285"/>
              <a:ext cx="297723" cy="297726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188754" y="12348204"/>
              <a:ext cx="319515" cy="317876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153420" y="12304763"/>
              <a:ext cx="350785" cy="350794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718366" y="10889034"/>
              <a:ext cx="1524796" cy="779070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1717486" y="10888129"/>
              <a:ext cx="1527175" cy="781050"/>
            </a:xfrm>
            <a:custGeom>
              <a:avLst/>
              <a:gdLst/>
              <a:ahLst/>
              <a:cxnLst/>
              <a:rect l="l" t="t" r="r" b="b"/>
              <a:pathLst>
                <a:path w="1527175" h="781050">
                  <a:moveTo>
                    <a:pt x="0" y="0"/>
                  </a:moveTo>
                  <a:lnTo>
                    <a:pt x="1526556" y="0"/>
                  </a:lnTo>
                  <a:lnTo>
                    <a:pt x="1526556" y="780828"/>
                  </a:lnTo>
                  <a:lnTo>
                    <a:pt x="0" y="780828"/>
                  </a:lnTo>
                  <a:lnTo>
                    <a:pt x="0" y="0"/>
                  </a:lnTo>
                  <a:close/>
                </a:path>
              </a:pathLst>
            </a:custGeom>
            <a:ln w="7333">
              <a:solidFill>
                <a:srgbClr val="3233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755562" y="10889971"/>
              <a:ext cx="1332041" cy="777546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3754747" y="10889136"/>
              <a:ext cx="1334135" cy="779780"/>
            </a:xfrm>
            <a:custGeom>
              <a:avLst/>
              <a:gdLst/>
              <a:ahLst/>
              <a:cxnLst/>
              <a:rect l="l" t="t" r="r" b="b"/>
              <a:pathLst>
                <a:path w="1334135" h="779779">
                  <a:moveTo>
                    <a:pt x="0" y="0"/>
                  </a:moveTo>
                  <a:lnTo>
                    <a:pt x="1333663" y="0"/>
                  </a:lnTo>
                  <a:lnTo>
                    <a:pt x="1333663" y="779187"/>
                  </a:lnTo>
                  <a:lnTo>
                    <a:pt x="0" y="779187"/>
                  </a:lnTo>
                  <a:lnTo>
                    <a:pt x="0" y="0"/>
                  </a:lnTo>
                  <a:close/>
                </a:path>
              </a:pathLst>
            </a:custGeom>
            <a:ln w="7333">
              <a:solidFill>
                <a:srgbClr val="3233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542005" y="11847846"/>
              <a:ext cx="1541553" cy="816364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2541106" y="11846906"/>
              <a:ext cx="1543685" cy="818515"/>
            </a:xfrm>
            <a:custGeom>
              <a:avLst/>
              <a:gdLst/>
              <a:ahLst/>
              <a:cxnLst/>
              <a:rect l="l" t="t" r="r" b="b"/>
              <a:pathLst>
                <a:path w="1543685" h="818515">
                  <a:moveTo>
                    <a:pt x="0" y="0"/>
                  </a:moveTo>
                  <a:lnTo>
                    <a:pt x="1543350" y="0"/>
                  </a:lnTo>
                  <a:lnTo>
                    <a:pt x="1543350" y="818238"/>
                  </a:lnTo>
                  <a:lnTo>
                    <a:pt x="0" y="818238"/>
                  </a:lnTo>
                  <a:lnTo>
                    <a:pt x="0" y="0"/>
                  </a:lnTo>
                  <a:close/>
                </a:path>
              </a:pathLst>
            </a:custGeom>
            <a:ln w="7333">
              <a:solidFill>
                <a:srgbClr val="3233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3197685" y="12161821"/>
              <a:ext cx="439420" cy="78105"/>
            </a:xfrm>
            <a:custGeom>
              <a:avLst/>
              <a:gdLst/>
              <a:ahLst/>
              <a:cxnLst/>
              <a:rect l="l" t="t" r="r" b="b"/>
              <a:pathLst>
                <a:path w="439420" h="78104">
                  <a:moveTo>
                    <a:pt x="400030" y="77956"/>
                  </a:moveTo>
                  <a:lnTo>
                    <a:pt x="38978" y="77956"/>
                  </a:lnTo>
                  <a:lnTo>
                    <a:pt x="23842" y="74879"/>
                  </a:lnTo>
                  <a:lnTo>
                    <a:pt x="11448" y="66504"/>
                  </a:lnTo>
                  <a:lnTo>
                    <a:pt x="3075" y="54110"/>
                  </a:lnTo>
                  <a:lnTo>
                    <a:pt x="0" y="38978"/>
                  </a:lnTo>
                  <a:lnTo>
                    <a:pt x="3075" y="23842"/>
                  </a:lnTo>
                  <a:lnTo>
                    <a:pt x="11448" y="11448"/>
                  </a:lnTo>
                  <a:lnTo>
                    <a:pt x="23842" y="3075"/>
                  </a:lnTo>
                  <a:lnTo>
                    <a:pt x="38978" y="0"/>
                  </a:lnTo>
                  <a:lnTo>
                    <a:pt x="400030" y="0"/>
                  </a:lnTo>
                  <a:lnTo>
                    <a:pt x="415166" y="3075"/>
                  </a:lnTo>
                  <a:lnTo>
                    <a:pt x="427560" y="11448"/>
                  </a:lnTo>
                  <a:lnTo>
                    <a:pt x="435933" y="23842"/>
                  </a:lnTo>
                  <a:lnTo>
                    <a:pt x="439008" y="38978"/>
                  </a:lnTo>
                  <a:lnTo>
                    <a:pt x="435933" y="54110"/>
                  </a:lnTo>
                  <a:lnTo>
                    <a:pt x="427560" y="66504"/>
                  </a:lnTo>
                  <a:lnTo>
                    <a:pt x="415166" y="74879"/>
                  </a:lnTo>
                  <a:lnTo>
                    <a:pt x="400030" y="77956"/>
                  </a:lnTo>
                  <a:close/>
                </a:path>
              </a:pathLst>
            </a:custGeom>
            <a:ln w="9167">
              <a:solidFill>
                <a:srgbClr val="A71D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3" name="object 143"/>
          <p:cNvSpPr txBox="1"/>
          <p:nvPr/>
        </p:nvSpPr>
        <p:spPr>
          <a:xfrm>
            <a:off x="205937" y="10833722"/>
            <a:ext cx="5304155" cy="1735860"/>
          </a:xfrm>
          <a:prstGeom prst="rect">
            <a:avLst/>
          </a:prstGeom>
          <a:ln w="3703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 dirty="0">
              <a:latin typeface="Times New Roman"/>
              <a:cs typeface="Times New Roman"/>
            </a:endParaRPr>
          </a:p>
          <a:p>
            <a:pPr marL="135890" marR="3373120" algn="ctr">
              <a:lnSpc>
                <a:spcPct val="110400"/>
              </a:lnSpc>
              <a:spcBef>
                <a:spcPts val="455"/>
              </a:spcBef>
            </a:pPr>
            <a:r>
              <a:rPr lang="pt-BR" sz="7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requisitos da KORE 3.0 para operações foram separados em três grupos distintos, cada um dos quais foi dividido em outras categorias de processo para permitir um fácil acesso</a:t>
            </a:r>
            <a:r>
              <a:rPr sz="7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540140" y="12758435"/>
            <a:ext cx="4717415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b="1" spc="5" dirty="0">
                <a:solidFill>
                  <a:srgbClr val="001521"/>
                </a:solidFill>
                <a:latin typeface="Arial"/>
                <a:cs typeface="Arial"/>
              </a:rPr>
              <a:t>KORE</a:t>
            </a:r>
            <a:r>
              <a:rPr sz="800" b="1" dirty="0">
                <a:solidFill>
                  <a:srgbClr val="001521"/>
                </a:solidFill>
                <a:latin typeface="Arial"/>
                <a:cs typeface="Arial"/>
              </a:rPr>
              <a:t> </a:t>
            </a:r>
            <a:r>
              <a:rPr sz="800" b="1" spc="15" dirty="0">
                <a:solidFill>
                  <a:srgbClr val="001521"/>
                </a:solidFill>
                <a:latin typeface="Arial"/>
                <a:cs typeface="Arial"/>
              </a:rPr>
              <a:t>técnico:</a:t>
            </a:r>
            <a:r>
              <a:rPr sz="800" b="1" dirty="0">
                <a:solidFill>
                  <a:srgbClr val="001521"/>
                </a:solidFill>
                <a:latin typeface="Arial"/>
                <a:cs typeface="Arial"/>
              </a:rPr>
              <a:t> </a:t>
            </a:r>
            <a:r>
              <a:rPr sz="800" b="1" spc="40" dirty="0" err="1">
                <a:solidFill>
                  <a:srgbClr val="001521"/>
                </a:solidFill>
                <a:latin typeface="Arial"/>
                <a:cs typeface="Arial"/>
              </a:rPr>
              <a:t>Permitindo</a:t>
            </a:r>
            <a:r>
              <a:rPr sz="800" b="1" dirty="0">
                <a:solidFill>
                  <a:srgbClr val="001521"/>
                </a:solidFill>
                <a:latin typeface="Arial"/>
                <a:cs typeface="Arial"/>
              </a:rPr>
              <a:t> </a:t>
            </a:r>
            <a:r>
              <a:rPr sz="800" b="1" spc="20" dirty="0">
                <a:solidFill>
                  <a:srgbClr val="001521"/>
                </a:solidFill>
                <a:latin typeface="Arial"/>
                <a:cs typeface="Arial"/>
              </a:rPr>
              <a:t>a</a:t>
            </a:r>
            <a:r>
              <a:rPr sz="800" b="1" spc="5" dirty="0">
                <a:solidFill>
                  <a:srgbClr val="001521"/>
                </a:solidFill>
                <a:latin typeface="Arial"/>
                <a:cs typeface="Arial"/>
              </a:rPr>
              <a:t> </a:t>
            </a:r>
            <a:r>
              <a:rPr sz="800" b="1" spc="25" dirty="0">
                <a:solidFill>
                  <a:srgbClr val="001521"/>
                </a:solidFill>
                <a:latin typeface="Arial"/>
                <a:cs typeface="Arial"/>
              </a:rPr>
              <a:t>excel</a:t>
            </a:r>
            <a:r>
              <a:rPr lang="pt-BR" sz="800" b="1" spc="25" dirty="0">
                <a:solidFill>
                  <a:srgbClr val="001521"/>
                </a:solidFill>
                <a:latin typeface="Arial"/>
                <a:cs typeface="Arial"/>
              </a:rPr>
              <a:t>ê</a:t>
            </a:r>
            <a:r>
              <a:rPr sz="800" b="1" spc="25" dirty="0" err="1">
                <a:solidFill>
                  <a:srgbClr val="001521"/>
                </a:solidFill>
                <a:latin typeface="Arial"/>
                <a:cs typeface="Arial"/>
              </a:rPr>
              <a:t>ncia</a:t>
            </a:r>
            <a:r>
              <a:rPr sz="800" b="1" dirty="0">
                <a:solidFill>
                  <a:srgbClr val="001521"/>
                </a:solidFill>
                <a:latin typeface="Arial"/>
                <a:cs typeface="Arial"/>
              </a:rPr>
              <a:t> </a:t>
            </a:r>
            <a:r>
              <a:rPr lang="pt-BR" sz="800" b="1" spc="50" dirty="0">
                <a:solidFill>
                  <a:srgbClr val="001521"/>
                </a:solidFill>
                <a:latin typeface="Arial"/>
                <a:cs typeface="Arial"/>
              </a:rPr>
              <a:t>no desempenho </a:t>
            </a:r>
            <a:r>
              <a:rPr sz="800" b="1" spc="50" dirty="0">
                <a:solidFill>
                  <a:srgbClr val="001521"/>
                </a:solidFill>
                <a:latin typeface="Arial"/>
                <a:cs typeface="Arial"/>
              </a:rPr>
              <a:t>de</a:t>
            </a:r>
            <a:r>
              <a:rPr sz="800" b="1" dirty="0">
                <a:solidFill>
                  <a:srgbClr val="001521"/>
                </a:solidFill>
                <a:latin typeface="Arial"/>
                <a:cs typeface="Arial"/>
              </a:rPr>
              <a:t> QSE</a:t>
            </a:r>
            <a:r>
              <a:rPr sz="800" b="1" spc="5" dirty="0">
                <a:solidFill>
                  <a:srgbClr val="001521"/>
                </a:solidFill>
                <a:latin typeface="Arial"/>
                <a:cs typeface="Arial"/>
              </a:rPr>
              <a:t> </a:t>
            </a:r>
            <a:r>
              <a:rPr sz="800" b="1" spc="35" dirty="0">
                <a:solidFill>
                  <a:srgbClr val="001521"/>
                </a:solidFill>
                <a:latin typeface="Arial"/>
                <a:cs typeface="Arial"/>
              </a:rPr>
              <a:t>-</a:t>
            </a:r>
            <a:r>
              <a:rPr sz="800" b="1" dirty="0">
                <a:solidFill>
                  <a:srgbClr val="001521"/>
                </a:solidFill>
                <a:latin typeface="Arial"/>
                <a:cs typeface="Arial"/>
              </a:rPr>
              <a:t> </a:t>
            </a:r>
            <a:r>
              <a:rPr sz="800" b="1" spc="65" dirty="0">
                <a:solidFill>
                  <a:srgbClr val="001521"/>
                </a:solidFill>
                <a:latin typeface="Arial"/>
                <a:cs typeface="Arial"/>
              </a:rPr>
              <a:t>Home</a:t>
            </a:r>
            <a:r>
              <a:rPr sz="800" b="1" dirty="0">
                <a:solidFill>
                  <a:srgbClr val="001521"/>
                </a:solidFill>
                <a:latin typeface="Arial"/>
                <a:cs typeface="Arial"/>
              </a:rPr>
              <a:t> </a:t>
            </a:r>
            <a:r>
              <a:rPr sz="800" b="1" spc="20" dirty="0">
                <a:solidFill>
                  <a:srgbClr val="001521"/>
                </a:solidFill>
                <a:latin typeface="Arial"/>
                <a:cs typeface="Arial"/>
              </a:rPr>
              <a:t>(coca-cola.com)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145" name="object 145"/>
          <p:cNvGrpSpPr/>
          <p:nvPr/>
        </p:nvGrpSpPr>
        <p:grpSpPr>
          <a:xfrm>
            <a:off x="150559" y="13011411"/>
            <a:ext cx="5413375" cy="3799840"/>
            <a:chOff x="150559" y="13011411"/>
            <a:chExt cx="5413375" cy="3799840"/>
          </a:xfrm>
        </p:grpSpPr>
        <p:sp>
          <p:nvSpPr>
            <p:cNvPr id="146" name="object 146"/>
            <p:cNvSpPr/>
            <p:nvPr/>
          </p:nvSpPr>
          <p:spPr>
            <a:xfrm>
              <a:off x="150559" y="13011411"/>
              <a:ext cx="5413375" cy="217804"/>
            </a:xfrm>
            <a:custGeom>
              <a:avLst/>
              <a:gdLst/>
              <a:ahLst/>
              <a:cxnLst/>
              <a:rect l="l" t="t" r="r" b="b"/>
              <a:pathLst>
                <a:path w="5413375" h="217805">
                  <a:moveTo>
                    <a:pt x="5335076" y="0"/>
                  </a:moveTo>
                  <a:lnTo>
                    <a:pt x="77956" y="0"/>
                  </a:lnTo>
                  <a:lnTo>
                    <a:pt x="47610" y="6127"/>
                  </a:lnTo>
                  <a:lnTo>
                    <a:pt x="22831" y="22835"/>
                  </a:lnTo>
                  <a:lnTo>
                    <a:pt x="6125" y="47614"/>
                  </a:lnTo>
                  <a:lnTo>
                    <a:pt x="0" y="77956"/>
                  </a:lnTo>
                  <a:lnTo>
                    <a:pt x="0" y="139412"/>
                  </a:lnTo>
                  <a:lnTo>
                    <a:pt x="6125" y="169753"/>
                  </a:lnTo>
                  <a:lnTo>
                    <a:pt x="22831" y="194533"/>
                  </a:lnTo>
                  <a:lnTo>
                    <a:pt x="47610" y="211241"/>
                  </a:lnTo>
                  <a:lnTo>
                    <a:pt x="77956" y="217368"/>
                  </a:lnTo>
                  <a:lnTo>
                    <a:pt x="5335076" y="217368"/>
                  </a:lnTo>
                  <a:lnTo>
                    <a:pt x="5365418" y="211241"/>
                  </a:lnTo>
                  <a:lnTo>
                    <a:pt x="5390198" y="194533"/>
                  </a:lnTo>
                  <a:lnTo>
                    <a:pt x="5406906" y="169753"/>
                  </a:lnTo>
                  <a:lnTo>
                    <a:pt x="5413033" y="139412"/>
                  </a:lnTo>
                  <a:lnTo>
                    <a:pt x="5413033" y="77956"/>
                  </a:lnTo>
                  <a:lnTo>
                    <a:pt x="5406906" y="47614"/>
                  </a:lnTo>
                  <a:lnTo>
                    <a:pt x="5390198" y="22835"/>
                  </a:lnTo>
                  <a:lnTo>
                    <a:pt x="5365418" y="6127"/>
                  </a:lnTo>
                  <a:lnTo>
                    <a:pt x="5335076" y="0"/>
                  </a:lnTo>
                  <a:close/>
                </a:path>
              </a:pathLst>
            </a:custGeom>
            <a:solidFill>
              <a:srgbClr val="00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158890" y="14641619"/>
              <a:ext cx="2050781" cy="2149620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29366" y="14621635"/>
              <a:ext cx="2137932" cy="2189597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23336" y="13331342"/>
              <a:ext cx="3991384" cy="797235"/>
            </a:xfrm>
            <a:prstGeom prst="rect">
              <a:avLst/>
            </a:prstGeom>
          </p:spPr>
        </p:pic>
      </p:grpSp>
      <p:sp>
        <p:nvSpPr>
          <p:cNvPr id="150" name="object 150"/>
          <p:cNvSpPr txBox="1"/>
          <p:nvPr/>
        </p:nvSpPr>
        <p:spPr>
          <a:xfrm>
            <a:off x="825419" y="14279281"/>
            <a:ext cx="1095375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spc="15" dirty="0">
                <a:solidFill>
                  <a:srgbClr val="001521"/>
                </a:solidFill>
                <a:latin typeface="Tahoma"/>
                <a:cs typeface="Tahoma"/>
              </a:rPr>
              <a:t>54</a:t>
            </a:r>
            <a:r>
              <a:rPr sz="900" b="1" spc="-25" dirty="0">
                <a:solidFill>
                  <a:srgbClr val="001521"/>
                </a:solidFill>
                <a:latin typeface="Tahoma"/>
                <a:cs typeface="Tahoma"/>
              </a:rPr>
              <a:t> </a:t>
            </a:r>
            <a:r>
              <a:rPr sz="900" b="1" spc="25" dirty="0">
                <a:solidFill>
                  <a:srgbClr val="001521"/>
                </a:solidFill>
                <a:latin typeface="Tahoma"/>
                <a:cs typeface="Tahoma"/>
              </a:rPr>
              <a:t>requisitos</a:t>
            </a:r>
            <a:r>
              <a:rPr sz="900" b="1" spc="-20" dirty="0">
                <a:solidFill>
                  <a:srgbClr val="001521"/>
                </a:solidFill>
                <a:latin typeface="Tahoma"/>
                <a:cs typeface="Tahoma"/>
              </a:rPr>
              <a:t> </a:t>
            </a:r>
            <a:r>
              <a:rPr sz="900" b="1" spc="50" dirty="0">
                <a:solidFill>
                  <a:srgbClr val="001521"/>
                </a:solidFill>
                <a:latin typeface="Tahoma"/>
                <a:cs typeface="Tahoma"/>
              </a:rPr>
              <a:t>QFS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3361295" y="14200140"/>
            <a:ext cx="1726307" cy="2923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6515" marR="5080" indent="-44450">
              <a:lnSpc>
                <a:spcPct val="100000"/>
              </a:lnSpc>
              <a:spcBef>
                <a:spcPts val="120"/>
              </a:spcBef>
            </a:pPr>
            <a:r>
              <a:rPr sz="900" b="1" spc="-125" dirty="0">
                <a:solidFill>
                  <a:srgbClr val="001521"/>
                </a:solidFill>
                <a:latin typeface="Tahoma"/>
                <a:cs typeface="Tahoma"/>
              </a:rPr>
              <a:t>21</a:t>
            </a:r>
            <a:r>
              <a:rPr sz="900" b="1" spc="-5" dirty="0">
                <a:solidFill>
                  <a:srgbClr val="001521"/>
                </a:solidFill>
                <a:latin typeface="Tahoma"/>
                <a:cs typeface="Tahoma"/>
              </a:rPr>
              <a:t> </a:t>
            </a:r>
            <a:r>
              <a:rPr sz="900" b="1" spc="30" dirty="0">
                <a:solidFill>
                  <a:srgbClr val="001521"/>
                </a:solidFill>
                <a:latin typeface="Tahoma"/>
                <a:cs typeface="Tahoma"/>
              </a:rPr>
              <a:t>Requisi</a:t>
            </a:r>
            <a:r>
              <a:rPr sz="900" b="1" spc="5" dirty="0">
                <a:solidFill>
                  <a:srgbClr val="001521"/>
                </a:solidFill>
                <a:latin typeface="Tahoma"/>
                <a:cs typeface="Tahoma"/>
              </a:rPr>
              <a:t>t</a:t>
            </a:r>
            <a:r>
              <a:rPr sz="900" b="1" spc="35" dirty="0">
                <a:solidFill>
                  <a:srgbClr val="001521"/>
                </a:solidFill>
                <a:latin typeface="Tahoma"/>
                <a:cs typeface="Tahoma"/>
              </a:rPr>
              <a:t>os</a:t>
            </a:r>
            <a:r>
              <a:rPr sz="900" b="1" spc="-5" dirty="0">
                <a:solidFill>
                  <a:srgbClr val="001521"/>
                </a:solidFill>
                <a:latin typeface="Tahoma"/>
                <a:cs typeface="Tahoma"/>
              </a:rPr>
              <a:t> </a:t>
            </a:r>
            <a:r>
              <a:rPr sz="900" b="1" spc="55" dirty="0">
                <a:solidFill>
                  <a:srgbClr val="001521"/>
                </a:solidFill>
                <a:latin typeface="Tahoma"/>
                <a:cs typeface="Tahoma"/>
              </a:rPr>
              <a:t>de</a:t>
            </a:r>
            <a:r>
              <a:rPr sz="900" b="1" spc="-5" dirty="0">
                <a:solidFill>
                  <a:srgbClr val="001521"/>
                </a:solidFill>
                <a:latin typeface="Tahoma"/>
                <a:cs typeface="Tahoma"/>
              </a:rPr>
              <a:t> </a:t>
            </a:r>
            <a:r>
              <a:rPr lang="pt-BR" sz="900" b="1" spc="45" dirty="0">
                <a:solidFill>
                  <a:srgbClr val="001521"/>
                </a:solidFill>
                <a:latin typeface="Tahoma"/>
                <a:cs typeface="Tahoma"/>
              </a:rPr>
              <a:t>segurança</a:t>
            </a:r>
            <a:r>
              <a:rPr sz="900" b="1" spc="45" dirty="0">
                <a:solidFill>
                  <a:srgbClr val="001521"/>
                </a:solidFill>
                <a:latin typeface="Tahoma"/>
                <a:cs typeface="Tahoma"/>
              </a:rPr>
              <a:t>  </a:t>
            </a:r>
            <a:r>
              <a:rPr sz="900" b="1" spc="-5" dirty="0">
                <a:solidFill>
                  <a:srgbClr val="001521"/>
                </a:solidFill>
                <a:latin typeface="Tahoma"/>
                <a:cs typeface="Tahoma"/>
              </a:rPr>
              <a:t>7</a:t>
            </a:r>
            <a:r>
              <a:rPr sz="900" b="1" spc="-25" dirty="0">
                <a:solidFill>
                  <a:srgbClr val="001521"/>
                </a:solidFill>
                <a:latin typeface="Tahoma"/>
                <a:cs typeface="Tahoma"/>
              </a:rPr>
              <a:t> </a:t>
            </a:r>
            <a:r>
              <a:rPr sz="900" b="1" spc="30" dirty="0" err="1">
                <a:solidFill>
                  <a:srgbClr val="001521"/>
                </a:solidFill>
                <a:latin typeface="Tahoma"/>
                <a:cs typeface="Tahoma"/>
              </a:rPr>
              <a:t>Requisitos</a:t>
            </a:r>
            <a:r>
              <a:rPr sz="900" b="1" spc="-25" dirty="0">
                <a:solidFill>
                  <a:srgbClr val="001521"/>
                </a:solidFill>
                <a:latin typeface="Tahoma"/>
                <a:cs typeface="Tahoma"/>
              </a:rPr>
              <a:t> </a:t>
            </a:r>
            <a:r>
              <a:rPr sz="900" b="1" spc="40" dirty="0" err="1">
                <a:solidFill>
                  <a:srgbClr val="001521"/>
                </a:solidFill>
                <a:latin typeface="Tahoma"/>
                <a:cs typeface="Tahoma"/>
              </a:rPr>
              <a:t>ambienta</a:t>
            </a:r>
            <a:r>
              <a:rPr lang="pt-BR" sz="900" b="1" spc="40" dirty="0" err="1">
                <a:solidFill>
                  <a:srgbClr val="001521"/>
                </a:solidFill>
                <a:latin typeface="Tahoma"/>
                <a:cs typeface="Tahoma"/>
              </a:rPr>
              <a:t>is</a:t>
            </a:r>
            <a:endParaRPr sz="900" dirty="0">
              <a:latin typeface="Tahoma"/>
              <a:cs typeface="Tahoma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795877" y="13883426"/>
            <a:ext cx="807720" cy="15196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0955" marR="5080" indent="-8890">
              <a:lnSpc>
                <a:spcPts val="490"/>
              </a:lnSpc>
              <a:spcBef>
                <a:spcPts val="185"/>
              </a:spcBef>
              <a:tabLst>
                <a:tab pos="440690" algn="l"/>
                <a:tab pos="504190" algn="l"/>
              </a:tabLst>
            </a:pPr>
            <a:r>
              <a:rPr sz="450" b="1" spc="5" dirty="0">
                <a:solidFill>
                  <a:srgbClr val="FFFFFF"/>
                </a:solidFill>
                <a:latin typeface="Tahoma"/>
                <a:cs typeface="Tahoma"/>
              </a:rPr>
              <a:t>Requisitos		Gest</a:t>
            </a:r>
            <a:r>
              <a:rPr lang="pt-BR" sz="450" b="1" spc="5" dirty="0" err="1">
                <a:solidFill>
                  <a:srgbClr val="FFFFFF"/>
                </a:solidFill>
                <a:latin typeface="Tahoma"/>
                <a:cs typeface="Tahoma"/>
              </a:rPr>
              <a:t>ão</a:t>
            </a:r>
            <a:r>
              <a:rPr sz="45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50" b="1" spc="5" dirty="0" err="1">
                <a:solidFill>
                  <a:srgbClr val="FFFFFF"/>
                </a:solidFill>
                <a:latin typeface="Tahoma"/>
                <a:cs typeface="Tahoma"/>
              </a:rPr>
              <a:t>ge</a:t>
            </a:r>
            <a:r>
              <a:rPr lang="pt-BR" sz="450" b="1" spc="5" dirty="0" err="1">
                <a:solidFill>
                  <a:srgbClr val="FFFFFF"/>
                </a:solidFill>
                <a:latin typeface="Tahoma"/>
                <a:cs typeface="Tahoma"/>
              </a:rPr>
              <a:t>rais</a:t>
            </a:r>
            <a:r>
              <a:rPr sz="45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450" b="1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450" b="1" dirty="0">
                <a:solidFill>
                  <a:srgbClr val="FFFFFF"/>
                </a:solidFill>
                <a:latin typeface="Tahoma"/>
                <a:cs typeface="Tahoma"/>
              </a:rPr>
              <a:t> regist</a:t>
            </a:r>
            <a:r>
              <a:rPr sz="450" b="1" spc="-1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450" b="1" spc="15" dirty="0">
                <a:solidFill>
                  <a:srgbClr val="FFFFFF"/>
                </a:solidFill>
                <a:latin typeface="Tahoma"/>
                <a:cs typeface="Tahoma"/>
              </a:rPr>
              <a:t>os</a:t>
            </a:r>
            <a:endParaRPr sz="450" dirty="0">
              <a:latin typeface="Tahoma"/>
              <a:cs typeface="Tahoma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1687963" y="13846761"/>
            <a:ext cx="384810" cy="2838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48895" marR="16510" indent="-7620">
              <a:lnSpc>
                <a:spcPts val="490"/>
              </a:lnSpc>
              <a:spcBef>
                <a:spcPts val="185"/>
              </a:spcBef>
            </a:pPr>
            <a:r>
              <a:rPr sz="450" b="1" spc="5" dirty="0">
                <a:solidFill>
                  <a:srgbClr val="FFFFFF"/>
                </a:solidFill>
                <a:latin typeface="Tahoma"/>
                <a:cs typeface="Tahoma"/>
              </a:rPr>
              <a:t>Gest</a:t>
            </a:r>
            <a:r>
              <a:rPr lang="pt-BR" sz="450" b="1" spc="5" dirty="0" err="1">
                <a:solidFill>
                  <a:srgbClr val="FFFFFF"/>
                </a:solidFill>
                <a:latin typeface="Tahoma"/>
                <a:cs typeface="Tahoma"/>
              </a:rPr>
              <a:t>ão</a:t>
            </a:r>
            <a:r>
              <a:rPr sz="45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50" b="1" spc="15" dirty="0">
                <a:solidFill>
                  <a:srgbClr val="FFFFFF"/>
                </a:solidFill>
                <a:latin typeface="Tahoma"/>
                <a:cs typeface="Tahoma"/>
              </a:rPr>
              <a:t>de  </a:t>
            </a:r>
            <a:r>
              <a:rPr sz="450" b="1" spc="5" dirty="0">
                <a:solidFill>
                  <a:srgbClr val="FFFFFF"/>
                </a:solidFill>
                <a:latin typeface="Tahoma"/>
                <a:cs typeface="Tahoma"/>
              </a:rPr>
              <a:t>incidentes</a:t>
            </a:r>
            <a:endParaRPr sz="450" dirty="0">
              <a:latin typeface="Tahoma"/>
              <a:cs typeface="Tahoma"/>
            </a:endParaRPr>
          </a:p>
          <a:p>
            <a:pPr marL="12700">
              <a:lnSpc>
                <a:spcPts val="450"/>
              </a:lnSpc>
            </a:pPr>
            <a:r>
              <a:rPr lang="pt-BR" sz="450" b="1" spc="2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450" b="1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50" b="1" spc="5" dirty="0" err="1">
                <a:solidFill>
                  <a:srgbClr val="FFFFFF"/>
                </a:solidFill>
                <a:latin typeface="Tahoma"/>
                <a:cs typeface="Tahoma"/>
              </a:rPr>
              <a:t>resolu</a:t>
            </a:r>
            <a:r>
              <a:rPr lang="pt-BR" sz="450" b="1" spc="5" dirty="0" err="1">
                <a:solidFill>
                  <a:srgbClr val="FFFFFF"/>
                </a:solidFill>
                <a:latin typeface="Tahoma"/>
                <a:cs typeface="Tahoma"/>
              </a:rPr>
              <a:t>ção</a:t>
            </a:r>
            <a:endParaRPr sz="450" dirty="0">
              <a:latin typeface="Tahoma"/>
              <a:cs typeface="Tahoma"/>
            </a:endParaRPr>
          </a:p>
          <a:p>
            <a:pPr marL="79375">
              <a:lnSpc>
                <a:spcPts val="515"/>
              </a:lnSpc>
            </a:pPr>
            <a:r>
              <a:rPr sz="450" b="1" spc="2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lang="pt-BR" sz="450" b="1" dirty="0">
                <a:solidFill>
                  <a:srgbClr val="FFFFFF"/>
                </a:solidFill>
                <a:latin typeface="Tahoma"/>
                <a:cs typeface="Tahoma"/>
              </a:rPr>
              <a:t>crises</a:t>
            </a:r>
            <a:endParaRPr sz="450" dirty="0">
              <a:latin typeface="Tahoma"/>
              <a:cs typeface="Tahoma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2155709" y="13883366"/>
            <a:ext cx="948690" cy="2222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19050">
              <a:lnSpc>
                <a:spcPts val="490"/>
              </a:lnSpc>
              <a:spcBef>
                <a:spcPts val="185"/>
              </a:spcBef>
              <a:tabLst>
                <a:tab pos="583565" algn="l"/>
              </a:tabLst>
            </a:pPr>
            <a:r>
              <a:rPr sz="450" b="1" spc="10" dirty="0">
                <a:solidFill>
                  <a:srgbClr val="FFFFFF"/>
                </a:solidFill>
                <a:latin typeface="Tahoma"/>
                <a:cs typeface="Tahoma"/>
              </a:rPr>
              <a:t>Segu</a:t>
            </a:r>
            <a:r>
              <a:rPr lang="es-419" sz="450" b="1" spc="10" dirty="0" err="1">
                <a:solidFill>
                  <a:srgbClr val="FFFFFF"/>
                </a:solidFill>
                <a:latin typeface="Tahoma"/>
                <a:cs typeface="Tahoma"/>
              </a:rPr>
              <a:t>rança</a:t>
            </a:r>
            <a:r>
              <a:rPr sz="45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50" b="1" spc="20" dirty="0">
                <a:solidFill>
                  <a:srgbClr val="FFFFFF"/>
                </a:solidFill>
                <a:latin typeface="Tahoma"/>
                <a:cs typeface="Tahoma"/>
              </a:rPr>
              <a:t>de	</a:t>
            </a:r>
            <a:r>
              <a:rPr sz="450" b="1" spc="5" dirty="0">
                <a:solidFill>
                  <a:srgbClr val="FFFFFF"/>
                </a:solidFill>
                <a:latin typeface="Tahoma"/>
                <a:cs typeface="Tahoma"/>
              </a:rPr>
              <a:t>Gest</a:t>
            </a:r>
            <a:r>
              <a:rPr lang="pt-BR" sz="450" b="1" spc="5" dirty="0" err="1">
                <a:solidFill>
                  <a:srgbClr val="FFFFFF"/>
                </a:solidFill>
                <a:latin typeface="Tahoma"/>
                <a:cs typeface="Tahoma"/>
              </a:rPr>
              <a:t>ão</a:t>
            </a:r>
            <a:r>
              <a:rPr sz="45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50" b="1" spc="2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450" b="1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450" b="1" spc="25" dirty="0">
                <a:solidFill>
                  <a:srgbClr val="FFFFFF"/>
                </a:solidFill>
                <a:latin typeface="Tahoma"/>
                <a:cs typeface="Tahoma"/>
              </a:rPr>
              <a:t>    </a:t>
            </a:r>
            <a:r>
              <a:rPr lang="es-419" sz="450" b="1" spc="5" dirty="0" err="1">
                <a:solidFill>
                  <a:srgbClr val="FFFFFF"/>
                </a:solidFill>
                <a:latin typeface="Tahoma"/>
                <a:cs typeface="Tahoma"/>
              </a:rPr>
              <a:t>informações</a:t>
            </a:r>
            <a:r>
              <a:rPr lang="es-419" sz="450" b="1" spc="5" dirty="0">
                <a:solidFill>
                  <a:srgbClr val="FFFFFF"/>
                </a:solidFill>
                <a:latin typeface="Tahoma"/>
                <a:cs typeface="Tahoma"/>
              </a:rPr>
              <a:t>     </a:t>
            </a:r>
            <a:r>
              <a:rPr lang="es-419" sz="450" b="1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450" b="1" dirty="0">
                <a:solidFill>
                  <a:srgbClr val="FFFFFF"/>
                </a:solidFill>
                <a:latin typeface="Tahoma"/>
                <a:cs typeface="Tahoma"/>
              </a:rPr>
              <a:t>contratados</a:t>
            </a:r>
            <a:r>
              <a:rPr sz="45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450" b="1" spc="2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450" b="1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50" b="1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450" b="1" spc="-114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lang="pt-BR" sz="450" b="1" dirty="0">
                <a:solidFill>
                  <a:srgbClr val="FFFFFF"/>
                </a:solidFill>
                <a:latin typeface="Tahoma"/>
                <a:cs typeface="Tahoma"/>
              </a:rPr>
              <a:t>  e i</a:t>
            </a:r>
            <a:r>
              <a:rPr sz="450" b="1" dirty="0" err="1">
                <a:solidFill>
                  <a:srgbClr val="FFFFFF"/>
                </a:solidFill>
                <a:latin typeface="Tahoma"/>
                <a:cs typeface="Tahoma"/>
              </a:rPr>
              <a:t>nstala</a:t>
            </a:r>
            <a:r>
              <a:rPr lang="pt-BR" sz="450" b="1" dirty="0" err="1">
                <a:solidFill>
                  <a:srgbClr val="FFFFFF"/>
                </a:solidFill>
                <a:latin typeface="Tahoma"/>
                <a:cs typeface="Tahoma"/>
              </a:rPr>
              <a:t>ções</a:t>
            </a:r>
            <a:r>
              <a:rPr sz="450" b="1" dirty="0">
                <a:solidFill>
                  <a:srgbClr val="FFFFFF"/>
                </a:solidFill>
                <a:latin typeface="Tahoma"/>
                <a:cs typeface="Tahoma"/>
              </a:rPr>
              <a:t>	visitantes</a:t>
            </a:r>
            <a:endParaRPr sz="450" dirty="0">
              <a:latin typeface="Tahoma"/>
              <a:cs typeface="Tahoma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3237564" y="13883306"/>
            <a:ext cx="467995" cy="15196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45720" marR="5080" indent="-33655">
              <a:lnSpc>
                <a:spcPts val="490"/>
              </a:lnSpc>
              <a:spcBef>
                <a:spcPts val="185"/>
              </a:spcBef>
            </a:pPr>
            <a:r>
              <a:rPr sz="450" b="1" dirty="0">
                <a:solidFill>
                  <a:srgbClr val="FFFFFF"/>
                </a:solidFill>
                <a:latin typeface="Tahoma"/>
                <a:cs typeface="Tahoma"/>
              </a:rPr>
              <a:t>Man</a:t>
            </a:r>
            <a:r>
              <a:rPr lang="pt-BR" sz="450" b="1" dirty="0" err="1">
                <a:solidFill>
                  <a:srgbClr val="FFFFFF"/>
                </a:solidFill>
                <a:latin typeface="Tahoma"/>
                <a:cs typeface="Tahoma"/>
              </a:rPr>
              <a:t>utenção</a:t>
            </a:r>
            <a:r>
              <a:rPr sz="450" b="1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lang="pt-BR" sz="450" b="1" spc="2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45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50" b="1" spc="5" dirty="0" err="1">
                <a:solidFill>
                  <a:srgbClr val="FFFFFF"/>
                </a:solidFill>
                <a:latin typeface="Tahoma"/>
                <a:cs typeface="Tahoma"/>
              </a:rPr>
              <a:t>calibra</a:t>
            </a:r>
            <a:r>
              <a:rPr lang="pt-BR" sz="450" b="1" spc="5" dirty="0" err="1">
                <a:solidFill>
                  <a:srgbClr val="FFFFFF"/>
                </a:solidFill>
                <a:latin typeface="Tahoma"/>
                <a:cs typeface="Tahoma"/>
              </a:rPr>
              <a:t>ção</a:t>
            </a:r>
            <a:endParaRPr sz="450" dirty="0">
              <a:latin typeface="Tahoma"/>
              <a:cs typeface="Tahoma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3781982" y="13883306"/>
            <a:ext cx="417082" cy="15196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2540">
              <a:lnSpc>
                <a:spcPts val="490"/>
              </a:lnSpc>
              <a:spcBef>
                <a:spcPts val="185"/>
              </a:spcBef>
            </a:pPr>
            <a:r>
              <a:rPr sz="450" b="1" spc="5" dirty="0">
                <a:solidFill>
                  <a:srgbClr val="FFFFFF"/>
                </a:solidFill>
                <a:latin typeface="Tahoma"/>
                <a:cs typeface="Tahoma"/>
              </a:rPr>
              <a:t>Métricas </a:t>
            </a:r>
            <a:r>
              <a:rPr sz="450" b="1" spc="15" dirty="0">
                <a:solidFill>
                  <a:srgbClr val="FFFFFF"/>
                </a:solidFill>
                <a:latin typeface="Tahoma"/>
                <a:cs typeface="Tahoma"/>
              </a:rPr>
              <a:t>de  </a:t>
            </a:r>
            <a:r>
              <a:rPr sz="450" b="1" spc="15" dirty="0" err="1">
                <a:solidFill>
                  <a:srgbClr val="FFFFFF"/>
                </a:solidFill>
                <a:latin typeface="Tahoma"/>
                <a:cs typeface="Tahoma"/>
              </a:rPr>
              <a:t>desempe</a:t>
            </a:r>
            <a:r>
              <a:rPr lang="pt-BR" sz="450" b="1" spc="15" dirty="0" err="1">
                <a:solidFill>
                  <a:srgbClr val="FFFFFF"/>
                </a:solidFill>
                <a:latin typeface="Tahoma"/>
                <a:cs typeface="Tahoma"/>
              </a:rPr>
              <a:t>nh</a:t>
            </a:r>
            <a:r>
              <a:rPr sz="450" b="1" spc="1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endParaRPr sz="450" dirty="0">
              <a:latin typeface="Tahoma"/>
              <a:cs typeface="Tahoma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4299446" y="13855805"/>
            <a:ext cx="467994" cy="15196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16510">
              <a:lnSpc>
                <a:spcPts val="490"/>
              </a:lnSpc>
              <a:spcBef>
                <a:spcPts val="185"/>
              </a:spcBef>
            </a:pPr>
            <a:r>
              <a:rPr sz="450" b="1" spc="5" dirty="0">
                <a:solidFill>
                  <a:srgbClr val="FFFFFF"/>
                </a:solidFill>
                <a:latin typeface="Tahoma"/>
                <a:cs typeface="Tahoma"/>
              </a:rPr>
              <a:t>Reg</a:t>
            </a:r>
            <a:r>
              <a:rPr lang="pt-BR" sz="450" b="1" spc="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450" b="1" spc="5" dirty="0">
                <a:solidFill>
                  <a:srgbClr val="FFFFFF"/>
                </a:solidFill>
                <a:latin typeface="Tahoma"/>
                <a:cs typeface="Tahoma"/>
              </a:rPr>
              <a:t>as </a:t>
            </a:r>
            <a:r>
              <a:rPr sz="450" b="1" spc="10" dirty="0">
                <a:solidFill>
                  <a:srgbClr val="FFFFFF"/>
                </a:solidFill>
                <a:latin typeface="Tahoma"/>
                <a:cs typeface="Tahoma"/>
              </a:rPr>
              <a:t>que  </a:t>
            </a:r>
            <a:r>
              <a:rPr sz="450" b="1" spc="5" dirty="0" err="1">
                <a:solidFill>
                  <a:srgbClr val="FFFFFF"/>
                </a:solidFill>
                <a:latin typeface="Tahoma"/>
                <a:cs typeface="Tahoma"/>
              </a:rPr>
              <a:t>sal</a:t>
            </a:r>
            <a:r>
              <a:rPr sz="450" b="1" spc="-15" dirty="0" err="1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450" b="1" dirty="0" err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lang="pt-BR" sz="450" b="1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45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50" b="1" spc="10" dirty="0">
                <a:solidFill>
                  <a:srgbClr val="FFFFFF"/>
                </a:solidFill>
                <a:latin typeface="Tahoma"/>
                <a:cs typeface="Tahoma"/>
              </a:rPr>
              <a:t>vidas</a:t>
            </a:r>
            <a:endParaRPr sz="450" dirty="0">
              <a:latin typeface="Tahoma"/>
              <a:cs typeface="Tahoma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1193335" y="14673758"/>
            <a:ext cx="455295" cy="13574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5875" marR="5080" indent="-16510">
              <a:lnSpc>
                <a:spcPct val="103499"/>
              </a:lnSpc>
              <a:spcBef>
                <a:spcPts val="110"/>
              </a:spcBef>
            </a:pPr>
            <a:r>
              <a:rPr sz="400" spc="5" dirty="0">
                <a:solidFill>
                  <a:srgbClr val="231F20"/>
                </a:solidFill>
                <a:latin typeface="Verdana"/>
                <a:cs typeface="Verdana"/>
              </a:rPr>
              <a:t>B</a:t>
            </a:r>
            <a:r>
              <a:rPr lang="pt-BR" sz="400" spc="5" dirty="0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sz="400" spc="5" dirty="0">
                <a:solidFill>
                  <a:srgbClr val="231F20"/>
                </a:solidFill>
                <a:latin typeface="Verdana"/>
                <a:cs typeface="Verdana"/>
              </a:rPr>
              <a:t>as</a:t>
            </a:r>
            <a:r>
              <a:rPr sz="4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00" spc="5" dirty="0">
                <a:solidFill>
                  <a:srgbClr val="231F20"/>
                </a:solidFill>
                <a:latin typeface="Verdana"/>
                <a:cs typeface="Verdana"/>
              </a:rPr>
              <a:t>pr</a:t>
            </a:r>
            <a:r>
              <a:rPr lang="pt-BR" sz="400" spc="5" dirty="0">
                <a:solidFill>
                  <a:srgbClr val="231F20"/>
                </a:solidFill>
                <a:latin typeface="Verdana"/>
                <a:cs typeface="Verdana"/>
              </a:rPr>
              <a:t>á</a:t>
            </a:r>
            <a:r>
              <a:rPr sz="400" spc="5" dirty="0" err="1">
                <a:solidFill>
                  <a:srgbClr val="231F20"/>
                </a:solidFill>
                <a:latin typeface="Verdana"/>
                <a:cs typeface="Verdana"/>
              </a:rPr>
              <a:t>ticas</a:t>
            </a:r>
            <a:r>
              <a:rPr sz="400" spc="5" dirty="0">
                <a:solidFill>
                  <a:srgbClr val="231F20"/>
                </a:solidFill>
                <a:latin typeface="Verdana"/>
                <a:cs typeface="Verdana"/>
              </a:rPr>
              <a:t>  </a:t>
            </a:r>
            <a:r>
              <a:rPr sz="400" spc="15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4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00" dirty="0" err="1">
                <a:solidFill>
                  <a:srgbClr val="231F20"/>
                </a:solidFill>
                <a:latin typeface="Verdana"/>
                <a:cs typeface="Verdana"/>
              </a:rPr>
              <a:t>manufatura</a:t>
            </a:r>
            <a:endParaRPr sz="400" dirty="0">
              <a:latin typeface="Verdana"/>
              <a:cs typeface="Verdana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2165872" y="15228991"/>
            <a:ext cx="151765" cy="77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pt-BR" sz="400" spc="15" dirty="0">
                <a:solidFill>
                  <a:srgbClr val="231F20"/>
                </a:solidFill>
                <a:latin typeface="Verdana"/>
                <a:cs typeface="Verdana"/>
              </a:rPr>
              <a:t>Á</a:t>
            </a:r>
            <a:r>
              <a:rPr sz="400" spc="15" dirty="0" err="1">
                <a:solidFill>
                  <a:srgbClr val="231F20"/>
                </a:solidFill>
                <a:latin typeface="Verdana"/>
                <a:cs typeface="Verdana"/>
              </a:rPr>
              <a:t>gua</a:t>
            </a:r>
            <a:endParaRPr sz="400" dirty="0">
              <a:latin typeface="Verdana"/>
              <a:cs typeface="Verdana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2255098" y="15550353"/>
            <a:ext cx="382905" cy="19915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indent="15240" algn="ctr">
              <a:lnSpc>
                <a:spcPct val="103499"/>
              </a:lnSpc>
              <a:spcBef>
                <a:spcPts val="110"/>
              </a:spcBef>
            </a:pPr>
            <a:r>
              <a:rPr sz="400" spc="5" dirty="0">
                <a:solidFill>
                  <a:srgbClr val="231F20"/>
                </a:solidFill>
                <a:latin typeface="Verdana"/>
                <a:cs typeface="Verdana"/>
              </a:rPr>
              <a:t>Gest</a:t>
            </a:r>
            <a:r>
              <a:rPr lang="pt-BR" sz="400" spc="5" dirty="0" err="1">
                <a:solidFill>
                  <a:srgbClr val="231F20"/>
                </a:solidFill>
                <a:latin typeface="Verdana"/>
                <a:cs typeface="Verdana"/>
              </a:rPr>
              <a:t>ão</a:t>
            </a:r>
            <a:r>
              <a:rPr sz="400" spc="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00" spc="15" dirty="0">
                <a:solidFill>
                  <a:srgbClr val="231F20"/>
                </a:solidFill>
                <a:latin typeface="Verdana"/>
                <a:cs typeface="Verdana"/>
              </a:rPr>
              <a:t>de </a:t>
            </a:r>
            <a:r>
              <a:rPr sz="400" spc="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00" spc="5" dirty="0" err="1">
                <a:solidFill>
                  <a:srgbClr val="231F20"/>
                </a:solidFill>
                <a:latin typeface="Verdana"/>
                <a:cs typeface="Verdana"/>
              </a:rPr>
              <a:t>ingredientes</a:t>
            </a:r>
            <a:r>
              <a:rPr sz="4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pt-BR" sz="400" spc="10" dirty="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sz="400" spc="10" dirty="0">
                <a:solidFill>
                  <a:srgbClr val="231F20"/>
                </a:solidFill>
                <a:latin typeface="Verdana"/>
                <a:cs typeface="Verdana"/>
              </a:rPr>
              <a:t>  </a:t>
            </a:r>
            <a:r>
              <a:rPr sz="400" dirty="0" err="1">
                <a:solidFill>
                  <a:srgbClr val="231F20"/>
                </a:solidFill>
                <a:latin typeface="Verdana"/>
                <a:cs typeface="Verdana"/>
              </a:rPr>
              <a:t>materia</a:t>
            </a:r>
            <a:r>
              <a:rPr lang="pt-BR" sz="400" dirty="0" err="1">
                <a:solidFill>
                  <a:srgbClr val="231F20"/>
                </a:solidFill>
                <a:latin typeface="Verdana"/>
                <a:cs typeface="Verdana"/>
              </a:rPr>
              <a:t>is</a:t>
            </a:r>
            <a:endParaRPr sz="400" dirty="0">
              <a:latin typeface="Verdana"/>
              <a:cs typeface="Verdana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2165656" y="15959477"/>
            <a:ext cx="435494" cy="19915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indent="10160" algn="just">
              <a:lnSpc>
                <a:spcPct val="103499"/>
              </a:lnSpc>
              <a:spcBef>
                <a:spcPts val="110"/>
              </a:spcBef>
            </a:pPr>
            <a:r>
              <a:rPr sz="400" spc="5" dirty="0" err="1">
                <a:solidFill>
                  <a:srgbClr val="231F20"/>
                </a:solidFill>
                <a:latin typeface="Verdana"/>
                <a:cs typeface="Verdana"/>
              </a:rPr>
              <a:t>Manipula</a:t>
            </a:r>
            <a:r>
              <a:rPr lang="pt-BR" sz="400" spc="5" dirty="0" err="1">
                <a:solidFill>
                  <a:srgbClr val="231F20"/>
                </a:solidFill>
                <a:latin typeface="Verdana"/>
                <a:cs typeface="Verdana"/>
              </a:rPr>
              <a:t>ção</a:t>
            </a:r>
            <a:r>
              <a:rPr sz="400" spc="5" dirty="0">
                <a:solidFill>
                  <a:srgbClr val="231F20"/>
                </a:solidFill>
                <a:latin typeface="Verdana"/>
                <a:cs typeface="Verdana"/>
              </a:rPr>
              <a:t>  </a:t>
            </a:r>
            <a:r>
              <a:rPr lang="pt-BR" sz="400" spc="15" dirty="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sz="4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pt-BR" sz="400" spc="5" dirty="0">
                <a:solidFill>
                  <a:srgbClr val="231F20"/>
                </a:solidFill>
                <a:latin typeface="Verdana"/>
                <a:cs typeface="Verdana"/>
              </a:rPr>
              <a:t>preparação </a:t>
            </a:r>
            <a:r>
              <a:rPr sz="400" spc="15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4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pt-BR" sz="400" spc="10" dirty="0">
                <a:solidFill>
                  <a:srgbClr val="231F20"/>
                </a:solidFill>
                <a:latin typeface="Verdana"/>
                <a:cs typeface="Verdana"/>
              </a:rPr>
              <a:t>embalagens</a:t>
            </a:r>
            <a:endParaRPr sz="400" dirty="0">
              <a:latin typeface="Verdana"/>
              <a:cs typeface="Verdana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1923334" y="16322879"/>
            <a:ext cx="313055" cy="13574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7305" marR="5080" indent="-27940">
              <a:lnSpc>
                <a:spcPct val="103499"/>
              </a:lnSpc>
              <a:spcBef>
                <a:spcPts val="110"/>
              </a:spcBef>
            </a:pPr>
            <a:r>
              <a:rPr sz="400" spc="5" dirty="0" err="1">
                <a:solidFill>
                  <a:srgbClr val="231F20"/>
                </a:solidFill>
                <a:latin typeface="Verdana"/>
                <a:cs typeface="Verdana"/>
              </a:rPr>
              <a:t>Fabrica</a:t>
            </a:r>
            <a:r>
              <a:rPr lang="pt-BR" sz="400" spc="5" dirty="0" err="1">
                <a:solidFill>
                  <a:srgbClr val="231F20"/>
                </a:solidFill>
                <a:latin typeface="Verdana"/>
                <a:cs typeface="Verdana"/>
              </a:rPr>
              <a:t>ção</a:t>
            </a:r>
            <a:r>
              <a:rPr sz="400" spc="5" dirty="0">
                <a:solidFill>
                  <a:srgbClr val="231F20"/>
                </a:solidFill>
                <a:latin typeface="Verdana"/>
                <a:cs typeface="Verdana"/>
              </a:rPr>
              <a:t>  </a:t>
            </a:r>
            <a:r>
              <a:rPr sz="400" spc="15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4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pt-BR" sz="400" spc="-5" dirty="0">
                <a:solidFill>
                  <a:srgbClr val="231F20"/>
                </a:solidFill>
                <a:latin typeface="Verdana"/>
                <a:cs typeface="Verdana"/>
              </a:rPr>
              <a:t>xarope</a:t>
            </a:r>
            <a:endParaRPr sz="400" dirty="0">
              <a:latin typeface="Verdana"/>
              <a:cs typeface="Verdana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476662" y="16279268"/>
            <a:ext cx="440055" cy="26590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indent="15240" algn="ctr">
              <a:lnSpc>
                <a:spcPct val="103499"/>
              </a:lnSpc>
              <a:spcBef>
                <a:spcPts val="110"/>
              </a:spcBef>
            </a:pPr>
            <a:r>
              <a:rPr lang="pt-BR" sz="400" spc="5" dirty="0">
                <a:solidFill>
                  <a:srgbClr val="231F20"/>
                </a:solidFill>
                <a:latin typeface="Verdana"/>
                <a:cs typeface="Verdana"/>
              </a:rPr>
              <a:t>Gestão</a:t>
            </a:r>
            <a:r>
              <a:rPr sz="400" spc="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00" spc="15" dirty="0">
                <a:solidFill>
                  <a:srgbClr val="231F20"/>
                </a:solidFill>
                <a:latin typeface="Verdana"/>
                <a:cs typeface="Verdana"/>
              </a:rPr>
              <a:t>de </a:t>
            </a:r>
            <a:r>
              <a:rPr sz="400" spc="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pt-BR" sz="400" dirty="0">
                <a:solidFill>
                  <a:srgbClr val="231F20"/>
                </a:solidFill>
                <a:latin typeface="Verdana"/>
                <a:cs typeface="Verdana"/>
              </a:rPr>
              <a:t>armazenamento</a:t>
            </a:r>
            <a:r>
              <a:rPr sz="400" dirty="0">
                <a:solidFill>
                  <a:srgbClr val="231F20"/>
                </a:solidFill>
                <a:latin typeface="Verdana"/>
                <a:cs typeface="Verdana"/>
              </a:rPr>
              <a:t>  </a:t>
            </a:r>
            <a:r>
              <a:rPr sz="400" spc="15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40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00" spc="10" dirty="0" err="1">
                <a:solidFill>
                  <a:srgbClr val="231F20"/>
                </a:solidFill>
                <a:latin typeface="Verdana"/>
                <a:cs typeface="Verdana"/>
              </a:rPr>
              <a:t>produtos</a:t>
            </a:r>
            <a:endParaRPr sz="400" dirty="0">
              <a:latin typeface="Verdana"/>
              <a:cs typeface="Verdana"/>
            </a:endParaRPr>
          </a:p>
          <a:p>
            <a:pPr marL="2540" algn="ctr">
              <a:lnSpc>
                <a:spcPct val="100000"/>
              </a:lnSpc>
              <a:spcBef>
                <a:spcPts val="15"/>
              </a:spcBef>
            </a:pPr>
            <a:r>
              <a:rPr lang="pt-BR" sz="400" spc="15" dirty="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sz="4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00" dirty="0" err="1">
                <a:solidFill>
                  <a:srgbClr val="231F20"/>
                </a:solidFill>
                <a:latin typeface="Verdana"/>
                <a:cs typeface="Verdana"/>
              </a:rPr>
              <a:t>distribu</a:t>
            </a:r>
            <a:r>
              <a:rPr lang="pt-BR" sz="400" dirty="0" err="1">
                <a:solidFill>
                  <a:srgbClr val="231F20"/>
                </a:solidFill>
                <a:latin typeface="Verdana"/>
                <a:cs typeface="Verdana"/>
              </a:rPr>
              <a:t>ição</a:t>
            </a:r>
            <a:endParaRPr sz="400" dirty="0">
              <a:latin typeface="Verdana"/>
              <a:cs typeface="Verdana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345336" y="15949834"/>
            <a:ext cx="295275" cy="21525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4445" algn="ctr">
              <a:lnSpc>
                <a:spcPct val="100000"/>
              </a:lnSpc>
              <a:spcBef>
                <a:spcPts val="125"/>
              </a:spcBef>
            </a:pPr>
            <a:r>
              <a:rPr sz="400" spc="20" dirty="0">
                <a:solidFill>
                  <a:srgbClr val="231F20"/>
                </a:solidFill>
                <a:latin typeface="Verdana"/>
                <a:cs typeface="Verdana"/>
              </a:rPr>
              <a:t>HACCP</a:t>
            </a:r>
            <a:endParaRPr sz="400" dirty="0">
              <a:latin typeface="Verdana"/>
              <a:cs typeface="Verdana"/>
            </a:endParaRPr>
          </a:p>
          <a:p>
            <a:pPr marR="12700" algn="ctr">
              <a:lnSpc>
                <a:spcPct val="100000"/>
              </a:lnSpc>
              <a:spcBef>
                <a:spcPts val="10"/>
              </a:spcBef>
            </a:pPr>
            <a:r>
              <a:rPr sz="200" dirty="0">
                <a:solidFill>
                  <a:srgbClr val="231F20"/>
                </a:solidFill>
                <a:latin typeface="Verdana"/>
                <a:cs typeface="Verdana"/>
              </a:rPr>
              <a:t>(</a:t>
            </a:r>
            <a:r>
              <a:rPr sz="200" dirty="0" err="1">
                <a:solidFill>
                  <a:srgbClr val="231F20"/>
                </a:solidFill>
                <a:latin typeface="Verdana"/>
                <a:cs typeface="Verdana"/>
              </a:rPr>
              <a:t>Anális</a:t>
            </a:r>
            <a:r>
              <a:rPr lang="pt-BR" sz="200" dirty="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sz="200" spc="-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200" spc="1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endParaRPr sz="200" dirty="0">
              <a:latin typeface="Verdana"/>
              <a:cs typeface="Verdana"/>
            </a:endParaRPr>
          </a:p>
          <a:p>
            <a:pPr marR="5080" indent="-635" algn="ctr">
              <a:lnSpc>
                <a:spcPct val="120300"/>
              </a:lnSpc>
            </a:pPr>
            <a:r>
              <a:rPr sz="200" dirty="0">
                <a:solidFill>
                  <a:srgbClr val="231F20"/>
                </a:solidFill>
                <a:latin typeface="Verdana"/>
                <a:cs typeface="Verdana"/>
              </a:rPr>
              <a:t>Pe</a:t>
            </a:r>
            <a:r>
              <a:rPr lang="pt-BR" sz="200" dirty="0" err="1">
                <a:solidFill>
                  <a:srgbClr val="231F20"/>
                </a:solidFill>
                <a:latin typeface="Verdana"/>
                <a:cs typeface="Verdana"/>
              </a:rPr>
              <a:t>rigos</a:t>
            </a:r>
            <a:r>
              <a:rPr sz="200" spc="-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pt-BR" sz="200" spc="10" dirty="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sz="200" spc="-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200" spc="5" dirty="0">
                <a:solidFill>
                  <a:srgbClr val="231F20"/>
                </a:solidFill>
                <a:latin typeface="Verdana"/>
                <a:cs typeface="Verdana"/>
              </a:rPr>
              <a:t>P</a:t>
            </a:r>
            <a:r>
              <a:rPr lang="pt-BR" sz="200" spc="5" dirty="0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sz="200" spc="5" dirty="0" err="1">
                <a:solidFill>
                  <a:srgbClr val="231F20"/>
                </a:solidFill>
                <a:latin typeface="Verdana"/>
                <a:cs typeface="Verdana"/>
              </a:rPr>
              <a:t>ntos</a:t>
            </a:r>
            <a:r>
              <a:rPr sz="200" spc="5" dirty="0">
                <a:solidFill>
                  <a:srgbClr val="231F20"/>
                </a:solidFill>
                <a:latin typeface="Verdana"/>
                <a:cs typeface="Verdana"/>
              </a:rPr>
              <a:t>  </a:t>
            </a:r>
            <a:r>
              <a:rPr sz="200" dirty="0">
                <a:solidFill>
                  <a:srgbClr val="231F20"/>
                </a:solidFill>
                <a:latin typeface="Verdana"/>
                <a:cs typeface="Verdana"/>
              </a:rPr>
              <a:t>Críti</a:t>
            </a:r>
            <a:r>
              <a:rPr sz="200" spc="-5" dirty="0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sz="200" spc="5" dirty="0">
                <a:solidFill>
                  <a:srgbClr val="231F20"/>
                </a:solidFill>
                <a:latin typeface="Verdana"/>
                <a:cs typeface="Verdana"/>
              </a:rPr>
              <a:t>os</a:t>
            </a:r>
            <a:r>
              <a:rPr sz="200" spc="-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200" spc="1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200" spc="-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200" spc="5" dirty="0">
                <a:solidFill>
                  <a:srgbClr val="231F20"/>
                </a:solidFill>
                <a:latin typeface="Verdana"/>
                <a:cs typeface="Verdana"/>
              </a:rPr>
              <a:t>Cont</a:t>
            </a:r>
            <a:r>
              <a:rPr sz="200" spc="-5" dirty="0">
                <a:solidFill>
                  <a:srgbClr val="231F20"/>
                </a:solidFill>
                <a:latin typeface="Verdana"/>
                <a:cs typeface="Verdana"/>
              </a:rPr>
              <a:t>rol</a:t>
            </a:r>
            <a:r>
              <a:rPr lang="pt-BR" sz="200" spc="-5" dirty="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sz="200" spc="-5" dirty="0">
                <a:solidFill>
                  <a:srgbClr val="231F20"/>
                </a:solidFill>
                <a:latin typeface="Verdana"/>
                <a:cs typeface="Verdana"/>
              </a:rPr>
              <a:t>)  </a:t>
            </a:r>
            <a:r>
              <a:rPr sz="200" spc="-5" dirty="0" err="1">
                <a:solidFill>
                  <a:srgbClr val="231F20"/>
                </a:solidFill>
                <a:latin typeface="Verdana"/>
                <a:cs typeface="Verdana"/>
              </a:rPr>
              <a:t>Inclu</a:t>
            </a:r>
            <a:r>
              <a:rPr lang="pt-BR" sz="200" spc="-10" dirty="0" err="1">
                <a:solidFill>
                  <a:srgbClr val="231F20"/>
                </a:solidFill>
                <a:latin typeface="Verdana"/>
                <a:cs typeface="Verdana"/>
              </a:rPr>
              <a:t>ind</a:t>
            </a:r>
            <a:r>
              <a:rPr sz="200" spc="10" dirty="0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sz="200" spc="-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pt-BR" sz="200" spc="-10" dirty="0">
                <a:solidFill>
                  <a:srgbClr val="231F20"/>
                </a:solidFill>
                <a:latin typeface="Verdana"/>
                <a:cs typeface="Verdana"/>
              </a:rPr>
              <a:t>validação</a:t>
            </a:r>
            <a:endParaRPr sz="200" dirty="0">
              <a:latin typeface="Verdana"/>
              <a:cs typeface="Verdana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266989" y="15589690"/>
            <a:ext cx="332277" cy="13574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3180" marR="5080" indent="-43815">
              <a:lnSpc>
                <a:spcPct val="103499"/>
              </a:lnSpc>
              <a:spcBef>
                <a:spcPts val="110"/>
              </a:spcBef>
            </a:pPr>
            <a:r>
              <a:rPr sz="400" spc="5" dirty="0">
                <a:solidFill>
                  <a:srgbClr val="231F20"/>
                </a:solidFill>
                <a:latin typeface="Verdana"/>
                <a:cs typeface="Verdana"/>
              </a:rPr>
              <a:t>Cont</a:t>
            </a:r>
            <a:r>
              <a:rPr sz="400" spc="-10" dirty="0">
                <a:solidFill>
                  <a:srgbClr val="231F20"/>
                </a:solidFill>
                <a:latin typeface="Verdana"/>
                <a:cs typeface="Verdana"/>
              </a:rPr>
              <a:t>r</a:t>
            </a:r>
            <a:r>
              <a:rPr sz="400" spc="5" dirty="0">
                <a:solidFill>
                  <a:srgbClr val="231F20"/>
                </a:solidFill>
                <a:latin typeface="Verdana"/>
                <a:cs typeface="Verdana"/>
              </a:rPr>
              <a:t>ol</a:t>
            </a:r>
            <a:r>
              <a:rPr lang="pt-BR" sz="400" spc="5" dirty="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sz="4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00" spc="15" dirty="0">
                <a:solidFill>
                  <a:srgbClr val="231F20"/>
                </a:solidFill>
                <a:latin typeface="Verdana"/>
                <a:cs typeface="Verdana"/>
              </a:rPr>
              <a:t>de  </a:t>
            </a:r>
            <a:r>
              <a:rPr lang="pt-BR" sz="400" spc="5" dirty="0">
                <a:solidFill>
                  <a:srgbClr val="231F20"/>
                </a:solidFill>
                <a:latin typeface="Verdana"/>
                <a:cs typeface="Verdana"/>
              </a:rPr>
              <a:t>qualidade</a:t>
            </a:r>
            <a:endParaRPr sz="400" dirty="0">
              <a:latin typeface="Verdana"/>
              <a:cs typeface="Verdana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310219" y="15168808"/>
            <a:ext cx="485658" cy="13574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indent="8255">
              <a:lnSpc>
                <a:spcPct val="103499"/>
              </a:lnSpc>
              <a:spcBef>
                <a:spcPts val="110"/>
              </a:spcBef>
            </a:pPr>
            <a:r>
              <a:rPr lang="pt-BR" sz="400" spc="5" dirty="0">
                <a:solidFill>
                  <a:srgbClr val="231F20"/>
                </a:solidFill>
                <a:latin typeface="Verdana"/>
                <a:cs typeface="Verdana"/>
              </a:rPr>
              <a:t>Rastreabilidade</a:t>
            </a:r>
            <a:r>
              <a:rPr sz="400" spc="5" dirty="0">
                <a:solidFill>
                  <a:srgbClr val="231F20"/>
                </a:solidFill>
                <a:latin typeface="Verdana"/>
                <a:cs typeface="Verdana"/>
              </a:rPr>
              <a:t>  d</a:t>
            </a:r>
            <a:r>
              <a:rPr lang="pt-BR" sz="400" spc="5" dirty="0">
                <a:solidFill>
                  <a:srgbClr val="231F20"/>
                </a:solidFill>
                <a:latin typeface="Verdana"/>
                <a:cs typeface="Verdana"/>
              </a:rPr>
              <a:t>o </a:t>
            </a:r>
            <a:r>
              <a:rPr sz="400" spc="10" dirty="0" err="1">
                <a:solidFill>
                  <a:srgbClr val="231F20"/>
                </a:solidFill>
                <a:latin typeface="Verdana"/>
                <a:cs typeface="Verdana"/>
              </a:rPr>
              <a:t>p</a:t>
            </a:r>
            <a:r>
              <a:rPr sz="400" spc="-5" dirty="0" err="1">
                <a:solidFill>
                  <a:srgbClr val="231F20"/>
                </a:solidFill>
                <a:latin typeface="Verdana"/>
                <a:cs typeface="Verdana"/>
              </a:rPr>
              <a:t>r</a:t>
            </a:r>
            <a:r>
              <a:rPr sz="400" spc="15" dirty="0" err="1">
                <a:solidFill>
                  <a:srgbClr val="231F20"/>
                </a:solidFill>
                <a:latin typeface="Verdana"/>
                <a:cs typeface="Verdana"/>
              </a:rPr>
              <a:t>oduto</a:t>
            </a:r>
            <a:endParaRPr sz="400" dirty="0">
              <a:latin typeface="Verdana"/>
              <a:cs typeface="Verdana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552434" y="14773391"/>
            <a:ext cx="455930" cy="19915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ctr">
              <a:lnSpc>
                <a:spcPct val="103499"/>
              </a:lnSpc>
              <a:spcBef>
                <a:spcPts val="110"/>
              </a:spcBef>
            </a:pPr>
            <a:r>
              <a:rPr sz="400" spc="15" dirty="0">
                <a:solidFill>
                  <a:srgbClr val="231F20"/>
                </a:solidFill>
                <a:latin typeface="Verdana"/>
                <a:cs typeface="Verdana"/>
              </a:rPr>
              <a:t>Mercado</a:t>
            </a:r>
            <a:r>
              <a:rPr sz="4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pt-BR" sz="400" dirty="0">
                <a:solidFill>
                  <a:srgbClr val="231F20"/>
                </a:solidFill>
                <a:latin typeface="Verdana"/>
                <a:cs typeface="Verdana"/>
              </a:rPr>
              <a:t>incluindo</a:t>
            </a:r>
            <a:r>
              <a:rPr sz="4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00" dirty="0" err="1">
                <a:solidFill>
                  <a:srgbClr val="231F20"/>
                </a:solidFill>
                <a:latin typeface="Verdana"/>
                <a:cs typeface="Verdana"/>
              </a:rPr>
              <a:t>cliente</a:t>
            </a:r>
            <a:r>
              <a:rPr sz="4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pt-BR" sz="400" spc="15" dirty="0">
                <a:solidFill>
                  <a:srgbClr val="231F20"/>
                </a:solidFill>
                <a:latin typeface="Verdana"/>
                <a:cs typeface="Verdana"/>
              </a:rPr>
              <a:t>e </a:t>
            </a:r>
            <a:r>
              <a:rPr sz="400" spc="5" dirty="0" err="1">
                <a:solidFill>
                  <a:srgbClr val="231F20"/>
                </a:solidFill>
                <a:latin typeface="Verdana"/>
                <a:cs typeface="Verdana"/>
              </a:rPr>
              <a:t>consumidor</a:t>
            </a:r>
            <a:endParaRPr sz="400" dirty="0">
              <a:latin typeface="Verdana"/>
              <a:cs typeface="Verdana"/>
            </a:endParaRPr>
          </a:p>
        </p:txBody>
      </p:sp>
      <p:grpSp>
        <p:nvGrpSpPr>
          <p:cNvPr id="168" name="object 168"/>
          <p:cNvGrpSpPr/>
          <p:nvPr/>
        </p:nvGrpSpPr>
        <p:grpSpPr>
          <a:xfrm>
            <a:off x="51967" y="13280124"/>
            <a:ext cx="5610225" cy="6772275"/>
            <a:chOff x="51967" y="13280124"/>
            <a:chExt cx="5610225" cy="6772275"/>
          </a:xfrm>
        </p:grpSpPr>
        <p:sp>
          <p:nvSpPr>
            <p:cNvPr id="169" name="object 169"/>
            <p:cNvSpPr/>
            <p:nvPr/>
          </p:nvSpPr>
          <p:spPr>
            <a:xfrm>
              <a:off x="51967" y="19853133"/>
              <a:ext cx="5610225" cy="199390"/>
            </a:xfrm>
            <a:custGeom>
              <a:avLst/>
              <a:gdLst/>
              <a:ahLst/>
              <a:cxnLst/>
              <a:rect l="l" t="t" r="r" b="b"/>
              <a:pathLst>
                <a:path w="5610225" h="199390">
                  <a:moveTo>
                    <a:pt x="5610206" y="0"/>
                  </a:moveTo>
                  <a:lnTo>
                    <a:pt x="0" y="0"/>
                  </a:lnTo>
                  <a:lnTo>
                    <a:pt x="0" y="198997"/>
                  </a:lnTo>
                  <a:lnTo>
                    <a:pt x="5610206" y="198997"/>
                  </a:lnTo>
                  <a:lnTo>
                    <a:pt x="5610206" y="0"/>
                  </a:lnTo>
                  <a:close/>
                </a:path>
              </a:pathLst>
            </a:custGeom>
            <a:solidFill>
              <a:srgbClr val="00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288343" y="19802974"/>
              <a:ext cx="340426" cy="194613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1967" y="13280124"/>
              <a:ext cx="5610206" cy="213362"/>
            </a:xfrm>
            <a:prstGeom prst="rect">
              <a:avLst/>
            </a:prstGeom>
          </p:spPr>
        </p:pic>
      </p:grpSp>
      <p:sp>
        <p:nvSpPr>
          <p:cNvPr id="172" name="object 172"/>
          <p:cNvSpPr txBox="1"/>
          <p:nvPr/>
        </p:nvSpPr>
        <p:spPr>
          <a:xfrm>
            <a:off x="4654128" y="14847023"/>
            <a:ext cx="271145" cy="13574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indent="27940">
              <a:lnSpc>
                <a:spcPct val="103499"/>
              </a:lnSpc>
              <a:spcBef>
                <a:spcPts val="110"/>
              </a:spcBef>
            </a:pPr>
            <a:r>
              <a:rPr sz="400" spc="10" dirty="0" err="1">
                <a:solidFill>
                  <a:srgbClr val="231F20"/>
                </a:solidFill>
                <a:latin typeface="Verdana"/>
                <a:cs typeface="Verdana"/>
              </a:rPr>
              <a:t>Espa</a:t>
            </a:r>
            <a:r>
              <a:rPr lang="pt-BR" sz="400" spc="10" dirty="0" err="1">
                <a:solidFill>
                  <a:srgbClr val="231F20"/>
                </a:solidFill>
                <a:latin typeface="Verdana"/>
                <a:cs typeface="Verdana"/>
              </a:rPr>
              <a:t>ço</a:t>
            </a:r>
            <a:r>
              <a:rPr sz="400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00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00" spc="15" dirty="0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sz="400" spc="5" dirty="0">
                <a:solidFill>
                  <a:srgbClr val="231F20"/>
                </a:solidFill>
                <a:latin typeface="Verdana"/>
                <a:cs typeface="Verdana"/>
              </a:rPr>
              <a:t>onfinado</a:t>
            </a:r>
            <a:endParaRPr sz="400" dirty="0">
              <a:latin typeface="Verdana"/>
              <a:cs typeface="Verdana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3984804" y="14711967"/>
            <a:ext cx="472896" cy="77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400" dirty="0" err="1">
                <a:solidFill>
                  <a:srgbClr val="231F20"/>
                </a:solidFill>
                <a:latin typeface="Verdana"/>
                <a:cs typeface="Verdana"/>
              </a:rPr>
              <a:t>Sustentabilidad</a:t>
            </a:r>
            <a:r>
              <a:rPr lang="pt-BR" sz="400" dirty="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endParaRPr sz="400" dirty="0">
              <a:latin typeface="Verdana"/>
              <a:cs typeface="Verdana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5013033" y="15589699"/>
            <a:ext cx="393968" cy="13574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indent="34290">
              <a:lnSpc>
                <a:spcPct val="103499"/>
              </a:lnSpc>
              <a:spcBef>
                <a:spcPts val="110"/>
              </a:spcBef>
            </a:pPr>
            <a:r>
              <a:rPr sz="400" spc="10" dirty="0" err="1">
                <a:solidFill>
                  <a:srgbClr val="231F20"/>
                </a:solidFill>
                <a:latin typeface="Verdana"/>
                <a:cs typeface="Verdana"/>
              </a:rPr>
              <a:t>Prote</a:t>
            </a:r>
            <a:r>
              <a:rPr lang="pt-BR" sz="400" spc="10" dirty="0" err="1">
                <a:solidFill>
                  <a:srgbClr val="231F20"/>
                </a:solidFill>
                <a:latin typeface="Verdana"/>
                <a:cs typeface="Verdana"/>
              </a:rPr>
              <a:t>ção</a:t>
            </a:r>
            <a:r>
              <a:rPr sz="400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00" spc="15" dirty="0">
                <a:solidFill>
                  <a:srgbClr val="231F20"/>
                </a:solidFill>
                <a:latin typeface="Verdana"/>
                <a:cs typeface="Verdana"/>
              </a:rPr>
              <a:t> c</a:t>
            </a:r>
            <a:r>
              <a:rPr sz="400" dirty="0">
                <a:solidFill>
                  <a:srgbClr val="231F20"/>
                </a:solidFill>
                <a:latin typeface="Verdana"/>
                <a:cs typeface="Verdana"/>
              </a:rPr>
              <a:t>ontra</a:t>
            </a:r>
            <a:r>
              <a:rPr sz="4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pt-BR" sz="400" spc="5" dirty="0">
                <a:solidFill>
                  <a:srgbClr val="231F20"/>
                </a:solidFill>
                <a:latin typeface="Verdana"/>
                <a:cs typeface="Verdana"/>
              </a:rPr>
              <a:t>quedas</a:t>
            </a:r>
            <a:endParaRPr sz="400" dirty="0">
              <a:latin typeface="Verdana"/>
              <a:cs typeface="Verdana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4927384" y="15952722"/>
            <a:ext cx="300990" cy="2625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indent="-10160" algn="ctr">
              <a:lnSpc>
                <a:spcPct val="103499"/>
              </a:lnSpc>
              <a:spcBef>
                <a:spcPts val="110"/>
              </a:spcBef>
            </a:pPr>
            <a:r>
              <a:rPr sz="400" spc="10" dirty="0" err="1">
                <a:solidFill>
                  <a:srgbClr val="231F20"/>
                </a:solidFill>
                <a:latin typeface="Verdana"/>
                <a:cs typeface="Verdana"/>
              </a:rPr>
              <a:t>Prote</a:t>
            </a:r>
            <a:r>
              <a:rPr lang="pt-BR" sz="400" spc="10" dirty="0" err="1">
                <a:solidFill>
                  <a:srgbClr val="231F20"/>
                </a:solidFill>
                <a:latin typeface="Verdana"/>
                <a:cs typeface="Verdana"/>
              </a:rPr>
              <a:t>ção</a:t>
            </a:r>
            <a:r>
              <a:rPr sz="400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00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pt-BR" sz="400" spc="5" dirty="0">
                <a:solidFill>
                  <a:srgbClr val="231F20"/>
                </a:solidFill>
                <a:latin typeface="Verdana"/>
                <a:cs typeface="Verdana"/>
              </a:rPr>
              <a:t>pessoal</a:t>
            </a:r>
            <a:r>
              <a:rPr sz="400" spc="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00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pt-BR" sz="400" dirty="0">
                <a:solidFill>
                  <a:srgbClr val="231F20"/>
                </a:solidFill>
                <a:latin typeface="Verdana"/>
                <a:cs typeface="Verdana"/>
              </a:rPr>
              <a:t>incluindo</a:t>
            </a:r>
            <a:r>
              <a:rPr sz="400" spc="10" dirty="0">
                <a:solidFill>
                  <a:srgbClr val="231F20"/>
                </a:solidFill>
                <a:latin typeface="Verdana"/>
                <a:cs typeface="Verdana"/>
              </a:rPr>
              <a:t>  </a:t>
            </a:r>
            <a:r>
              <a:rPr sz="400" spc="5" dirty="0" err="1">
                <a:solidFill>
                  <a:srgbClr val="231F20"/>
                </a:solidFill>
                <a:latin typeface="Verdana"/>
                <a:cs typeface="Verdana"/>
              </a:rPr>
              <a:t>ergonom</a:t>
            </a:r>
            <a:r>
              <a:rPr lang="pt-BR" sz="400" spc="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00" spc="5" dirty="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endParaRPr sz="400" dirty="0">
              <a:latin typeface="Verdana"/>
              <a:cs typeface="Verdana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4665884" y="16345053"/>
            <a:ext cx="464184" cy="19915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3495" marR="5080" indent="-24130">
              <a:lnSpc>
                <a:spcPct val="103499"/>
              </a:lnSpc>
              <a:spcBef>
                <a:spcPts val="110"/>
              </a:spcBef>
            </a:pPr>
            <a:r>
              <a:rPr lang="pt-BR" sz="400" dirty="0">
                <a:solidFill>
                  <a:srgbClr val="231F20"/>
                </a:solidFill>
                <a:latin typeface="Verdana"/>
                <a:cs typeface="Verdana"/>
              </a:rPr>
              <a:t>Armazenamento, empilhadeiras e vias de tráfego</a:t>
            </a:r>
            <a:endParaRPr sz="400" dirty="0">
              <a:latin typeface="Verdana"/>
              <a:cs typeface="Verdana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1165596" y="16552902"/>
            <a:ext cx="3673103" cy="13914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125"/>
              </a:spcBef>
              <a:tabLst>
                <a:tab pos="2719070" algn="l"/>
              </a:tabLst>
            </a:pPr>
            <a:r>
              <a:rPr sz="400" spc="5" dirty="0" err="1">
                <a:solidFill>
                  <a:srgbClr val="231F20"/>
                </a:solidFill>
                <a:latin typeface="Verdana"/>
                <a:cs typeface="Verdana"/>
              </a:rPr>
              <a:t>Fabrica</a:t>
            </a:r>
            <a:r>
              <a:rPr lang="pt-BR" sz="400" spc="5" dirty="0" err="1">
                <a:solidFill>
                  <a:srgbClr val="231F20"/>
                </a:solidFill>
                <a:latin typeface="Verdana"/>
                <a:cs typeface="Verdana"/>
              </a:rPr>
              <a:t>ção</a:t>
            </a:r>
            <a:r>
              <a:rPr sz="4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00" spc="15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400" dirty="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sz="400" spc="5" dirty="0">
                <a:solidFill>
                  <a:srgbClr val="231F20"/>
                </a:solidFill>
                <a:latin typeface="Verdana"/>
                <a:cs typeface="Verdana"/>
              </a:rPr>
              <a:t>Cont</a:t>
            </a:r>
            <a:r>
              <a:rPr sz="400" spc="-10" dirty="0">
                <a:solidFill>
                  <a:srgbClr val="231F20"/>
                </a:solidFill>
                <a:latin typeface="Verdana"/>
                <a:cs typeface="Verdana"/>
              </a:rPr>
              <a:t>r</a:t>
            </a:r>
            <a:r>
              <a:rPr sz="400" spc="5" dirty="0">
                <a:solidFill>
                  <a:srgbClr val="231F20"/>
                </a:solidFill>
                <a:latin typeface="Verdana"/>
                <a:cs typeface="Verdana"/>
              </a:rPr>
              <a:t>oles</a:t>
            </a:r>
            <a:r>
              <a:rPr sz="4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00" spc="5" dirty="0">
                <a:solidFill>
                  <a:srgbClr val="231F20"/>
                </a:solidFill>
                <a:latin typeface="Verdana"/>
                <a:cs typeface="Verdana"/>
              </a:rPr>
              <a:t>energizados</a:t>
            </a:r>
            <a:endParaRPr sz="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tabLst>
                <a:tab pos="2638425" algn="l"/>
              </a:tabLst>
            </a:pPr>
            <a:r>
              <a:rPr sz="400" spc="10" dirty="0" err="1">
                <a:solidFill>
                  <a:srgbClr val="231F20"/>
                </a:solidFill>
                <a:latin typeface="Verdana"/>
                <a:cs typeface="Verdana"/>
              </a:rPr>
              <a:t>produtos</a:t>
            </a:r>
            <a:r>
              <a:rPr sz="400" spc="-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00" dirty="0" err="1">
                <a:solidFill>
                  <a:srgbClr val="231F20"/>
                </a:solidFill>
                <a:latin typeface="Verdana"/>
                <a:cs typeface="Verdana"/>
              </a:rPr>
              <a:t>fina</a:t>
            </a:r>
            <a:r>
              <a:rPr lang="pt-BR" sz="400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400" dirty="0">
                <a:solidFill>
                  <a:srgbClr val="231F20"/>
                </a:solidFill>
                <a:latin typeface="Verdana"/>
                <a:cs typeface="Verdana"/>
              </a:rPr>
              <a:t>s	</a:t>
            </a:r>
            <a:r>
              <a:rPr sz="400" spc="15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40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es-419" sz="400" spc="10" dirty="0" err="1">
                <a:solidFill>
                  <a:srgbClr val="231F20"/>
                </a:solidFill>
                <a:latin typeface="Verdana"/>
                <a:cs typeface="Verdana"/>
              </a:rPr>
              <a:t>equipamentos</a:t>
            </a:r>
            <a:r>
              <a:rPr lang="es-419" sz="40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pt-BR" sz="400" spc="15" dirty="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sz="40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00" dirty="0" err="1">
                <a:solidFill>
                  <a:srgbClr val="231F20"/>
                </a:solidFill>
                <a:latin typeface="Verdana"/>
                <a:cs typeface="Verdana"/>
              </a:rPr>
              <a:t>traba</a:t>
            </a:r>
            <a:r>
              <a:rPr lang="pt-BR" sz="400" dirty="0" err="1">
                <a:solidFill>
                  <a:srgbClr val="231F20"/>
                </a:solidFill>
                <a:latin typeface="Verdana"/>
                <a:cs typeface="Verdana"/>
              </a:rPr>
              <a:t>lho</a:t>
            </a:r>
            <a:r>
              <a:rPr sz="40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00" spc="5" dirty="0">
                <a:solidFill>
                  <a:srgbClr val="231F20"/>
                </a:solidFill>
                <a:latin typeface="Verdana"/>
                <a:cs typeface="Verdana"/>
              </a:rPr>
              <a:t>seguros</a:t>
            </a:r>
            <a:endParaRPr sz="400" dirty="0">
              <a:latin typeface="Verdana"/>
              <a:cs typeface="Verdana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3295707" y="16288387"/>
            <a:ext cx="400685" cy="13574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indent="57785">
              <a:lnSpc>
                <a:spcPct val="103499"/>
              </a:lnSpc>
              <a:spcBef>
                <a:spcPts val="110"/>
              </a:spcBef>
            </a:pPr>
            <a:r>
              <a:rPr sz="400" spc="5" dirty="0">
                <a:solidFill>
                  <a:srgbClr val="231F20"/>
                </a:solidFill>
                <a:latin typeface="Verdana"/>
                <a:cs typeface="Verdana"/>
              </a:rPr>
              <a:t>Resp</a:t>
            </a:r>
            <a:r>
              <a:rPr lang="pt-BR" sz="400" spc="5" dirty="0" err="1">
                <a:solidFill>
                  <a:srgbClr val="231F20"/>
                </a:solidFill>
                <a:latin typeface="Verdana"/>
                <a:cs typeface="Verdana"/>
              </a:rPr>
              <a:t>osta</a:t>
            </a:r>
            <a:r>
              <a:rPr sz="400" spc="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00" spc="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00" spc="15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4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00" spc="5" dirty="0" err="1">
                <a:solidFill>
                  <a:srgbClr val="231F20"/>
                </a:solidFill>
                <a:latin typeface="Verdana"/>
                <a:cs typeface="Verdana"/>
              </a:rPr>
              <a:t>emerg</a:t>
            </a:r>
            <a:r>
              <a:rPr lang="pt-BR" sz="400" spc="5" dirty="0">
                <a:solidFill>
                  <a:srgbClr val="231F20"/>
                </a:solidFill>
                <a:latin typeface="Verdana"/>
                <a:cs typeface="Verdana"/>
              </a:rPr>
              <a:t>ê</a:t>
            </a:r>
            <a:r>
              <a:rPr sz="400" spc="5" dirty="0" err="1">
                <a:solidFill>
                  <a:srgbClr val="231F20"/>
                </a:solidFill>
                <a:latin typeface="Verdana"/>
                <a:cs typeface="Verdana"/>
              </a:rPr>
              <a:t>ncia</a:t>
            </a:r>
            <a:endParaRPr sz="400" dirty="0">
              <a:latin typeface="Verdana"/>
              <a:cs typeface="Verdana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4911533" y="15040860"/>
            <a:ext cx="342265" cy="29482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7785" marR="28575" indent="-30480">
              <a:lnSpc>
                <a:spcPct val="103499"/>
              </a:lnSpc>
              <a:spcBef>
                <a:spcPts val="110"/>
              </a:spcBef>
            </a:pPr>
            <a:r>
              <a:rPr sz="400" dirty="0" err="1">
                <a:solidFill>
                  <a:srgbClr val="231F20"/>
                </a:solidFill>
                <a:latin typeface="Verdana"/>
                <a:cs typeface="Verdana"/>
              </a:rPr>
              <a:t>Traba</a:t>
            </a:r>
            <a:r>
              <a:rPr lang="pt-BR" sz="400" dirty="0" err="1">
                <a:solidFill>
                  <a:srgbClr val="231F20"/>
                </a:solidFill>
                <a:latin typeface="Verdana"/>
                <a:cs typeface="Verdana"/>
              </a:rPr>
              <a:t>lho</a:t>
            </a:r>
            <a:r>
              <a:rPr sz="4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pt-BR" sz="400" spc="5" dirty="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sz="400" spc="5" dirty="0">
                <a:solidFill>
                  <a:srgbClr val="231F20"/>
                </a:solidFill>
                <a:latin typeface="Verdana"/>
                <a:cs typeface="Verdana"/>
              </a:rPr>
              <a:t>  </a:t>
            </a:r>
            <a:r>
              <a:rPr lang="pt-BR" sz="400" dirty="0">
                <a:solidFill>
                  <a:srgbClr val="231F20"/>
                </a:solidFill>
                <a:latin typeface="Verdana"/>
                <a:cs typeface="Verdana"/>
              </a:rPr>
              <a:t>quente</a:t>
            </a:r>
            <a:endParaRPr sz="400" dirty="0">
              <a:latin typeface="Verdana"/>
              <a:cs typeface="Verdana"/>
            </a:endParaRPr>
          </a:p>
          <a:p>
            <a:pPr marL="3810">
              <a:lnSpc>
                <a:spcPct val="100000"/>
              </a:lnSpc>
              <a:spcBef>
                <a:spcPts val="5"/>
              </a:spcBef>
            </a:pPr>
            <a:r>
              <a:rPr sz="200" dirty="0">
                <a:solidFill>
                  <a:srgbClr val="231F20"/>
                </a:solidFill>
                <a:latin typeface="Verdana"/>
                <a:cs typeface="Verdana"/>
              </a:rPr>
              <a:t>(</a:t>
            </a:r>
            <a:r>
              <a:rPr lang="pt-BR" sz="200" dirty="0">
                <a:solidFill>
                  <a:srgbClr val="231F20"/>
                </a:solidFill>
                <a:latin typeface="Verdana"/>
                <a:cs typeface="Verdana"/>
              </a:rPr>
              <a:t>envolvendo solda elétrica ou a gás, corte, solda forte ou operações similares que produzem chamas ou faíscas</a:t>
            </a:r>
            <a:r>
              <a:rPr sz="200" dirty="0">
                <a:solidFill>
                  <a:srgbClr val="231F20"/>
                </a:solidFill>
                <a:latin typeface="Verdana"/>
                <a:cs typeface="Verdana"/>
              </a:rPr>
              <a:t>)</a:t>
            </a:r>
            <a:endParaRPr sz="200" dirty="0">
              <a:latin typeface="Verdana"/>
              <a:cs typeface="Verdana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2938714" y="15584437"/>
            <a:ext cx="457254" cy="2625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ctr">
              <a:lnSpc>
                <a:spcPct val="103499"/>
              </a:lnSpc>
              <a:spcBef>
                <a:spcPts val="110"/>
              </a:spcBef>
            </a:pPr>
            <a:r>
              <a:rPr sz="400" spc="5" dirty="0">
                <a:solidFill>
                  <a:srgbClr val="231F20"/>
                </a:solidFill>
                <a:latin typeface="Verdana"/>
                <a:cs typeface="Verdana"/>
              </a:rPr>
              <a:t>Gest</a:t>
            </a:r>
            <a:r>
              <a:rPr lang="pt-BR" sz="400" spc="5" dirty="0" err="1">
                <a:solidFill>
                  <a:srgbClr val="231F20"/>
                </a:solidFill>
                <a:latin typeface="Verdana"/>
                <a:cs typeface="Verdana"/>
              </a:rPr>
              <a:t>ão</a:t>
            </a:r>
            <a:r>
              <a:rPr sz="400" spc="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00" spc="15" dirty="0">
                <a:solidFill>
                  <a:srgbClr val="231F20"/>
                </a:solidFill>
                <a:latin typeface="Verdana"/>
                <a:cs typeface="Verdana"/>
              </a:rPr>
              <a:t>de </a:t>
            </a:r>
            <a:r>
              <a:rPr sz="400" spc="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00" spc="5" dirty="0">
                <a:solidFill>
                  <a:srgbClr val="231F20"/>
                </a:solidFill>
                <a:latin typeface="Verdana"/>
                <a:cs typeface="Verdana"/>
              </a:rPr>
              <a:t>f</a:t>
            </a:r>
            <a:r>
              <a:rPr lang="pt-BR" sz="400" spc="5" dirty="0">
                <a:solidFill>
                  <a:srgbClr val="231F20"/>
                </a:solidFill>
                <a:latin typeface="Verdana"/>
                <a:cs typeface="Verdana"/>
              </a:rPr>
              <a:t>r</a:t>
            </a:r>
            <a:r>
              <a:rPr sz="400" spc="5" dirty="0" err="1">
                <a:solidFill>
                  <a:srgbClr val="231F20"/>
                </a:solidFill>
                <a:latin typeface="Verdana"/>
                <a:cs typeface="Verdana"/>
              </a:rPr>
              <a:t>otas</a:t>
            </a:r>
            <a:r>
              <a:rPr sz="400" spc="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00" spc="-5" dirty="0">
                <a:solidFill>
                  <a:srgbClr val="231F20"/>
                </a:solidFill>
                <a:latin typeface="Verdana"/>
                <a:cs typeface="Verdana"/>
              </a:rPr>
              <a:t>/ </a:t>
            </a:r>
            <a:r>
              <a:rPr sz="4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00" spc="5" dirty="0" err="1">
                <a:solidFill>
                  <a:srgbClr val="231F20"/>
                </a:solidFill>
                <a:latin typeface="Verdana"/>
                <a:cs typeface="Verdana"/>
              </a:rPr>
              <a:t>Segur</a:t>
            </a:r>
            <a:r>
              <a:rPr lang="pt-BR" sz="400" spc="5" dirty="0" err="1">
                <a:solidFill>
                  <a:srgbClr val="231F20"/>
                </a:solidFill>
                <a:latin typeface="Verdana"/>
                <a:cs typeface="Verdana"/>
              </a:rPr>
              <a:t>ança</a:t>
            </a:r>
            <a:r>
              <a:rPr sz="4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pt-BR" sz="400" spc="5" dirty="0">
                <a:solidFill>
                  <a:srgbClr val="231F20"/>
                </a:solidFill>
                <a:latin typeface="Verdana"/>
                <a:cs typeface="Verdana"/>
              </a:rPr>
              <a:t>na rota ao </a:t>
            </a:r>
            <a:r>
              <a:rPr sz="400" spc="10" dirty="0">
                <a:solidFill>
                  <a:srgbClr val="231F20"/>
                </a:solidFill>
                <a:latin typeface="Verdana"/>
                <a:cs typeface="Verdana"/>
              </a:rPr>
              <a:t>mercado</a:t>
            </a:r>
            <a:endParaRPr sz="400" dirty="0">
              <a:latin typeface="Verdana"/>
              <a:cs typeface="Verdana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2992075" y="15117725"/>
            <a:ext cx="518795" cy="26590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ctr">
              <a:lnSpc>
                <a:spcPct val="103499"/>
              </a:lnSpc>
              <a:spcBef>
                <a:spcPts val="110"/>
              </a:spcBef>
            </a:pPr>
            <a:r>
              <a:rPr sz="400" spc="5" dirty="0">
                <a:solidFill>
                  <a:srgbClr val="231F20"/>
                </a:solidFill>
                <a:latin typeface="Verdana"/>
                <a:cs typeface="Verdana"/>
              </a:rPr>
              <a:t>Ma</a:t>
            </a:r>
            <a:r>
              <a:rPr lang="pt-BR" sz="400" spc="5" dirty="0" err="1">
                <a:solidFill>
                  <a:srgbClr val="231F20"/>
                </a:solidFill>
                <a:latin typeface="Verdana"/>
                <a:cs typeface="Verdana"/>
              </a:rPr>
              <a:t>nuseio</a:t>
            </a:r>
            <a:r>
              <a:rPr sz="4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00" spc="15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4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00" spc="5" dirty="0">
                <a:solidFill>
                  <a:srgbClr val="231F20"/>
                </a:solidFill>
                <a:latin typeface="Verdana"/>
                <a:cs typeface="Verdana"/>
              </a:rPr>
              <a:t>res</a:t>
            </a:r>
            <a:r>
              <a:rPr lang="pt-BR" sz="400" spc="5" dirty="0">
                <a:solidFill>
                  <a:srgbClr val="231F20"/>
                </a:solidFill>
                <a:latin typeface="Verdana"/>
                <a:cs typeface="Verdana"/>
              </a:rPr>
              <a:t>í</a:t>
            </a:r>
            <a:r>
              <a:rPr sz="400" spc="5" dirty="0">
                <a:solidFill>
                  <a:srgbClr val="231F20"/>
                </a:solidFill>
                <a:latin typeface="Verdana"/>
                <a:cs typeface="Verdana"/>
              </a:rPr>
              <a:t>duos  </a:t>
            </a:r>
            <a:r>
              <a:rPr lang="pt-BR" sz="400" spc="15" dirty="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sz="400" spc="-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00" spc="5" dirty="0" err="1">
                <a:solidFill>
                  <a:srgbClr val="231F20"/>
                </a:solidFill>
                <a:latin typeface="Verdana"/>
                <a:cs typeface="Verdana"/>
              </a:rPr>
              <a:t>preven</a:t>
            </a:r>
            <a:r>
              <a:rPr lang="pt-BR" sz="400" spc="5" dirty="0" err="1">
                <a:solidFill>
                  <a:srgbClr val="231F20"/>
                </a:solidFill>
                <a:latin typeface="Verdana"/>
                <a:cs typeface="Verdana"/>
              </a:rPr>
              <a:t>ção</a:t>
            </a:r>
            <a:r>
              <a:rPr lang="pt-BR" sz="400" spc="5" dirty="0">
                <a:solidFill>
                  <a:srgbClr val="231F20"/>
                </a:solidFill>
                <a:latin typeface="Verdana"/>
                <a:cs typeface="Verdana"/>
              </a:rPr>
              <a:t> de</a:t>
            </a:r>
            <a:endParaRPr sz="400" dirty="0">
              <a:latin typeface="Verdana"/>
              <a:cs typeface="Verdana"/>
            </a:endParaRPr>
          </a:p>
          <a:p>
            <a:pPr marR="5080" algn="ctr">
              <a:lnSpc>
                <a:spcPct val="100000"/>
              </a:lnSpc>
              <a:spcBef>
                <a:spcPts val="15"/>
              </a:spcBef>
            </a:pPr>
            <a:r>
              <a:rPr lang="pt-BR" sz="400" spc="15" dirty="0">
                <a:solidFill>
                  <a:srgbClr val="231F20"/>
                </a:solidFill>
                <a:latin typeface="Verdana"/>
                <a:cs typeface="Verdana"/>
              </a:rPr>
              <a:t>derramamentos</a:t>
            </a:r>
            <a:endParaRPr sz="400" dirty="0">
              <a:latin typeface="Verdana"/>
              <a:cs typeface="Verdana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1793215" y="14824795"/>
            <a:ext cx="1994535" cy="940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ts val="340"/>
              </a:lnSpc>
              <a:spcBef>
                <a:spcPts val="125"/>
              </a:spcBef>
              <a:tabLst>
                <a:tab pos="1601470" algn="l"/>
              </a:tabLst>
            </a:pPr>
            <a:r>
              <a:rPr sz="400" spc="5" dirty="0" err="1">
                <a:solidFill>
                  <a:srgbClr val="231F20"/>
                </a:solidFill>
                <a:latin typeface="Verdana"/>
                <a:cs typeface="Verdana"/>
              </a:rPr>
              <a:t>Práticas</a:t>
            </a:r>
            <a:r>
              <a:rPr sz="4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00" spc="15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400" dirty="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lang="pt-BR" sz="600" spc="7" baseline="41666" dirty="0">
                <a:solidFill>
                  <a:srgbClr val="231F20"/>
                </a:solidFill>
                <a:latin typeface="Verdana"/>
                <a:cs typeface="Verdana"/>
              </a:rPr>
              <a:t>Qualidade</a:t>
            </a:r>
            <a:r>
              <a:rPr sz="600" spc="-30" baseline="41666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600" spc="22" baseline="41666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endParaRPr sz="600" baseline="41666" dirty="0">
              <a:latin typeface="Verdana"/>
              <a:cs typeface="Verdana"/>
            </a:endParaRPr>
          </a:p>
          <a:p>
            <a:pPr marL="72390">
              <a:lnSpc>
                <a:spcPts val="340"/>
              </a:lnSpc>
              <a:tabLst>
                <a:tab pos="1522730" algn="l"/>
              </a:tabLst>
            </a:pPr>
            <a:r>
              <a:rPr sz="600" spc="7" baseline="-41666" dirty="0">
                <a:solidFill>
                  <a:srgbClr val="231F20"/>
                </a:solidFill>
                <a:latin typeface="Verdana"/>
                <a:cs typeface="Verdana"/>
              </a:rPr>
              <a:t>pe</a:t>
            </a:r>
            <a:r>
              <a:rPr lang="pt-BR" sz="600" spc="7" baseline="-41666" dirty="0" err="1">
                <a:solidFill>
                  <a:srgbClr val="231F20"/>
                </a:solidFill>
                <a:latin typeface="Verdana"/>
                <a:cs typeface="Verdana"/>
              </a:rPr>
              <a:t>ssoal</a:t>
            </a:r>
            <a:r>
              <a:rPr sz="600" spc="7" baseline="-41666" dirty="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lang="es-419" sz="400" spc="5" dirty="0" err="1">
                <a:solidFill>
                  <a:srgbClr val="231F20"/>
                </a:solidFill>
                <a:latin typeface="Verdana"/>
                <a:cs typeface="Verdana"/>
              </a:rPr>
              <a:t>águas</a:t>
            </a:r>
            <a:r>
              <a:rPr sz="4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00" dirty="0">
                <a:solidFill>
                  <a:srgbClr val="231F20"/>
                </a:solidFill>
                <a:latin typeface="Verdana"/>
                <a:cs typeface="Verdana"/>
              </a:rPr>
              <a:t>residua</a:t>
            </a:r>
            <a:r>
              <a:rPr lang="pt-BR" sz="400" dirty="0" err="1">
                <a:solidFill>
                  <a:srgbClr val="231F20"/>
                </a:solidFill>
                <a:latin typeface="Verdana"/>
                <a:cs typeface="Verdana"/>
              </a:rPr>
              <a:t>is</a:t>
            </a:r>
            <a:endParaRPr sz="400" dirty="0">
              <a:latin typeface="Verdana"/>
              <a:cs typeface="Verdana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3008165" y="15956832"/>
            <a:ext cx="462280" cy="27539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ctr">
              <a:lnSpc>
                <a:spcPct val="103499"/>
              </a:lnSpc>
              <a:spcBef>
                <a:spcPts val="110"/>
              </a:spcBef>
            </a:pPr>
            <a:r>
              <a:rPr sz="400" dirty="0">
                <a:solidFill>
                  <a:srgbClr val="231F20"/>
                </a:solidFill>
                <a:latin typeface="Verdana"/>
                <a:cs typeface="Verdana"/>
              </a:rPr>
              <a:t>Materia</a:t>
            </a:r>
            <a:r>
              <a:rPr lang="pt-BR" sz="400" dirty="0" err="1">
                <a:solidFill>
                  <a:srgbClr val="231F20"/>
                </a:solidFill>
                <a:latin typeface="Verdana"/>
                <a:cs typeface="Verdana"/>
              </a:rPr>
              <a:t>is</a:t>
            </a:r>
            <a:r>
              <a:rPr sz="4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00" spc="5" dirty="0">
                <a:solidFill>
                  <a:srgbClr val="231F20"/>
                </a:solidFill>
                <a:latin typeface="Verdana"/>
                <a:cs typeface="Verdana"/>
              </a:rPr>
              <a:t> pe</a:t>
            </a:r>
            <a:r>
              <a:rPr lang="pt-BR" sz="400" spc="5">
                <a:solidFill>
                  <a:srgbClr val="231F20"/>
                </a:solidFill>
                <a:latin typeface="Verdana"/>
                <a:cs typeface="Verdana"/>
              </a:rPr>
              <a:t>rigosos</a:t>
            </a:r>
            <a:endParaRPr lang="pt-BR" sz="400" spc="5" dirty="0">
              <a:solidFill>
                <a:srgbClr val="231F20"/>
              </a:solidFill>
              <a:latin typeface="Verdana"/>
              <a:cs typeface="Verdana"/>
            </a:endParaRPr>
          </a:p>
          <a:p>
            <a:pPr marR="5080" algn="ctr">
              <a:lnSpc>
                <a:spcPct val="103499"/>
              </a:lnSpc>
              <a:spcBef>
                <a:spcPts val="110"/>
              </a:spcBef>
            </a:pPr>
            <a:r>
              <a:rPr sz="400" dirty="0" err="1">
                <a:solidFill>
                  <a:srgbClr val="231F20"/>
                </a:solidFill>
                <a:latin typeface="Verdana"/>
                <a:cs typeface="Verdana"/>
              </a:rPr>
              <a:t>inclu</a:t>
            </a:r>
            <a:r>
              <a:rPr lang="pt-BR" sz="400" spc="-10" dirty="0">
                <a:solidFill>
                  <a:srgbClr val="231F20"/>
                </a:solidFill>
                <a:latin typeface="Verdana"/>
                <a:cs typeface="Verdana"/>
              </a:rPr>
              <a:t>indo</a:t>
            </a:r>
            <a:r>
              <a:rPr sz="4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400" spc="5" dirty="0">
                <a:solidFill>
                  <a:srgbClr val="231F20"/>
                </a:solidFill>
                <a:latin typeface="Verdana"/>
                <a:cs typeface="Verdana"/>
              </a:rPr>
              <a:t>gases  comprimidos</a:t>
            </a:r>
            <a:endParaRPr sz="400" dirty="0">
              <a:latin typeface="Verdana"/>
              <a:cs typeface="Verdana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280000" y="13011297"/>
            <a:ext cx="2994660" cy="4610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4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lang="pt-BR" sz="1200" b="1" spc="4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200" b="1" spc="45" dirty="0" err="1">
                <a:solidFill>
                  <a:srgbClr val="FFFFFF"/>
                </a:solidFill>
                <a:latin typeface="Tahoma"/>
                <a:cs typeface="Tahoma"/>
              </a:rPr>
              <a:t>va</a:t>
            </a:r>
            <a:r>
              <a:rPr sz="12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45" dirty="0" err="1">
                <a:solidFill>
                  <a:srgbClr val="FFFFFF"/>
                </a:solidFill>
                <a:latin typeface="Tahoma"/>
                <a:cs typeface="Tahoma"/>
              </a:rPr>
              <a:t>Estrutura</a:t>
            </a:r>
            <a:endParaRPr sz="1200" dirty="0">
              <a:latin typeface="Tahoma"/>
              <a:cs typeface="Tahoma"/>
            </a:endParaRPr>
          </a:p>
          <a:p>
            <a:pPr marL="1960245">
              <a:lnSpc>
                <a:spcPct val="100000"/>
              </a:lnSpc>
              <a:spcBef>
                <a:spcPts val="875"/>
              </a:spcBef>
            </a:pPr>
            <a:r>
              <a:rPr sz="900" b="1" spc="-80" dirty="0">
                <a:solidFill>
                  <a:srgbClr val="001521"/>
                </a:solidFill>
                <a:latin typeface="Tahoma"/>
                <a:cs typeface="Tahoma"/>
              </a:rPr>
              <a:t>10</a:t>
            </a:r>
            <a:r>
              <a:rPr sz="900" b="1" spc="-5" dirty="0">
                <a:solidFill>
                  <a:srgbClr val="001521"/>
                </a:solidFill>
                <a:latin typeface="Tahoma"/>
                <a:cs typeface="Tahoma"/>
              </a:rPr>
              <a:t> </a:t>
            </a:r>
            <a:r>
              <a:rPr sz="900" b="1" spc="70" dirty="0" err="1">
                <a:solidFill>
                  <a:srgbClr val="001521"/>
                </a:solidFill>
                <a:latin typeface="Tahoma"/>
                <a:cs typeface="Tahoma"/>
              </a:rPr>
              <a:t>P</a:t>
            </a:r>
            <a:r>
              <a:rPr sz="900" b="1" spc="-5" dirty="0" err="1">
                <a:solidFill>
                  <a:srgbClr val="001521"/>
                </a:solidFill>
                <a:latin typeface="Tahoma"/>
                <a:cs typeface="Tahoma"/>
              </a:rPr>
              <a:t>r</a:t>
            </a:r>
            <a:r>
              <a:rPr lang="pt-BR" sz="900" b="1" spc="30" dirty="0" err="1">
                <a:solidFill>
                  <a:srgbClr val="001521"/>
                </a:solidFill>
                <a:latin typeface="Tahoma"/>
                <a:cs typeface="Tahoma"/>
              </a:rPr>
              <a:t>é-r</a:t>
            </a:r>
            <a:r>
              <a:rPr sz="900" b="1" spc="35" dirty="0" err="1">
                <a:solidFill>
                  <a:srgbClr val="001521"/>
                </a:solidFill>
                <a:latin typeface="Tahoma"/>
                <a:cs typeface="Tahoma"/>
              </a:rPr>
              <a:t>equisi</a:t>
            </a:r>
            <a:r>
              <a:rPr sz="900" b="1" spc="5" dirty="0" err="1">
                <a:solidFill>
                  <a:srgbClr val="001521"/>
                </a:solidFill>
                <a:latin typeface="Tahoma"/>
                <a:cs typeface="Tahoma"/>
              </a:rPr>
              <a:t>t</a:t>
            </a:r>
            <a:r>
              <a:rPr sz="900" b="1" spc="35" dirty="0" err="1">
                <a:solidFill>
                  <a:srgbClr val="001521"/>
                </a:solidFill>
                <a:latin typeface="Tahoma"/>
                <a:cs typeface="Tahoma"/>
              </a:rPr>
              <a:t>os</a:t>
            </a:r>
            <a:endParaRPr sz="900" dirty="0">
              <a:latin typeface="Tahoma"/>
              <a:cs typeface="Tahoma"/>
            </a:endParaRPr>
          </a:p>
        </p:txBody>
      </p:sp>
      <p:grpSp>
        <p:nvGrpSpPr>
          <p:cNvPr id="185" name="object 185"/>
          <p:cNvGrpSpPr/>
          <p:nvPr/>
        </p:nvGrpSpPr>
        <p:grpSpPr>
          <a:xfrm>
            <a:off x="192085" y="16889996"/>
            <a:ext cx="5320665" cy="2868930"/>
            <a:chOff x="192085" y="16889996"/>
            <a:chExt cx="5320665" cy="2868930"/>
          </a:xfrm>
        </p:grpSpPr>
        <p:pic>
          <p:nvPicPr>
            <p:cNvPr id="186" name="object 18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06255" y="17321080"/>
              <a:ext cx="5301635" cy="2437244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192085" y="16889996"/>
              <a:ext cx="5320665" cy="217804"/>
            </a:xfrm>
            <a:custGeom>
              <a:avLst/>
              <a:gdLst/>
              <a:ahLst/>
              <a:cxnLst/>
              <a:rect l="l" t="t" r="r" b="b"/>
              <a:pathLst>
                <a:path w="5320665" h="217805">
                  <a:moveTo>
                    <a:pt x="5242462" y="0"/>
                  </a:moveTo>
                  <a:lnTo>
                    <a:pt x="77965" y="0"/>
                  </a:lnTo>
                  <a:lnTo>
                    <a:pt x="47618" y="6125"/>
                  </a:lnTo>
                  <a:lnTo>
                    <a:pt x="22836" y="22831"/>
                  </a:lnTo>
                  <a:lnTo>
                    <a:pt x="6127" y="47610"/>
                  </a:lnTo>
                  <a:lnTo>
                    <a:pt x="0" y="77956"/>
                  </a:lnTo>
                  <a:lnTo>
                    <a:pt x="0" y="139402"/>
                  </a:lnTo>
                  <a:lnTo>
                    <a:pt x="6127" y="169748"/>
                  </a:lnTo>
                  <a:lnTo>
                    <a:pt x="22836" y="194527"/>
                  </a:lnTo>
                  <a:lnTo>
                    <a:pt x="47618" y="211233"/>
                  </a:lnTo>
                  <a:lnTo>
                    <a:pt x="77965" y="217359"/>
                  </a:lnTo>
                  <a:lnTo>
                    <a:pt x="5242462" y="217359"/>
                  </a:lnTo>
                  <a:lnTo>
                    <a:pt x="5272804" y="211233"/>
                  </a:lnTo>
                  <a:lnTo>
                    <a:pt x="5297583" y="194527"/>
                  </a:lnTo>
                  <a:lnTo>
                    <a:pt x="5314291" y="169748"/>
                  </a:lnTo>
                  <a:lnTo>
                    <a:pt x="5320418" y="139402"/>
                  </a:lnTo>
                  <a:lnTo>
                    <a:pt x="5320418" y="77956"/>
                  </a:lnTo>
                  <a:lnTo>
                    <a:pt x="5314291" y="47610"/>
                  </a:lnTo>
                  <a:lnTo>
                    <a:pt x="5297583" y="22831"/>
                  </a:lnTo>
                  <a:lnTo>
                    <a:pt x="5272804" y="6125"/>
                  </a:lnTo>
                  <a:lnTo>
                    <a:pt x="5242462" y="0"/>
                  </a:lnTo>
                  <a:close/>
                </a:path>
              </a:pathLst>
            </a:custGeom>
            <a:solidFill>
              <a:srgbClr val="00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848599" y="17496231"/>
              <a:ext cx="2632075" cy="1956435"/>
            </a:xfrm>
            <a:custGeom>
              <a:avLst/>
              <a:gdLst/>
              <a:ahLst/>
              <a:cxnLst/>
              <a:rect l="l" t="t" r="r" b="b"/>
              <a:pathLst>
                <a:path w="2632075" h="1956434">
                  <a:moveTo>
                    <a:pt x="454850" y="213372"/>
                  </a:moveTo>
                  <a:lnTo>
                    <a:pt x="446163" y="170662"/>
                  </a:lnTo>
                  <a:lnTo>
                    <a:pt x="422529" y="135686"/>
                  </a:lnTo>
                  <a:lnTo>
                    <a:pt x="387553" y="112052"/>
                  </a:lnTo>
                  <a:lnTo>
                    <a:pt x="344843" y="103378"/>
                  </a:lnTo>
                  <a:lnTo>
                    <a:pt x="110007" y="103378"/>
                  </a:lnTo>
                  <a:lnTo>
                    <a:pt x="67284" y="112052"/>
                  </a:lnTo>
                  <a:lnTo>
                    <a:pt x="32308" y="135686"/>
                  </a:lnTo>
                  <a:lnTo>
                    <a:pt x="8674" y="170662"/>
                  </a:lnTo>
                  <a:lnTo>
                    <a:pt x="0" y="213372"/>
                  </a:lnTo>
                  <a:lnTo>
                    <a:pt x="0" y="228193"/>
                  </a:lnTo>
                  <a:lnTo>
                    <a:pt x="8674" y="270916"/>
                  </a:lnTo>
                  <a:lnTo>
                    <a:pt x="32308" y="305892"/>
                  </a:lnTo>
                  <a:lnTo>
                    <a:pt x="67284" y="329526"/>
                  </a:lnTo>
                  <a:lnTo>
                    <a:pt x="110007" y="338201"/>
                  </a:lnTo>
                  <a:lnTo>
                    <a:pt x="344843" y="338201"/>
                  </a:lnTo>
                  <a:lnTo>
                    <a:pt x="387553" y="329526"/>
                  </a:lnTo>
                  <a:lnTo>
                    <a:pt x="422529" y="305892"/>
                  </a:lnTo>
                  <a:lnTo>
                    <a:pt x="446163" y="270916"/>
                  </a:lnTo>
                  <a:lnTo>
                    <a:pt x="454850" y="228193"/>
                  </a:lnTo>
                  <a:lnTo>
                    <a:pt x="454850" y="213372"/>
                  </a:lnTo>
                  <a:close/>
                </a:path>
                <a:path w="2632075" h="1956434">
                  <a:moveTo>
                    <a:pt x="599300" y="1769503"/>
                  </a:moveTo>
                  <a:lnTo>
                    <a:pt x="590626" y="1726780"/>
                  </a:lnTo>
                  <a:lnTo>
                    <a:pt x="566991" y="1691805"/>
                  </a:lnTo>
                  <a:lnTo>
                    <a:pt x="532003" y="1668170"/>
                  </a:lnTo>
                  <a:lnTo>
                    <a:pt x="489292" y="1659496"/>
                  </a:lnTo>
                  <a:lnTo>
                    <a:pt x="190017" y="1659496"/>
                  </a:lnTo>
                  <a:lnTo>
                    <a:pt x="147307" y="1668170"/>
                  </a:lnTo>
                  <a:lnTo>
                    <a:pt x="112331" y="1691805"/>
                  </a:lnTo>
                  <a:lnTo>
                    <a:pt x="88696" y="1726780"/>
                  </a:lnTo>
                  <a:lnTo>
                    <a:pt x="80010" y="1769503"/>
                  </a:lnTo>
                  <a:lnTo>
                    <a:pt x="80010" y="1846135"/>
                  </a:lnTo>
                  <a:lnTo>
                    <a:pt x="88696" y="1888845"/>
                  </a:lnTo>
                  <a:lnTo>
                    <a:pt x="112331" y="1923821"/>
                  </a:lnTo>
                  <a:lnTo>
                    <a:pt x="147307" y="1947456"/>
                  </a:lnTo>
                  <a:lnTo>
                    <a:pt x="190017" y="1956142"/>
                  </a:lnTo>
                  <a:lnTo>
                    <a:pt x="489292" y="1956142"/>
                  </a:lnTo>
                  <a:lnTo>
                    <a:pt x="532003" y="1947456"/>
                  </a:lnTo>
                  <a:lnTo>
                    <a:pt x="566991" y="1923821"/>
                  </a:lnTo>
                  <a:lnTo>
                    <a:pt x="590626" y="1888845"/>
                  </a:lnTo>
                  <a:lnTo>
                    <a:pt x="599300" y="1846135"/>
                  </a:lnTo>
                  <a:lnTo>
                    <a:pt x="599300" y="1769503"/>
                  </a:lnTo>
                  <a:close/>
                </a:path>
                <a:path w="2632075" h="1956434">
                  <a:moveTo>
                    <a:pt x="1622780" y="723214"/>
                  </a:moveTo>
                  <a:lnTo>
                    <a:pt x="1614106" y="680504"/>
                  </a:lnTo>
                  <a:lnTo>
                    <a:pt x="1590471" y="645528"/>
                  </a:lnTo>
                  <a:lnTo>
                    <a:pt x="1555496" y="621893"/>
                  </a:lnTo>
                  <a:lnTo>
                    <a:pt x="1512773" y="613219"/>
                  </a:lnTo>
                  <a:lnTo>
                    <a:pt x="1339405" y="613219"/>
                  </a:lnTo>
                  <a:lnTo>
                    <a:pt x="1296695" y="621893"/>
                  </a:lnTo>
                  <a:lnTo>
                    <a:pt x="1261719" y="645528"/>
                  </a:lnTo>
                  <a:lnTo>
                    <a:pt x="1238084" y="680504"/>
                  </a:lnTo>
                  <a:lnTo>
                    <a:pt x="1229410" y="723214"/>
                  </a:lnTo>
                  <a:lnTo>
                    <a:pt x="1229410" y="896581"/>
                  </a:lnTo>
                  <a:lnTo>
                    <a:pt x="1238084" y="939304"/>
                  </a:lnTo>
                  <a:lnTo>
                    <a:pt x="1261719" y="974280"/>
                  </a:lnTo>
                  <a:lnTo>
                    <a:pt x="1296695" y="997915"/>
                  </a:lnTo>
                  <a:lnTo>
                    <a:pt x="1339405" y="1006589"/>
                  </a:lnTo>
                  <a:lnTo>
                    <a:pt x="1512773" y="1006589"/>
                  </a:lnTo>
                  <a:lnTo>
                    <a:pt x="1555496" y="997915"/>
                  </a:lnTo>
                  <a:lnTo>
                    <a:pt x="1590471" y="974280"/>
                  </a:lnTo>
                  <a:lnTo>
                    <a:pt x="1614106" y="939304"/>
                  </a:lnTo>
                  <a:lnTo>
                    <a:pt x="1622780" y="896581"/>
                  </a:lnTo>
                  <a:lnTo>
                    <a:pt x="1622780" y="723214"/>
                  </a:lnTo>
                  <a:close/>
                </a:path>
                <a:path w="2632075" h="1956434">
                  <a:moveTo>
                    <a:pt x="2376830" y="1686077"/>
                  </a:moveTo>
                  <a:lnTo>
                    <a:pt x="2368156" y="1643367"/>
                  </a:lnTo>
                  <a:lnTo>
                    <a:pt x="2344521" y="1608378"/>
                  </a:lnTo>
                  <a:lnTo>
                    <a:pt x="2309545" y="1584744"/>
                  </a:lnTo>
                  <a:lnTo>
                    <a:pt x="2266823" y="1576070"/>
                  </a:lnTo>
                  <a:lnTo>
                    <a:pt x="2052916" y="1576070"/>
                  </a:lnTo>
                  <a:lnTo>
                    <a:pt x="2010206" y="1584744"/>
                  </a:lnTo>
                  <a:lnTo>
                    <a:pt x="1975218" y="1608378"/>
                  </a:lnTo>
                  <a:lnTo>
                    <a:pt x="1951596" y="1643367"/>
                  </a:lnTo>
                  <a:lnTo>
                    <a:pt x="1942909" y="1686077"/>
                  </a:lnTo>
                  <a:lnTo>
                    <a:pt x="1942909" y="1762696"/>
                  </a:lnTo>
                  <a:lnTo>
                    <a:pt x="1951596" y="1805419"/>
                  </a:lnTo>
                  <a:lnTo>
                    <a:pt x="1975218" y="1840395"/>
                  </a:lnTo>
                  <a:lnTo>
                    <a:pt x="2010206" y="1864029"/>
                  </a:lnTo>
                  <a:lnTo>
                    <a:pt x="2052916" y="1872703"/>
                  </a:lnTo>
                  <a:lnTo>
                    <a:pt x="2266823" y="1872703"/>
                  </a:lnTo>
                  <a:lnTo>
                    <a:pt x="2309545" y="1864029"/>
                  </a:lnTo>
                  <a:lnTo>
                    <a:pt x="2344521" y="1840395"/>
                  </a:lnTo>
                  <a:lnTo>
                    <a:pt x="2368156" y="1805419"/>
                  </a:lnTo>
                  <a:lnTo>
                    <a:pt x="2376830" y="1762696"/>
                  </a:lnTo>
                  <a:lnTo>
                    <a:pt x="2376830" y="1686077"/>
                  </a:lnTo>
                  <a:close/>
                </a:path>
                <a:path w="2632075" h="1956434">
                  <a:moveTo>
                    <a:pt x="2565933" y="110007"/>
                  </a:moveTo>
                  <a:lnTo>
                    <a:pt x="2557259" y="67297"/>
                  </a:lnTo>
                  <a:lnTo>
                    <a:pt x="2533624" y="32308"/>
                  </a:lnTo>
                  <a:lnTo>
                    <a:pt x="2498648" y="8686"/>
                  </a:lnTo>
                  <a:lnTo>
                    <a:pt x="2455938" y="0"/>
                  </a:lnTo>
                  <a:lnTo>
                    <a:pt x="2156663" y="0"/>
                  </a:lnTo>
                  <a:lnTo>
                    <a:pt x="2113953" y="8686"/>
                  </a:lnTo>
                  <a:lnTo>
                    <a:pt x="2078977" y="32308"/>
                  </a:lnTo>
                  <a:lnTo>
                    <a:pt x="2055342" y="67297"/>
                  </a:lnTo>
                  <a:lnTo>
                    <a:pt x="2046668" y="110007"/>
                  </a:lnTo>
                  <a:lnTo>
                    <a:pt x="2046668" y="283375"/>
                  </a:lnTo>
                  <a:lnTo>
                    <a:pt x="2055342" y="326085"/>
                  </a:lnTo>
                  <a:lnTo>
                    <a:pt x="2078977" y="361061"/>
                  </a:lnTo>
                  <a:lnTo>
                    <a:pt x="2113953" y="384695"/>
                  </a:lnTo>
                  <a:lnTo>
                    <a:pt x="2156663" y="393382"/>
                  </a:lnTo>
                  <a:lnTo>
                    <a:pt x="2455938" y="393382"/>
                  </a:lnTo>
                  <a:lnTo>
                    <a:pt x="2498648" y="384695"/>
                  </a:lnTo>
                  <a:lnTo>
                    <a:pt x="2533624" y="361061"/>
                  </a:lnTo>
                  <a:lnTo>
                    <a:pt x="2557259" y="326085"/>
                  </a:lnTo>
                  <a:lnTo>
                    <a:pt x="2565933" y="283375"/>
                  </a:lnTo>
                  <a:lnTo>
                    <a:pt x="2565933" y="110007"/>
                  </a:lnTo>
                  <a:close/>
                </a:path>
                <a:path w="2632075" h="1956434">
                  <a:moveTo>
                    <a:pt x="2631706" y="1153477"/>
                  </a:moveTo>
                  <a:lnTo>
                    <a:pt x="2623032" y="1110767"/>
                  </a:lnTo>
                  <a:lnTo>
                    <a:pt x="2599398" y="1075791"/>
                  </a:lnTo>
                  <a:lnTo>
                    <a:pt x="2564422" y="1052156"/>
                  </a:lnTo>
                  <a:lnTo>
                    <a:pt x="2521712" y="1043482"/>
                  </a:lnTo>
                  <a:lnTo>
                    <a:pt x="2307806" y="1043482"/>
                  </a:lnTo>
                  <a:lnTo>
                    <a:pt x="2265083" y="1052156"/>
                  </a:lnTo>
                  <a:lnTo>
                    <a:pt x="2230107" y="1075791"/>
                  </a:lnTo>
                  <a:lnTo>
                    <a:pt x="2206472" y="1110767"/>
                  </a:lnTo>
                  <a:lnTo>
                    <a:pt x="2197798" y="1153477"/>
                  </a:lnTo>
                  <a:lnTo>
                    <a:pt x="2197798" y="1230122"/>
                  </a:lnTo>
                  <a:lnTo>
                    <a:pt x="2206472" y="1272832"/>
                  </a:lnTo>
                  <a:lnTo>
                    <a:pt x="2230107" y="1307807"/>
                  </a:lnTo>
                  <a:lnTo>
                    <a:pt x="2265083" y="1331442"/>
                  </a:lnTo>
                  <a:lnTo>
                    <a:pt x="2307806" y="1340116"/>
                  </a:lnTo>
                  <a:lnTo>
                    <a:pt x="2521712" y="1340116"/>
                  </a:lnTo>
                  <a:lnTo>
                    <a:pt x="2564422" y="1331442"/>
                  </a:lnTo>
                  <a:lnTo>
                    <a:pt x="2599398" y="1307807"/>
                  </a:lnTo>
                  <a:lnTo>
                    <a:pt x="2623032" y="1272832"/>
                  </a:lnTo>
                  <a:lnTo>
                    <a:pt x="2631706" y="1230122"/>
                  </a:lnTo>
                  <a:lnTo>
                    <a:pt x="2631706" y="11534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9" name="object 189"/>
          <p:cNvSpPr txBox="1"/>
          <p:nvPr/>
        </p:nvSpPr>
        <p:spPr>
          <a:xfrm>
            <a:off x="257355" y="16836487"/>
            <a:ext cx="5265560" cy="1031693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950" b="1" spc="55" dirty="0">
                <a:solidFill>
                  <a:srgbClr val="FFFFFF"/>
                </a:solidFill>
                <a:latin typeface="Tahoma"/>
                <a:cs typeface="Tahoma"/>
              </a:rPr>
              <a:t>KORE</a:t>
            </a:r>
            <a:r>
              <a:rPr sz="95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b="1" spc="-10" dirty="0">
                <a:solidFill>
                  <a:srgbClr val="FFFFFF"/>
                </a:solidFill>
                <a:latin typeface="Tahoma"/>
                <a:cs typeface="Tahoma"/>
              </a:rPr>
              <a:t>3.0</a:t>
            </a:r>
            <a:r>
              <a:rPr sz="95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b="1" spc="-35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lang="pt-BR" sz="950" b="1" spc="5" dirty="0">
                <a:solidFill>
                  <a:srgbClr val="FFFFFF"/>
                </a:solidFill>
                <a:latin typeface="Tahoma"/>
                <a:cs typeface="Tahoma"/>
              </a:rPr>
              <a:t> Criação</a:t>
            </a:r>
            <a:r>
              <a:rPr sz="95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b="1" spc="6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5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b="1" spc="3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lang="pt-BR" sz="950" b="1" spc="3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950" b="1" spc="35" dirty="0" err="1">
                <a:solidFill>
                  <a:srgbClr val="FFFFFF"/>
                </a:solidFill>
                <a:latin typeface="Tahoma"/>
                <a:cs typeface="Tahoma"/>
              </a:rPr>
              <a:t>portes</a:t>
            </a:r>
            <a:r>
              <a:rPr sz="95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b="1" spc="60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95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b="1" spc="25" dirty="0" err="1">
                <a:solidFill>
                  <a:srgbClr val="FFFFFF"/>
                </a:solidFill>
                <a:latin typeface="Tahoma"/>
                <a:cs typeface="Tahoma"/>
              </a:rPr>
              <a:t>facilita</a:t>
            </a:r>
            <a:r>
              <a:rPr lang="pt-BR" sz="950" b="1" spc="2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95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b="1" spc="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95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b="1" spc="45" dirty="0">
                <a:solidFill>
                  <a:srgbClr val="FFFFFF"/>
                </a:solidFill>
                <a:latin typeface="Tahoma"/>
                <a:cs typeface="Tahoma"/>
              </a:rPr>
              <a:t>gest</a:t>
            </a:r>
            <a:r>
              <a:rPr lang="pt-BR" sz="950" b="1" spc="45" dirty="0" err="1">
                <a:solidFill>
                  <a:srgbClr val="FFFFFF"/>
                </a:solidFill>
                <a:latin typeface="Tahoma"/>
                <a:cs typeface="Tahoma"/>
              </a:rPr>
              <a:t>ão</a:t>
            </a:r>
            <a:r>
              <a:rPr sz="95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b="1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5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b="1" spc="50" dirty="0" err="1">
                <a:solidFill>
                  <a:srgbClr val="FFFFFF"/>
                </a:solidFill>
                <a:latin typeface="Tahoma"/>
                <a:cs typeface="Tahoma"/>
              </a:rPr>
              <a:t>implementa</a:t>
            </a:r>
            <a:r>
              <a:rPr lang="pt-BR" sz="950" b="1" spc="50" dirty="0" err="1">
                <a:solidFill>
                  <a:srgbClr val="FFFFFF"/>
                </a:solidFill>
                <a:latin typeface="Tahoma"/>
                <a:cs typeface="Tahoma"/>
              </a:rPr>
              <a:t>ção</a:t>
            </a:r>
            <a:endParaRPr sz="950" dirty="0">
              <a:latin typeface="Tahoma"/>
              <a:cs typeface="Tahoma"/>
            </a:endParaRPr>
          </a:p>
          <a:p>
            <a:pPr marL="21590">
              <a:lnSpc>
                <a:spcPct val="100000"/>
              </a:lnSpc>
              <a:spcBef>
                <a:spcPts val="475"/>
              </a:spcBef>
            </a:pPr>
            <a:r>
              <a:rPr sz="700" spc="-20" dirty="0">
                <a:solidFill>
                  <a:srgbClr val="001521"/>
                </a:solidFill>
                <a:latin typeface="Verdana"/>
                <a:cs typeface="Verdana"/>
              </a:rPr>
              <a:t>(Gu</a:t>
            </a:r>
            <a:r>
              <a:rPr lang="pt-BR" sz="700" spc="-20" dirty="0">
                <a:solidFill>
                  <a:srgbClr val="001521"/>
                </a:solidFill>
                <a:latin typeface="Verdana"/>
                <a:cs typeface="Verdana"/>
              </a:rPr>
              <a:t>i</a:t>
            </a:r>
            <a:r>
              <a:rPr sz="700" spc="-20" dirty="0">
                <a:solidFill>
                  <a:srgbClr val="001521"/>
                </a:solidFill>
                <a:latin typeface="Verdana"/>
                <a:cs typeface="Verdana"/>
              </a:rPr>
              <a:t>as,</a:t>
            </a:r>
            <a:r>
              <a:rPr sz="700" spc="-5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700" spc="10" dirty="0" err="1">
                <a:solidFill>
                  <a:srgbClr val="001521"/>
                </a:solidFill>
                <a:latin typeface="Verdana"/>
                <a:cs typeface="Verdana"/>
              </a:rPr>
              <a:t>capacita</a:t>
            </a:r>
            <a:r>
              <a:rPr lang="pt-BR" sz="700" spc="10" dirty="0" err="1">
                <a:solidFill>
                  <a:srgbClr val="001521"/>
                </a:solidFill>
                <a:latin typeface="Verdana"/>
                <a:cs typeface="Verdana"/>
              </a:rPr>
              <a:t>ção</a:t>
            </a:r>
            <a:r>
              <a:rPr sz="700" spc="10" dirty="0">
                <a:solidFill>
                  <a:srgbClr val="001521"/>
                </a:solidFill>
                <a:latin typeface="Verdana"/>
                <a:cs typeface="Verdana"/>
              </a:rPr>
              <a:t>,</a:t>
            </a:r>
            <a:r>
              <a:rPr sz="700" spc="-45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700" spc="15" dirty="0">
                <a:solidFill>
                  <a:srgbClr val="001521"/>
                </a:solidFill>
                <a:latin typeface="Verdana"/>
                <a:cs typeface="Verdana"/>
              </a:rPr>
              <a:t>e</a:t>
            </a:r>
            <a:r>
              <a:rPr lang="pt-BR" sz="700" spc="15" dirty="0">
                <a:solidFill>
                  <a:srgbClr val="001521"/>
                </a:solidFill>
                <a:latin typeface="Verdana"/>
                <a:cs typeface="Verdana"/>
              </a:rPr>
              <a:t>x</a:t>
            </a:r>
            <a:r>
              <a:rPr sz="700" spc="15" dirty="0" err="1">
                <a:solidFill>
                  <a:srgbClr val="001521"/>
                </a:solidFill>
                <a:latin typeface="Verdana"/>
                <a:cs typeface="Verdana"/>
              </a:rPr>
              <a:t>emplos</a:t>
            </a:r>
            <a:r>
              <a:rPr sz="700" spc="-5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700" spc="35" dirty="0">
                <a:solidFill>
                  <a:srgbClr val="001521"/>
                </a:solidFill>
                <a:latin typeface="Verdana"/>
                <a:cs typeface="Verdana"/>
              </a:rPr>
              <a:t>de</a:t>
            </a:r>
            <a:r>
              <a:rPr sz="700" spc="-45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001521"/>
                </a:solidFill>
                <a:latin typeface="Verdana"/>
                <a:cs typeface="Verdana"/>
              </a:rPr>
              <a:t>listas</a:t>
            </a:r>
            <a:r>
              <a:rPr sz="700" spc="-5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700" spc="35" dirty="0">
                <a:solidFill>
                  <a:srgbClr val="001521"/>
                </a:solidFill>
                <a:latin typeface="Verdana"/>
                <a:cs typeface="Verdana"/>
              </a:rPr>
              <a:t>de</a:t>
            </a:r>
            <a:r>
              <a:rPr sz="700" spc="-45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lang="pt-BR" sz="700" spc="5" dirty="0">
                <a:solidFill>
                  <a:srgbClr val="001521"/>
                </a:solidFill>
                <a:latin typeface="Verdana"/>
                <a:cs typeface="Verdana"/>
              </a:rPr>
              <a:t>verificação</a:t>
            </a:r>
            <a:r>
              <a:rPr sz="700" spc="5" dirty="0">
                <a:solidFill>
                  <a:srgbClr val="001521"/>
                </a:solidFill>
                <a:latin typeface="Verdana"/>
                <a:cs typeface="Verdana"/>
              </a:rPr>
              <a:t>,</a:t>
            </a:r>
            <a:r>
              <a:rPr sz="700" spc="-5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700" spc="20" dirty="0" err="1">
                <a:solidFill>
                  <a:srgbClr val="001521"/>
                </a:solidFill>
                <a:latin typeface="Verdana"/>
                <a:cs typeface="Verdana"/>
              </a:rPr>
              <a:t>interc</a:t>
            </a:r>
            <a:r>
              <a:rPr lang="pt-BR" sz="700" spc="20" dirty="0">
                <a:solidFill>
                  <a:srgbClr val="001521"/>
                </a:solidFill>
                <a:latin typeface="Verdana"/>
                <a:cs typeface="Verdana"/>
              </a:rPr>
              <a:t>â</a:t>
            </a:r>
            <a:r>
              <a:rPr sz="700" spc="20" dirty="0" err="1">
                <a:solidFill>
                  <a:srgbClr val="001521"/>
                </a:solidFill>
                <a:latin typeface="Verdana"/>
                <a:cs typeface="Verdana"/>
              </a:rPr>
              <a:t>mbio</a:t>
            </a:r>
            <a:r>
              <a:rPr sz="700" spc="-45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700" spc="35" dirty="0">
                <a:solidFill>
                  <a:srgbClr val="001521"/>
                </a:solidFill>
                <a:latin typeface="Verdana"/>
                <a:cs typeface="Verdana"/>
              </a:rPr>
              <a:t>de</a:t>
            </a:r>
            <a:r>
              <a:rPr sz="700" spc="-5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lang="pt-BR" sz="700" spc="25" dirty="0">
                <a:solidFill>
                  <a:srgbClr val="001521"/>
                </a:solidFill>
                <a:latin typeface="Verdana"/>
                <a:cs typeface="Verdana"/>
              </a:rPr>
              <a:t>conhecimentos</a:t>
            </a:r>
            <a:r>
              <a:rPr sz="700" spc="-45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700" spc="15" dirty="0">
                <a:solidFill>
                  <a:srgbClr val="001521"/>
                </a:solidFill>
                <a:latin typeface="Verdana"/>
                <a:cs typeface="Verdana"/>
              </a:rPr>
              <a:t>e</a:t>
            </a:r>
            <a:r>
              <a:rPr sz="700" spc="-45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lang="pt-BR" sz="700" spc="20" dirty="0">
                <a:solidFill>
                  <a:srgbClr val="001521"/>
                </a:solidFill>
                <a:latin typeface="Verdana"/>
                <a:cs typeface="Verdana"/>
              </a:rPr>
              <a:t>informações</a:t>
            </a:r>
            <a:r>
              <a:rPr sz="700" spc="-50" dirty="0">
                <a:solidFill>
                  <a:srgbClr val="001521"/>
                </a:solidFill>
                <a:latin typeface="Verdana"/>
                <a:cs typeface="Verdana"/>
              </a:rPr>
              <a:t> </a:t>
            </a:r>
            <a:r>
              <a:rPr sz="700" spc="-5" dirty="0" err="1">
                <a:solidFill>
                  <a:srgbClr val="001521"/>
                </a:solidFill>
                <a:latin typeface="Verdana"/>
                <a:cs typeface="Verdana"/>
              </a:rPr>
              <a:t>estratégica</a:t>
            </a:r>
            <a:r>
              <a:rPr lang="pt-BR" sz="700" spc="-5" dirty="0">
                <a:solidFill>
                  <a:srgbClr val="001521"/>
                </a:solidFill>
                <a:latin typeface="Verdana"/>
                <a:cs typeface="Verdana"/>
              </a:rPr>
              <a:t>s</a:t>
            </a:r>
            <a:r>
              <a:rPr sz="700" spc="-5" dirty="0">
                <a:solidFill>
                  <a:srgbClr val="001521"/>
                </a:solidFill>
                <a:latin typeface="Verdana"/>
                <a:cs typeface="Verdana"/>
              </a:rPr>
              <a:t>).</a:t>
            </a:r>
            <a:endParaRPr sz="7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9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00" dirty="0">
              <a:latin typeface="Verdana"/>
              <a:cs typeface="Verdana"/>
            </a:endParaRPr>
          </a:p>
          <a:p>
            <a:pPr marL="3496945" marR="1018540" algn="ctr">
              <a:lnSpc>
                <a:spcPts val="710"/>
              </a:lnSpc>
            </a:pPr>
            <a:r>
              <a:rPr sz="700" b="1" spc="10" dirty="0">
                <a:solidFill>
                  <a:srgbClr val="001521"/>
                </a:solidFill>
                <a:latin typeface="Tahoma"/>
                <a:cs typeface="Tahoma"/>
              </a:rPr>
              <a:t>Ri</a:t>
            </a:r>
            <a:r>
              <a:rPr lang="pt-BR" sz="700" b="1" spc="10" dirty="0" err="1">
                <a:solidFill>
                  <a:srgbClr val="001521"/>
                </a:solidFill>
                <a:latin typeface="Tahoma"/>
                <a:cs typeface="Tahoma"/>
              </a:rPr>
              <a:t>scos</a:t>
            </a:r>
            <a:r>
              <a:rPr sz="700" b="1" spc="10" dirty="0">
                <a:solidFill>
                  <a:srgbClr val="001521"/>
                </a:solidFill>
                <a:latin typeface="Tahoma"/>
                <a:cs typeface="Tahoma"/>
              </a:rPr>
              <a:t> </a:t>
            </a:r>
            <a:r>
              <a:rPr lang="pt-BR" sz="700" b="1" spc="5" dirty="0">
                <a:solidFill>
                  <a:srgbClr val="001521"/>
                </a:solidFill>
                <a:latin typeface="Tahoma"/>
                <a:cs typeface="Tahoma"/>
              </a:rPr>
              <a:t>e</a:t>
            </a:r>
            <a:r>
              <a:rPr sz="700" b="1" spc="5" dirty="0">
                <a:solidFill>
                  <a:srgbClr val="001521"/>
                </a:solidFill>
                <a:latin typeface="Tahoma"/>
                <a:cs typeface="Tahoma"/>
              </a:rPr>
              <a:t> </a:t>
            </a:r>
            <a:r>
              <a:rPr sz="700" b="1" spc="10" dirty="0">
                <a:solidFill>
                  <a:srgbClr val="001521"/>
                </a:solidFill>
                <a:latin typeface="Tahoma"/>
                <a:cs typeface="Tahoma"/>
              </a:rPr>
              <a:t> </a:t>
            </a:r>
            <a:r>
              <a:rPr sz="700" b="1" spc="30" dirty="0">
                <a:solidFill>
                  <a:srgbClr val="001521"/>
                </a:solidFill>
                <a:latin typeface="Tahoma"/>
                <a:cs typeface="Tahoma"/>
              </a:rPr>
              <a:t>c</a:t>
            </a:r>
            <a:r>
              <a:rPr sz="700" b="1" spc="20" dirty="0">
                <a:solidFill>
                  <a:srgbClr val="001521"/>
                </a:solidFill>
                <a:latin typeface="Tahoma"/>
                <a:cs typeface="Tahoma"/>
              </a:rPr>
              <a:t>on</a:t>
            </a:r>
            <a:r>
              <a:rPr lang="pt-BR" sz="700" b="1" spc="20" dirty="0" err="1">
                <a:solidFill>
                  <a:srgbClr val="001521"/>
                </a:solidFill>
                <a:latin typeface="Tahoma"/>
                <a:cs typeface="Tahoma"/>
              </a:rPr>
              <a:t>hecimento</a:t>
            </a:r>
            <a:r>
              <a:rPr sz="700" b="1" spc="10" dirty="0">
                <a:solidFill>
                  <a:srgbClr val="001521"/>
                </a:solidFill>
                <a:latin typeface="Tahoma"/>
                <a:cs typeface="Tahoma"/>
              </a:rPr>
              <a:t>  </a:t>
            </a:r>
            <a:r>
              <a:rPr sz="700" b="1" spc="15" dirty="0" err="1">
                <a:solidFill>
                  <a:srgbClr val="001521"/>
                </a:solidFill>
                <a:latin typeface="Tahoma"/>
                <a:cs typeface="Tahoma"/>
              </a:rPr>
              <a:t>técnico</a:t>
            </a:r>
            <a:endParaRPr sz="700" dirty="0">
              <a:latin typeface="Tahoma"/>
              <a:cs typeface="Tahoma"/>
            </a:endParaRPr>
          </a:p>
          <a:p>
            <a:pPr marR="1561465" algn="ctr">
              <a:lnSpc>
                <a:spcPts val="630"/>
              </a:lnSpc>
            </a:pPr>
            <a:r>
              <a:rPr sz="700" b="1" spc="5" dirty="0">
                <a:solidFill>
                  <a:srgbClr val="001521"/>
                </a:solidFill>
                <a:latin typeface="Tahoma"/>
                <a:cs typeface="Tahoma"/>
              </a:rPr>
              <a:t>Gu</a:t>
            </a:r>
            <a:r>
              <a:rPr lang="pt-BR" sz="700" b="1" spc="5" dirty="0">
                <a:solidFill>
                  <a:srgbClr val="001521"/>
                </a:solidFill>
                <a:latin typeface="Tahoma"/>
                <a:cs typeface="Tahoma"/>
              </a:rPr>
              <a:t>i</a:t>
            </a:r>
            <a:r>
              <a:rPr sz="700" b="1" spc="5" dirty="0">
                <a:solidFill>
                  <a:srgbClr val="001521"/>
                </a:solidFill>
                <a:latin typeface="Tahoma"/>
                <a:cs typeface="Tahoma"/>
              </a:rPr>
              <a:t>as</a:t>
            </a:r>
            <a:endParaRPr sz="700" dirty="0">
              <a:latin typeface="Tahoma"/>
              <a:cs typeface="Tahoma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3872644" y="18711012"/>
            <a:ext cx="842075" cy="20774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106680">
              <a:lnSpc>
                <a:spcPts val="710"/>
              </a:lnSpc>
              <a:spcBef>
                <a:spcPts val="220"/>
              </a:spcBef>
            </a:pPr>
            <a:r>
              <a:rPr sz="700" b="1" spc="5" dirty="0" err="1">
                <a:solidFill>
                  <a:srgbClr val="001521"/>
                </a:solidFill>
                <a:latin typeface="Tahoma"/>
                <a:cs typeface="Tahoma"/>
              </a:rPr>
              <a:t>Interc</a:t>
            </a:r>
            <a:r>
              <a:rPr lang="pt-BR" sz="700" b="1" spc="5" dirty="0">
                <a:solidFill>
                  <a:srgbClr val="001521"/>
                </a:solidFill>
                <a:latin typeface="Tahoma"/>
                <a:cs typeface="Tahoma"/>
              </a:rPr>
              <a:t>â</a:t>
            </a:r>
            <a:r>
              <a:rPr sz="700" b="1" spc="5" dirty="0" err="1">
                <a:solidFill>
                  <a:srgbClr val="001521"/>
                </a:solidFill>
                <a:latin typeface="Tahoma"/>
                <a:cs typeface="Tahoma"/>
              </a:rPr>
              <a:t>mbio</a:t>
            </a:r>
            <a:r>
              <a:rPr sz="700" b="1" spc="5" dirty="0">
                <a:solidFill>
                  <a:srgbClr val="001521"/>
                </a:solidFill>
                <a:latin typeface="Tahoma"/>
                <a:cs typeface="Tahoma"/>
              </a:rPr>
              <a:t> </a:t>
            </a:r>
            <a:r>
              <a:rPr sz="700" b="1" spc="10" dirty="0">
                <a:solidFill>
                  <a:srgbClr val="001521"/>
                </a:solidFill>
                <a:latin typeface="Tahoma"/>
                <a:cs typeface="Tahoma"/>
              </a:rPr>
              <a:t> </a:t>
            </a:r>
            <a:r>
              <a:rPr sz="700" b="1" spc="25" dirty="0">
                <a:solidFill>
                  <a:srgbClr val="001521"/>
                </a:solidFill>
                <a:latin typeface="Tahoma"/>
                <a:cs typeface="Tahoma"/>
              </a:rPr>
              <a:t>de</a:t>
            </a:r>
            <a:r>
              <a:rPr sz="700" b="1" spc="-10" dirty="0">
                <a:solidFill>
                  <a:srgbClr val="001521"/>
                </a:solidFill>
                <a:latin typeface="Tahoma"/>
                <a:cs typeface="Tahoma"/>
              </a:rPr>
              <a:t> </a:t>
            </a:r>
            <a:r>
              <a:rPr lang="pt-BR" sz="700" b="1" spc="30" dirty="0">
                <a:solidFill>
                  <a:srgbClr val="001521"/>
                </a:solidFill>
                <a:latin typeface="Tahoma"/>
                <a:cs typeface="Tahoma"/>
              </a:rPr>
              <a:t>conhecimento</a:t>
            </a:r>
            <a:endParaRPr sz="700" dirty="0">
              <a:latin typeface="Tahoma"/>
              <a:cs typeface="Tahoma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3644842" y="19237616"/>
            <a:ext cx="605818" cy="20774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4290" marR="5080" indent="-22225">
              <a:lnSpc>
                <a:spcPts val="710"/>
              </a:lnSpc>
              <a:spcBef>
                <a:spcPts val="220"/>
              </a:spcBef>
            </a:pPr>
            <a:r>
              <a:rPr sz="700" b="1" spc="-35" dirty="0">
                <a:solidFill>
                  <a:srgbClr val="001521"/>
                </a:solidFill>
                <a:latin typeface="Tahoma"/>
                <a:cs typeface="Tahoma"/>
              </a:rPr>
              <a:t>In</a:t>
            </a:r>
            <a:r>
              <a:rPr sz="700" b="1" spc="-30" dirty="0">
                <a:solidFill>
                  <a:srgbClr val="001521"/>
                </a:solidFill>
                <a:latin typeface="Tahoma"/>
                <a:cs typeface="Tahoma"/>
              </a:rPr>
              <a:t>f</a:t>
            </a:r>
            <a:r>
              <a:rPr sz="700" b="1" spc="5" dirty="0">
                <a:solidFill>
                  <a:srgbClr val="001521"/>
                </a:solidFill>
                <a:latin typeface="Tahoma"/>
                <a:cs typeface="Tahoma"/>
              </a:rPr>
              <a:t>o</a:t>
            </a:r>
            <a:r>
              <a:rPr sz="700" b="1" dirty="0">
                <a:solidFill>
                  <a:srgbClr val="001521"/>
                </a:solidFill>
                <a:latin typeface="Tahoma"/>
                <a:cs typeface="Tahoma"/>
              </a:rPr>
              <a:t>r</a:t>
            </a:r>
            <a:r>
              <a:rPr sz="700" b="1" spc="30" dirty="0">
                <a:solidFill>
                  <a:srgbClr val="001521"/>
                </a:solidFill>
                <a:latin typeface="Tahoma"/>
                <a:cs typeface="Tahoma"/>
              </a:rPr>
              <a:t>ma</a:t>
            </a:r>
            <a:r>
              <a:rPr lang="pt-BR" sz="700" b="1" spc="15" dirty="0" err="1">
                <a:solidFill>
                  <a:srgbClr val="001521"/>
                </a:solidFill>
                <a:latin typeface="Tahoma"/>
                <a:cs typeface="Tahoma"/>
              </a:rPr>
              <a:t>ções</a:t>
            </a:r>
            <a:r>
              <a:rPr sz="700" b="1" spc="15" dirty="0">
                <a:solidFill>
                  <a:srgbClr val="001521"/>
                </a:solidFill>
                <a:latin typeface="Tahoma"/>
                <a:cs typeface="Tahoma"/>
              </a:rPr>
              <a:t>  </a:t>
            </a:r>
            <a:r>
              <a:rPr sz="700" b="1" spc="10" dirty="0" err="1">
                <a:solidFill>
                  <a:srgbClr val="001521"/>
                </a:solidFill>
                <a:latin typeface="Tahoma"/>
                <a:cs typeface="Tahoma"/>
              </a:rPr>
              <a:t>estratégica</a:t>
            </a:r>
            <a:r>
              <a:rPr lang="pt-BR" sz="700" b="1" spc="10" dirty="0">
                <a:solidFill>
                  <a:srgbClr val="001521"/>
                </a:solidFill>
                <a:latin typeface="Tahoma"/>
                <a:cs typeface="Tahoma"/>
              </a:rPr>
              <a:t>s</a:t>
            </a:r>
            <a:endParaRPr sz="700" dirty="0">
              <a:latin typeface="Tahoma"/>
              <a:cs typeface="Tahoma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1796206" y="19120164"/>
            <a:ext cx="718185" cy="1192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pt-BR" sz="700" b="1" spc="15" dirty="0">
                <a:solidFill>
                  <a:srgbClr val="001521"/>
                </a:solidFill>
                <a:latin typeface="Tahoma"/>
                <a:cs typeface="Tahoma"/>
              </a:rPr>
              <a:t>Treinamento</a:t>
            </a:r>
            <a:endParaRPr sz="7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1037</Words>
  <Application>Microsoft Office PowerPoint</Application>
  <PresentationFormat>Personalizar</PresentationFormat>
  <Paragraphs>125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Tahoma</vt:lpstr>
      <vt:lpstr>Times New Roman</vt:lpstr>
      <vt:lpstr>Verdana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KOF Revolution Info01a</dc:title>
  <dc:creator>Jose Veroneze, Thiago</dc:creator>
  <cp:lastModifiedBy>Jose Veroneze, Thiago</cp:lastModifiedBy>
  <cp:revision>6</cp:revision>
  <dcterms:created xsi:type="dcterms:W3CDTF">2022-08-08T14:15:52Z</dcterms:created>
  <dcterms:modified xsi:type="dcterms:W3CDTF">2022-08-19T11:11:20Z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2022-07-20T00:00:00Z</vt:filetime>
  </property>
  <property fmtid="{D5CDD505-2E9C-101B-9397-08002B2CF9AE}" pid="3" name="Creator">
    <vt:lpwstr>Adobe Illustrator 24.1 (Windows)</vt:lpwstr>
  </property>
  <property fmtid="{D5CDD505-2E9C-101B-9397-08002B2CF9AE}" pid="4" name="LastSaved">
    <vt:filetime>2022-08-08T00:00:00Z</vt:filetime>
  </property>
</Properties>
</file>