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3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4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24EE-A22A-49CB-A022-2D5733ADE630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D089-BE7E-4912-B746-AC932C0DD5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26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24EE-A22A-49CB-A022-2D5733ADE630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D089-BE7E-4912-B746-AC932C0DD5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45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24EE-A22A-49CB-A022-2D5733ADE630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D089-BE7E-4912-B746-AC932C0DD5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71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24EE-A22A-49CB-A022-2D5733ADE630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D089-BE7E-4912-B746-AC932C0DD5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2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24EE-A22A-49CB-A022-2D5733ADE630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D089-BE7E-4912-B746-AC932C0DD5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31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24EE-A22A-49CB-A022-2D5733ADE630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D089-BE7E-4912-B746-AC932C0DD5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92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24EE-A22A-49CB-A022-2D5733ADE630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D089-BE7E-4912-B746-AC932C0DD5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89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24EE-A22A-49CB-A022-2D5733ADE630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D089-BE7E-4912-B746-AC932C0DD5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127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24EE-A22A-49CB-A022-2D5733ADE630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D089-BE7E-4912-B746-AC932C0DD5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94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24EE-A22A-49CB-A022-2D5733ADE630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D089-BE7E-4912-B746-AC932C0DD5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658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24EE-A22A-49CB-A022-2D5733ADE630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D089-BE7E-4912-B746-AC932C0DD5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26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F24EE-A22A-49CB-A022-2D5733ADE630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0D089-BE7E-4912-B746-AC932C0DD5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17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Descrição gerada automaticamente">
            <a:extLst>
              <a:ext uri="{FF2B5EF4-FFF2-40B4-BE49-F238E27FC236}">
                <a16:creationId xmlns:a16="http://schemas.microsoft.com/office/drawing/2014/main" id="{607AEF49-0D43-46F7-977F-E3BCFC8049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6" name="Imagem 5" descr="Foto em preto e branco de pessoas com roupas coloridas&#10;&#10;Descrição gerada automaticamente com confiança média">
            <a:extLst>
              <a:ext uri="{FF2B5EF4-FFF2-40B4-BE49-F238E27FC236}">
                <a16:creationId xmlns:a16="http://schemas.microsoft.com/office/drawing/2014/main" id="{59F069B1-7C5F-451C-B9D2-0C10D66E6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36" y="3938113"/>
            <a:ext cx="6220046" cy="301006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94359F0-0427-4DC2-9A3C-64DCB46F78BA}"/>
              </a:ext>
            </a:extLst>
          </p:cNvPr>
          <p:cNvSpPr txBox="1"/>
          <p:nvPr/>
        </p:nvSpPr>
        <p:spPr>
          <a:xfrm>
            <a:off x="1116419" y="610581"/>
            <a:ext cx="6935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>
                <a:solidFill>
                  <a:srgbClr val="6F36C5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Envie um recado especial para o seu pai ou aquele pai que você acha incrível! </a:t>
            </a:r>
            <a:endParaRPr lang="pt-BR" sz="2100" b="1" dirty="0">
              <a:solidFill>
                <a:srgbClr val="6F36C5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C6E9D57-20A0-4017-9D45-D286332200A4}"/>
              </a:ext>
            </a:extLst>
          </p:cNvPr>
          <p:cNvSpPr txBox="1"/>
          <p:nvPr/>
        </p:nvSpPr>
        <p:spPr>
          <a:xfrm>
            <a:off x="949621" y="1750258"/>
            <a:ext cx="7268681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próximo slide, escreva a sua </a:t>
            </a:r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mensagem personalizada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quem deseja homenagear.</a:t>
            </a:r>
          </a:p>
          <a:p>
            <a:r>
              <a:rPr lang="pt-BR" sz="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sz="600" dirty="0"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Após finalizar, exclua este slide de instruções, clique em “Arquivo”, “Salvar como” e selecione o formato “png” – opção para </a:t>
            </a:r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salvar em imagem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pt-BR" sz="5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Compartilhe o cartão com quem deseja de </a:t>
            </a:r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online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pt-BR" sz="1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WhatsApp, Facebook e até Instagram... só não se esqueça de marcar a </a:t>
            </a:r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@cocacolafemsa_br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seu post!</a:t>
            </a:r>
          </a:p>
        </p:txBody>
      </p:sp>
    </p:spTree>
    <p:extLst>
      <p:ext uri="{BB962C8B-B14F-4D97-AF65-F5344CB8AC3E}">
        <p14:creationId xmlns:p14="http://schemas.microsoft.com/office/powerpoint/2010/main" val="1847343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8" name="Imagem 4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ACB2A274-76F2-4F57-B28B-C3FD0F4E83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0" name="CaixaDeTexto 49">
            <a:extLst>
              <a:ext uri="{FF2B5EF4-FFF2-40B4-BE49-F238E27FC236}">
                <a16:creationId xmlns:a16="http://schemas.microsoft.com/office/drawing/2014/main" id="{DAD08B1B-590C-48EE-9CCF-88BAC07F1ECD}"/>
              </a:ext>
            </a:extLst>
          </p:cNvPr>
          <p:cNvSpPr txBox="1"/>
          <p:nvPr/>
        </p:nvSpPr>
        <p:spPr>
          <a:xfrm>
            <a:off x="723014" y="1807533"/>
            <a:ext cx="7825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/>
              <a:t>&lt;Insira aqui o seu recado especial para o seu pai ou para aquele colega, amigo e parente que você quer homenagear!&gt;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B74D86E6-71BD-4093-983A-EDC4265E46DB}"/>
              </a:ext>
            </a:extLst>
          </p:cNvPr>
          <p:cNvSpPr txBox="1"/>
          <p:nvPr/>
        </p:nvSpPr>
        <p:spPr>
          <a:xfrm>
            <a:off x="3969489" y="5766388"/>
            <a:ext cx="2154866" cy="40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/>
              <a:t>Feliz Dia dos Pais!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C6614C75-3317-43FC-B879-0E3F00F74951}"/>
              </a:ext>
            </a:extLst>
          </p:cNvPr>
          <p:cNvSpPr txBox="1"/>
          <p:nvPr/>
        </p:nvSpPr>
        <p:spPr>
          <a:xfrm>
            <a:off x="3969489" y="6111945"/>
            <a:ext cx="2154866" cy="40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/>
              <a:t>&lt;Insira seu nome&gt;</a:t>
            </a:r>
          </a:p>
        </p:txBody>
      </p:sp>
    </p:spTree>
    <p:extLst>
      <p:ext uri="{BB962C8B-B14F-4D97-AF65-F5344CB8AC3E}">
        <p14:creationId xmlns:p14="http://schemas.microsoft.com/office/powerpoint/2010/main" val="36093991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131</Words>
  <Application>Microsoft Office PowerPoint</Application>
  <PresentationFormat>Apresentação na tela (4:3)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Gutierrez Soares, Andressa</dc:creator>
  <cp:lastModifiedBy>Gutierrez Soares, Andressa</cp:lastModifiedBy>
  <cp:revision>5</cp:revision>
  <dcterms:created xsi:type="dcterms:W3CDTF">2022-08-10T13:13:52Z</dcterms:created>
  <dcterms:modified xsi:type="dcterms:W3CDTF">2022-08-10T13:36:36Z</dcterms:modified>
</cp:coreProperties>
</file>