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0292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140" d="100"/>
          <a:sy n="140" d="100"/>
        </p:scale>
        <p:origin x="9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48945"/>
            <a:ext cx="377190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440815"/>
            <a:ext cx="37719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9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1" y="146050"/>
            <a:ext cx="1084421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7" y="146050"/>
            <a:ext cx="3190399" cy="23247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9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683895"/>
            <a:ext cx="4337685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1835785"/>
            <a:ext cx="4337685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0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730250"/>
            <a:ext cx="213741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730250"/>
            <a:ext cx="213741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1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46050"/>
            <a:ext cx="4337685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672465"/>
            <a:ext cx="2127587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002030"/>
            <a:ext cx="2127587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672465"/>
            <a:ext cx="2138065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002030"/>
            <a:ext cx="2138065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0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9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394970"/>
            <a:ext cx="2546033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822960"/>
            <a:ext cx="1622048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7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394970"/>
            <a:ext cx="2546033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822960"/>
            <a:ext cx="1622048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730250"/>
            <a:ext cx="4337685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1925-DF94-2F4D-9218-35A24F4B27CD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1CA63-CEE5-FE41-BE96-67A113C825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8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9E950327-A1F3-9B48-BD44-1F7E7518FD93}"/>
              </a:ext>
            </a:extLst>
          </p:cNvPr>
          <p:cNvGrpSpPr/>
          <p:nvPr/>
        </p:nvGrpSpPr>
        <p:grpSpPr>
          <a:xfrm>
            <a:off x="504270" y="399226"/>
            <a:ext cx="3781948" cy="1616783"/>
            <a:chOff x="504270" y="549354"/>
            <a:chExt cx="3781948" cy="1616783"/>
          </a:xfrm>
        </p:grpSpPr>
        <p:pic>
          <p:nvPicPr>
            <p:cNvPr id="12" name="Picture 5">
              <a:extLst>
                <a:ext uri="{FF2B5EF4-FFF2-40B4-BE49-F238E27FC236}">
                  <a16:creationId xmlns:a16="http://schemas.microsoft.com/office/drawing/2014/main" id="{3747CFE7-ADF1-434B-8ED5-BAB987ECD27A}"/>
                </a:ext>
              </a:extLst>
            </p:cNvPr>
            <p:cNvPicPr/>
            <p:nvPr/>
          </p:nvPicPr>
          <p:blipFill>
            <a:blip r:embed="rId2"/>
            <a:srcRect/>
            <a:stretch/>
          </p:blipFill>
          <p:spPr>
            <a:xfrm>
              <a:off x="504270" y="549354"/>
              <a:ext cx="3781948" cy="1616783"/>
            </a:xfrm>
            <a:prstGeom prst="rect">
              <a:avLst/>
            </a:prstGeom>
          </p:spPr>
        </p:pic>
        <p:sp>
          <p:nvSpPr>
            <p:cNvPr id="13" name="Text Box 6">
              <a:extLst>
                <a:ext uri="{FF2B5EF4-FFF2-40B4-BE49-F238E27FC236}">
                  <a16:creationId xmlns:a16="http://schemas.microsoft.com/office/drawing/2014/main" id="{00E3B6B2-306F-764C-A7D3-B34EA9DEBE89}"/>
                </a:ext>
              </a:extLst>
            </p:cNvPr>
            <p:cNvSpPr txBox="1"/>
            <p:nvPr/>
          </p:nvSpPr>
          <p:spPr>
            <a:xfrm>
              <a:off x="643255" y="656875"/>
              <a:ext cx="2251445" cy="2893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pt-BR" sz="2000" b="1" dirty="0">
                  <a:solidFill>
                    <a:srgbClr val="FE023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João Silva</a:t>
              </a:r>
              <a:endParaRPr lang="es-MX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pt-BR" sz="8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Chefe de Comunicação</a:t>
              </a:r>
              <a:endParaRPr lang="es-MX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8">
              <a:extLst>
                <a:ext uri="{FF2B5EF4-FFF2-40B4-BE49-F238E27FC236}">
                  <a16:creationId xmlns:a16="http://schemas.microsoft.com/office/drawing/2014/main" id="{C63B1DBE-02DB-3C4B-8DC7-0E4336E47B85}"/>
                </a:ext>
              </a:extLst>
            </p:cNvPr>
            <p:cNvSpPr txBox="1"/>
            <p:nvPr/>
          </p:nvSpPr>
          <p:spPr>
            <a:xfrm>
              <a:off x="904270" y="1286042"/>
              <a:ext cx="1863474" cy="1446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+55 (11) </a:t>
              </a:r>
              <a:r>
                <a:rPr lang="en-US" sz="70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1234.5678</a:t>
              </a:r>
            </a:p>
          </p:txBody>
        </p:sp>
        <p:sp>
          <p:nvSpPr>
            <p:cNvPr id="15" name="Text Box 9">
              <a:extLst>
                <a:ext uri="{FF2B5EF4-FFF2-40B4-BE49-F238E27FC236}">
                  <a16:creationId xmlns:a16="http://schemas.microsoft.com/office/drawing/2014/main" id="{7B171601-8069-274B-A106-93A0EA6F97C5}"/>
                </a:ext>
              </a:extLst>
            </p:cNvPr>
            <p:cNvSpPr txBox="1"/>
            <p:nvPr/>
          </p:nvSpPr>
          <p:spPr>
            <a:xfrm>
              <a:off x="904270" y="1489519"/>
              <a:ext cx="1793156" cy="1446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800" dirty="0" err="1">
                  <a:solidFill>
                    <a:srgbClr val="FE023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Joao.silva</a:t>
              </a:r>
              <a:r>
                <a:rPr lang="es-ES" sz="800" dirty="0" err="1">
                  <a:solidFill>
                    <a:srgbClr val="FE023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@kof.com.mx</a:t>
              </a:r>
              <a:endParaRPr lang="es-MX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D9C32ED0-FD5A-B44F-9AD5-1CB1EF1CB80B}"/>
                </a:ext>
              </a:extLst>
            </p:cNvPr>
            <p:cNvSpPr txBox="1"/>
            <p:nvPr/>
          </p:nvSpPr>
          <p:spPr>
            <a:xfrm>
              <a:off x="904270" y="1726075"/>
              <a:ext cx="2389219" cy="28166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700" dirty="0" err="1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Rua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ES" sz="700" dirty="0" err="1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xxx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s-ES" sz="700" dirty="0" err="1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xxx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</a:t>
              </a:r>
              <a:r>
                <a:rPr lang="es-ES" sz="700" dirty="0" err="1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es-ES" sz="700" dirty="0" err="1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º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andar</a:t>
              </a:r>
            </a:p>
            <a:p>
              <a:r>
                <a:rPr lang="es-ES" sz="700" dirty="0" err="1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Bairro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CEP: </a:t>
              </a:r>
              <a:r>
                <a:rPr lang="es-ES" sz="700" dirty="0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XXXX</a:t>
              </a:r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</a:t>
              </a:r>
              <a:r>
                <a:rPr lang="es-ES" sz="700" dirty="0">
                  <a:solidFill>
                    <a:srgbClr val="262626"/>
                  </a:solidFill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São Paulo - SP</a:t>
              </a:r>
              <a:endParaRPr lang="es-MX" sz="7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Arco 1">
            <a:extLst>
              <a:ext uri="{FF2B5EF4-FFF2-40B4-BE49-F238E27FC236}">
                <a16:creationId xmlns:a16="http://schemas.microsoft.com/office/drawing/2014/main" id="{F3D36984-1584-4968-A541-D03EB01B8FF3}"/>
              </a:ext>
            </a:extLst>
          </p:cNvPr>
          <p:cNvSpPr/>
          <p:nvPr/>
        </p:nvSpPr>
        <p:spPr>
          <a:xfrm rot="11348108">
            <a:off x="1292259" y="1816868"/>
            <a:ext cx="765271" cy="582023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BA07369-E684-4D02-8CB1-457CF33D5B65}"/>
              </a:ext>
            </a:extLst>
          </p:cNvPr>
          <p:cNvSpPr txBox="1"/>
          <p:nvPr/>
        </p:nvSpPr>
        <p:spPr>
          <a:xfrm>
            <a:off x="1606209" y="2152961"/>
            <a:ext cx="2323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Preencha todas as partes em amarelo com sua informação pessoal. Lembre-se de retirar </a:t>
            </a:r>
            <a:b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o amarelo usando a ferramenta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04FAC49-0F1B-49FA-8168-B36862C183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115" t="14907" r="59010" b="81829"/>
          <a:stretch/>
        </p:blipFill>
        <p:spPr>
          <a:xfrm>
            <a:off x="3184927" y="2471463"/>
            <a:ext cx="91441" cy="8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3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57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Kaio Calviello</dc:creator>
  <cp:lastModifiedBy>Puzzuoli dos Santos, Marina</cp:lastModifiedBy>
  <cp:revision>9</cp:revision>
  <dcterms:created xsi:type="dcterms:W3CDTF">2020-11-06T14:32:02Z</dcterms:created>
  <dcterms:modified xsi:type="dcterms:W3CDTF">2022-06-23T13:09:44Z</dcterms:modified>
</cp:coreProperties>
</file>