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10652125" cy="102600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62"/>
    <p:restoredTop sz="94694"/>
  </p:normalViewPr>
  <p:slideViewPr>
    <p:cSldViewPr snapToGrid="0" snapToObjects="1">
      <p:cViewPr varScale="1">
        <p:scale>
          <a:sx n="81" d="100"/>
          <a:sy n="81" d="100"/>
        </p:scale>
        <p:origin x="25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6E46E52E-D713-FE4A-B4EC-9780A58E33A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735"/>
            <a:ext cx="10652125" cy="1025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6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B09E-04DC-B84F-813A-5F204F69DB3E}" type="datetimeFigureOut">
              <a:rPr lang="pt-BR" smtClean="0"/>
              <a:t>04/01/2021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AB61-D34B-694A-9C23-CF65013795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5665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2928" y="546251"/>
            <a:ext cx="2296864" cy="86948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2334" y="546251"/>
            <a:ext cx="6757442" cy="86948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B09E-04DC-B84F-813A-5F204F69DB3E}" type="datetimeFigureOut">
              <a:rPr lang="pt-BR" smtClean="0"/>
              <a:t>04/01/2021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AB61-D34B-694A-9C23-CF65013795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814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 pattern&#10;&#10;Description automatically generated with low confidence">
            <a:extLst>
              <a:ext uri="{FF2B5EF4-FFF2-40B4-BE49-F238E27FC236}">
                <a16:creationId xmlns:a16="http://schemas.microsoft.com/office/drawing/2014/main" id="{30E71696-F226-C643-AEA2-BD02D962A8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735"/>
            <a:ext cx="10652125" cy="1025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613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786" y="2557881"/>
            <a:ext cx="9187458" cy="4267880"/>
          </a:xfrm>
        </p:spPr>
        <p:txBody>
          <a:bodyPr anchor="b"/>
          <a:lstStyle>
            <a:lvl1pPr>
              <a:defRPr sz="6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6786" y="6866137"/>
            <a:ext cx="9187458" cy="2244377"/>
          </a:xfrm>
        </p:spPr>
        <p:txBody>
          <a:bodyPr/>
          <a:lstStyle>
            <a:lvl1pPr marL="0" indent="0">
              <a:buNone/>
              <a:defRPr sz="2796">
                <a:solidFill>
                  <a:schemeClr val="tx1"/>
                </a:solidFill>
              </a:defRPr>
            </a:lvl1pPr>
            <a:lvl2pPr marL="532592" indent="0">
              <a:buNone/>
              <a:defRPr sz="2330">
                <a:solidFill>
                  <a:schemeClr val="tx1">
                    <a:tint val="75000"/>
                  </a:schemeClr>
                </a:solidFill>
              </a:defRPr>
            </a:lvl2pPr>
            <a:lvl3pPr marL="1065185" indent="0">
              <a:buNone/>
              <a:defRPr sz="2097">
                <a:solidFill>
                  <a:schemeClr val="tx1">
                    <a:tint val="75000"/>
                  </a:schemeClr>
                </a:solidFill>
              </a:defRPr>
            </a:lvl3pPr>
            <a:lvl4pPr marL="1597777" indent="0">
              <a:buNone/>
              <a:defRPr sz="1864">
                <a:solidFill>
                  <a:schemeClr val="tx1">
                    <a:tint val="75000"/>
                  </a:schemeClr>
                </a:solidFill>
              </a:defRPr>
            </a:lvl4pPr>
            <a:lvl5pPr marL="2130369" indent="0">
              <a:buNone/>
              <a:defRPr sz="1864">
                <a:solidFill>
                  <a:schemeClr val="tx1">
                    <a:tint val="75000"/>
                  </a:schemeClr>
                </a:solidFill>
              </a:defRPr>
            </a:lvl5pPr>
            <a:lvl6pPr marL="2662961" indent="0">
              <a:buNone/>
              <a:defRPr sz="1864">
                <a:solidFill>
                  <a:schemeClr val="tx1">
                    <a:tint val="75000"/>
                  </a:schemeClr>
                </a:solidFill>
              </a:defRPr>
            </a:lvl6pPr>
            <a:lvl7pPr marL="3195554" indent="0">
              <a:buNone/>
              <a:defRPr sz="1864">
                <a:solidFill>
                  <a:schemeClr val="tx1">
                    <a:tint val="75000"/>
                  </a:schemeClr>
                </a:solidFill>
              </a:defRPr>
            </a:lvl7pPr>
            <a:lvl8pPr marL="3728146" indent="0">
              <a:buNone/>
              <a:defRPr sz="1864">
                <a:solidFill>
                  <a:schemeClr val="tx1">
                    <a:tint val="75000"/>
                  </a:schemeClr>
                </a:solidFill>
              </a:defRPr>
            </a:lvl8pPr>
            <a:lvl9pPr marL="4260738" indent="0">
              <a:buNone/>
              <a:defRPr sz="18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B09E-04DC-B84F-813A-5F204F69DB3E}" type="datetimeFigureOut">
              <a:rPr lang="pt-BR" smtClean="0"/>
              <a:t>04/01/2021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AB61-D34B-694A-9C23-CF65013795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1885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2334" y="2731253"/>
            <a:ext cx="4527153" cy="65098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2638" y="2731253"/>
            <a:ext cx="4527153" cy="65098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B09E-04DC-B84F-813A-5F204F69DB3E}" type="datetimeFigureOut">
              <a:rPr lang="pt-BR" smtClean="0"/>
              <a:t>04/01/2021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AB61-D34B-694A-9C23-CF65013795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1362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721" y="546253"/>
            <a:ext cx="9187458" cy="19831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3722" y="2515129"/>
            <a:ext cx="4506347" cy="1232626"/>
          </a:xfrm>
        </p:spPr>
        <p:txBody>
          <a:bodyPr anchor="b"/>
          <a:lstStyle>
            <a:lvl1pPr marL="0" indent="0">
              <a:buNone/>
              <a:defRPr sz="2796" b="1"/>
            </a:lvl1pPr>
            <a:lvl2pPr marL="532592" indent="0">
              <a:buNone/>
              <a:defRPr sz="2330" b="1"/>
            </a:lvl2pPr>
            <a:lvl3pPr marL="1065185" indent="0">
              <a:buNone/>
              <a:defRPr sz="2097" b="1"/>
            </a:lvl3pPr>
            <a:lvl4pPr marL="1597777" indent="0">
              <a:buNone/>
              <a:defRPr sz="1864" b="1"/>
            </a:lvl4pPr>
            <a:lvl5pPr marL="2130369" indent="0">
              <a:buNone/>
              <a:defRPr sz="1864" b="1"/>
            </a:lvl5pPr>
            <a:lvl6pPr marL="2662961" indent="0">
              <a:buNone/>
              <a:defRPr sz="1864" b="1"/>
            </a:lvl6pPr>
            <a:lvl7pPr marL="3195554" indent="0">
              <a:buNone/>
              <a:defRPr sz="1864" b="1"/>
            </a:lvl7pPr>
            <a:lvl8pPr marL="3728146" indent="0">
              <a:buNone/>
              <a:defRPr sz="1864" b="1"/>
            </a:lvl8pPr>
            <a:lvl9pPr marL="4260738" indent="0">
              <a:buNone/>
              <a:defRPr sz="18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3722" y="3747755"/>
            <a:ext cx="4506347" cy="5512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92639" y="2515129"/>
            <a:ext cx="4528541" cy="1232626"/>
          </a:xfrm>
        </p:spPr>
        <p:txBody>
          <a:bodyPr anchor="b"/>
          <a:lstStyle>
            <a:lvl1pPr marL="0" indent="0">
              <a:buNone/>
              <a:defRPr sz="2796" b="1"/>
            </a:lvl1pPr>
            <a:lvl2pPr marL="532592" indent="0">
              <a:buNone/>
              <a:defRPr sz="2330" b="1"/>
            </a:lvl2pPr>
            <a:lvl3pPr marL="1065185" indent="0">
              <a:buNone/>
              <a:defRPr sz="2097" b="1"/>
            </a:lvl3pPr>
            <a:lvl4pPr marL="1597777" indent="0">
              <a:buNone/>
              <a:defRPr sz="1864" b="1"/>
            </a:lvl4pPr>
            <a:lvl5pPr marL="2130369" indent="0">
              <a:buNone/>
              <a:defRPr sz="1864" b="1"/>
            </a:lvl5pPr>
            <a:lvl6pPr marL="2662961" indent="0">
              <a:buNone/>
              <a:defRPr sz="1864" b="1"/>
            </a:lvl6pPr>
            <a:lvl7pPr marL="3195554" indent="0">
              <a:buNone/>
              <a:defRPr sz="1864" b="1"/>
            </a:lvl7pPr>
            <a:lvl8pPr marL="3728146" indent="0">
              <a:buNone/>
              <a:defRPr sz="1864" b="1"/>
            </a:lvl8pPr>
            <a:lvl9pPr marL="4260738" indent="0">
              <a:buNone/>
              <a:defRPr sz="18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92639" y="3747755"/>
            <a:ext cx="4528541" cy="5512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B09E-04DC-B84F-813A-5F204F69DB3E}" type="datetimeFigureOut">
              <a:rPr lang="pt-BR" smtClean="0"/>
              <a:t>04/01/2021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AB61-D34B-694A-9C23-CF65013795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7367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B09E-04DC-B84F-813A-5F204F69DB3E}" type="datetimeFigureOut">
              <a:rPr lang="pt-BR" smtClean="0"/>
              <a:t>04/01/2021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AB61-D34B-694A-9C23-CF65013795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957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B09E-04DC-B84F-813A-5F204F69DB3E}" type="datetimeFigureOut">
              <a:rPr lang="pt-BR" smtClean="0"/>
              <a:t>04/01/2021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AB61-D34B-694A-9C23-CF65013795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3767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721" y="684001"/>
            <a:ext cx="3435588" cy="2394003"/>
          </a:xfrm>
        </p:spPr>
        <p:txBody>
          <a:bodyPr anchor="b"/>
          <a:lstStyle>
            <a:lvl1pPr>
              <a:defRPr sz="37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8541" y="1477254"/>
            <a:ext cx="5392638" cy="7291259"/>
          </a:xfrm>
        </p:spPr>
        <p:txBody>
          <a:bodyPr/>
          <a:lstStyle>
            <a:lvl1pPr>
              <a:defRPr sz="3728"/>
            </a:lvl1pPr>
            <a:lvl2pPr>
              <a:defRPr sz="3262"/>
            </a:lvl2pPr>
            <a:lvl3pPr>
              <a:defRPr sz="2796"/>
            </a:lvl3pPr>
            <a:lvl4pPr>
              <a:defRPr sz="2330"/>
            </a:lvl4pPr>
            <a:lvl5pPr>
              <a:defRPr sz="2330"/>
            </a:lvl5pPr>
            <a:lvl6pPr>
              <a:defRPr sz="2330"/>
            </a:lvl6pPr>
            <a:lvl7pPr>
              <a:defRPr sz="2330"/>
            </a:lvl7pPr>
            <a:lvl8pPr>
              <a:defRPr sz="2330"/>
            </a:lvl8pPr>
            <a:lvl9pPr>
              <a:defRPr sz="23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3721" y="3078004"/>
            <a:ext cx="3435588" cy="5702383"/>
          </a:xfrm>
        </p:spPr>
        <p:txBody>
          <a:bodyPr/>
          <a:lstStyle>
            <a:lvl1pPr marL="0" indent="0">
              <a:buNone/>
              <a:defRPr sz="1864"/>
            </a:lvl1pPr>
            <a:lvl2pPr marL="532592" indent="0">
              <a:buNone/>
              <a:defRPr sz="1631"/>
            </a:lvl2pPr>
            <a:lvl3pPr marL="1065185" indent="0">
              <a:buNone/>
              <a:defRPr sz="1398"/>
            </a:lvl3pPr>
            <a:lvl4pPr marL="1597777" indent="0">
              <a:buNone/>
              <a:defRPr sz="1165"/>
            </a:lvl4pPr>
            <a:lvl5pPr marL="2130369" indent="0">
              <a:buNone/>
              <a:defRPr sz="1165"/>
            </a:lvl5pPr>
            <a:lvl6pPr marL="2662961" indent="0">
              <a:buNone/>
              <a:defRPr sz="1165"/>
            </a:lvl6pPr>
            <a:lvl7pPr marL="3195554" indent="0">
              <a:buNone/>
              <a:defRPr sz="1165"/>
            </a:lvl7pPr>
            <a:lvl8pPr marL="3728146" indent="0">
              <a:buNone/>
              <a:defRPr sz="1165"/>
            </a:lvl8pPr>
            <a:lvl9pPr marL="4260738" indent="0">
              <a:buNone/>
              <a:defRPr sz="11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B09E-04DC-B84F-813A-5F204F69DB3E}" type="datetimeFigureOut">
              <a:rPr lang="pt-BR" smtClean="0"/>
              <a:t>04/01/2021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AB61-D34B-694A-9C23-CF65013795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169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721" y="684001"/>
            <a:ext cx="3435588" cy="2394003"/>
          </a:xfrm>
        </p:spPr>
        <p:txBody>
          <a:bodyPr anchor="b"/>
          <a:lstStyle>
            <a:lvl1pPr>
              <a:defRPr sz="37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28541" y="1477254"/>
            <a:ext cx="5392638" cy="7291259"/>
          </a:xfrm>
        </p:spPr>
        <p:txBody>
          <a:bodyPr anchor="t"/>
          <a:lstStyle>
            <a:lvl1pPr marL="0" indent="0">
              <a:buNone/>
              <a:defRPr sz="3728"/>
            </a:lvl1pPr>
            <a:lvl2pPr marL="532592" indent="0">
              <a:buNone/>
              <a:defRPr sz="3262"/>
            </a:lvl2pPr>
            <a:lvl3pPr marL="1065185" indent="0">
              <a:buNone/>
              <a:defRPr sz="2796"/>
            </a:lvl3pPr>
            <a:lvl4pPr marL="1597777" indent="0">
              <a:buNone/>
              <a:defRPr sz="2330"/>
            </a:lvl4pPr>
            <a:lvl5pPr marL="2130369" indent="0">
              <a:buNone/>
              <a:defRPr sz="2330"/>
            </a:lvl5pPr>
            <a:lvl6pPr marL="2662961" indent="0">
              <a:buNone/>
              <a:defRPr sz="2330"/>
            </a:lvl6pPr>
            <a:lvl7pPr marL="3195554" indent="0">
              <a:buNone/>
              <a:defRPr sz="2330"/>
            </a:lvl7pPr>
            <a:lvl8pPr marL="3728146" indent="0">
              <a:buNone/>
              <a:defRPr sz="2330"/>
            </a:lvl8pPr>
            <a:lvl9pPr marL="4260738" indent="0">
              <a:buNone/>
              <a:defRPr sz="233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3721" y="3078004"/>
            <a:ext cx="3435588" cy="5702383"/>
          </a:xfrm>
        </p:spPr>
        <p:txBody>
          <a:bodyPr/>
          <a:lstStyle>
            <a:lvl1pPr marL="0" indent="0">
              <a:buNone/>
              <a:defRPr sz="1864"/>
            </a:lvl1pPr>
            <a:lvl2pPr marL="532592" indent="0">
              <a:buNone/>
              <a:defRPr sz="1631"/>
            </a:lvl2pPr>
            <a:lvl3pPr marL="1065185" indent="0">
              <a:buNone/>
              <a:defRPr sz="1398"/>
            </a:lvl3pPr>
            <a:lvl4pPr marL="1597777" indent="0">
              <a:buNone/>
              <a:defRPr sz="1165"/>
            </a:lvl4pPr>
            <a:lvl5pPr marL="2130369" indent="0">
              <a:buNone/>
              <a:defRPr sz="1165"/>
            </a:lvl5pPr>
            <a:lvl6pPr marL="2662961" indent="0">
              <a:buNone/>
              <a:defRPr sz="1165"/>
            </a:lvl6pPr>
            <a:lvl7pPr marL="3195554" indent="0">
              <a:buNone/>
              <a:defRPr sz="1165"/>
            </a:lvl7pPr>
            <a:lvl8pPr marL="3728146" indent="0">
              <a:buNone/>
              <a:defRPr sz="1165"/>
            </a:lvl8pPr>
            <a:lvl9pPr marL="4260738" indent="0">
              <a:buNone/>
              <a:defRPr sz="11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B09E-04DC-B84F-813A-5F204F69DB3E}" type="datetimeFigureOut">
              <a:rPr lang="pt-BR" smtClean="0"/>
              <a:t>04/01/2021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AB61-D34B-694A-9C23-CF65013795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2278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2334" y="546253"/>
            <a:ext cx="9187458" cy="1983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34" y="2731253"/>
            <a:ext cx="9187458" cy="6509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2334" y="9509514"/>
            <a:ext cx="2396728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CB09E-04DC-B84F-813A-5F204F69DB3E}" type="datetimeFigureOut">
              <a:rPr lang="pt-BR" smtClean="0"/>
              <a:t>04/01/2021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8517" y="9509514"/>
            <a:ext cx="3595092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3063" y="9509514"/>
            <a:ext cx="2396728" cy="546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1AB61-D34B-694A-9C23-CF65013795B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2860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5185" rtl="0" eaLnBrk="1" latinLnBrk="0" hangingPunct="1">
        <a:lnSpc>
          <a:spcPct val="90000"/>
        </a:lnSpc>
        <a:spcBef>
          <a:spcPct val="0"/>
        </a:spcBef>
        <a:buNone/>
        <a:defRPr sz="5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296" indent="-266296" algn="l" defTabSz="1065185" rtl="0" eaLnBrk="1" latinLnBrk="0" hangingPunct="1">
        <a:lnSpc>
          <a:spcPct val="90000"/>
        </a:lnSpc>
        <a:spcBef>
          <a:spcPts val="1165"/>
        </a:spcBef>
        <a:buFont typeface="Arial" panose="020B0604020202020204" pitchFamily="34" charset="0"/>
        <a:buChar char="•"/>
        <a:defRPr sz="3262" kern="1200">
          <a:solidFill>
            <a:schemeClr val="tx1"/>
          </a:solidFill>
          <a:latin typeface="+mn-lt"/>
          <a:ea typeface="+mn-ea"/>
          <a:cs typeface="+mn-cs"/>
        </a:defRPr>
      </a:lvl1pPr>
      <a:lvl2pPr marL="798888" indent="-266296" algn="l" defTabSz="1065185" rtl="0" eaLnBrk="1" latinLnBrk="0" hangingPunct="1">
        <a:lnSpc>
          <a:spcPct val="90000"/>
        </a:lnSpc>
        <a:spcBef>
          <a:spcPts val="582"/>
        </a:spcBef>
        <a:buFont typeface="Arial" panose="020B0604020202020204" pitchFamily="34" charset="0"/>
        <a:buChar char="•"/>
        <a:defRPr sz="2796" kern="1200">
          <a:solidFill>
            <a:schemeClr val="tx1"/>
          </a:solidFill>
          <a:latin typeface="+mn-lt"/>
          <a:ea typeface="+mn-ea"/>
          <a:cs typeface="+mn-cs"/>
        </a:defRPr>
      </a:lvl2pPr>
      <a:lvl3pPr marL="1331481" indent="-266296" algn="l" defTabSz="1065185" rtl="0" eaLnBrk="1" latinLnBrk="0" hangingPunct="1">
        <a:lnSpc>
          <a:spcPct val="90000"/>
        </a:lnSpc>
        <a:spcBef>
          <a:spcPts val="582"/>
        </a:spcBef>
        <a:buFont typeface="Arial" panose="020B0604020202020204" pitchFamily="34" charset="0"/>
        <a:buChar char="•"/>
        <a:defRPr sz="2330" kern="1200">
          <a:solidFill>
            <a:schemeClr val="tx1"/>
          </a:solidFill>
          <a:latin typeface="+mn-lt"/>
          <a:ea typeface="+mn-ea"/>
          <a:cs typeface="+mn-cs"/>
        </a:defRPr>
      </a:lvl3pPr>
      <a:lvl4pPr marL="1864073" indent="-266296" algn="l" defTabSz="1065185" rtl="0" eaLnBrk="1" latinLnBrk="0" hangingPunct="1">
        <a:lnSpc>
          <a:spcPct val="90000"/>
        </a:lnSpc>
        <a:spcBef>
          <a:spcPts val="582"/>
        </a:spcBef>
        <a:buFont typeface="Arial" panose="020B0604020202020204" pitchFamily="34" charset="0"/>
        <a:buChar char="•"/>
        <a:defRPr sz="2097" kern="1200">
          <a:solidFill>
            <a:schemeClr val="tx1"/>
          </a:solidFill>
          <a:latin typeface="+mn-lt"/>
          <a:ea typeface="+mn-ea"/>
          <a:cs typeface="+mn-cs"/>
        </a:defRPr>
      </a:lvl4pPr>
      <a:lvl5pPr marL="2396665" indent="-266296" algn="l" defTabSz="1065185" rtl="0" eaLnBrk="1" latinLnBrk="0" hangingPunct="1">
        <a:lnSpc>
          <a:spcPct val="90000"/>
        </a:lnSpc>
        <a:spcBef>
          <a:spcPts val="582"/>
        </a:spcBef>
        <a:buFont typeface="Arial" panose="020B0604020202020204" pitchFamily="34" charset="0"/>
        <a:buChar char="•"/>
        <a:defRPr sz="2097" kern="1200">
          <a:solidFill>
            <a:schemeClr val="tx1"/>
          </a:solidFill>
          <a:latin typeface="+mn-lt"/>
          <a:ea typeface="+mn-ea"/>
          <a:cs typeface="+mn-cs"/>
        </a:defRPr>
      </a:lvl5pPr>
      <a:lvl6pPr marL="2929258" indent="-266296" algn="l" defTabSz="1065185" rtl="0" eaLnBrk="1" latinLnBrk="0" hangingPunct="1">
        <a:lnSpc>
          <a:spcPct val="90000"/>
        </a:lnSpc>
        <a:spcBef>
          <a:spcPts val="582"/>
        </a:spcBef>
        <a:buFont typeface="Arial" panose="020B0604020202020204" pitchFamily="34" charset="0"/>
        <a:buChar char="•"/>
        <a:defRPr sz="2097" kern="1200">
          <a:solidFill>
            <a:schemeClr val="tx1"/>
          </a:solidFill>
          <a:latin typeface="+mn-lt"/>
          <a:ea typeface="+mn-ea"/>
          <a:cs typeface="+mn-cs"/>
        </a:defRPr>
      </a:lvl6pPr>
      <a:lvl7pPr marL="3461850" indent="-266296" algn="l" defTabSz="1065185" rtl="0" eaLnBrk="1" latinLnBrk="0" hangingPunct="1">
        <a:lnSpc>
          <a:spcPct val="90000"/>
        </a:lnSpc>
        <a:spcBef>
          <a:spcPts val="582"/>
        </a:spcBef>
        <a:buFont typeface="Arial" panose="020B0604020202020204" pitchFamily="34" charset="0"/>
        <a:buChar char="•"/>
        <a:defRPr sz="2097" kern="1200">
          <a:solidFill>
            <a:schemeClr val="tx1"/>
          </a:solidFill>
          <a:latin typeface="+mn-lt"/>
          <a:ea typeface="+mn-ea"/>
          <a:cs typeface="+mn-cs"/>
        </a:defRPr>
      </a:lvl7pPr>
      <a:lvl8pPr marL="3994442" indent="-266296" algn="l" defTabSz="1065185" rtl="0" eaLnBrk="1" latinLnBrk="0" hangingPunct="1">
        <a:lnSpc>
          <a:spcPct val="90000"/>
        </a:lnSpc>
        <a:spcBef>
          <a:spcPts val="582"/>
        </a:spcBef>
        <a:buFont typeface="Arial" panose="020B0604020202020204" pitchFamily="34" charset="0"/>
        <a:buChar char="•"/>
        <a:defRPr sz="2097" kern="1200">
          <a:solidFill>
            <a:schemeClr val="tx1"/>
          </a:solidFill>
          <a:latin typeface="+mn-lt"/>
          <a:ea typeface="+mn-ea"/>
          <a:cs typeface="+mn-cs"/>
        </a:defRPr>
      </a:lvl8pPr>
      <a:lvl9pPr marL="4527034" indent="-266296" algn="l" defTabSz="1065185" rtl="0" eaLnBrk="1" latinLnBrk="0" hangingPunct="1">
        <a:lnSpc>
          <a:spcPct val="90000"/>
        </a:lnSpc>
        <a:spcBef>
          <a:spcPts val="582"/>
        </a:spcBef>
        <a:buFont typeface="Arial" panose="020B0604020202020204" pitchFamily="34" charset="0"/>
        <a:buChar char="•"/>
        <a:defRPr sz="20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5185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1pPr>
      <a:lvl2pPr marL="532592" algn="l" defTabSz="1065185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2pPr>
      <a:lvl3pPr marL="1065185" algn="l" defTabSz="1065185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3pPr>
      <a:lvl4pPr marL="1597777" algn="l" defTabSz="1065185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4pPr>
      <a:lvl5pPr marL="2130369" algn="l" defTabSz="1065185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5pPr>
      <a:lvl6pPr marL="2662961" algn="l" defTabSz="1065185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6pPr>
      <a:lvl7pPr marL="3195554" algn="l" defTabSz="1065185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7pPr>
      <a:lvl8pPr marL="3728146" algn="l" defTabSz="1065185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8pPr>
      <a:lvl9pPr marL="4260738" algn="l" defTabSz="1065185" rtl="0" eaLnBrk="1" latinLnBrk="0" hangingPunct="1">
        <a:defRPr sz="20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350A0A-E4E3-D646-B459-EFE931E5E961}"/>
              </a:ext>
            </a:extLst>
          </p:cNvPr>
          <p:cNvSpPr txBox="1"/>
          <p:nvPr/>
        </p:nvSpPr>
        <p:spPr>
          <a:xfrm>
            <a:off x="3589528" y="6731875"/>
            <a:ext cx="3473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Nome do Aniversariante</a:t>
            </a:r>
          </a:p>
        </p:txBody>
      </p:sp>
    </p:spTree>
    <p:extLst>
      <p:ext uri="{BB962C8B-B14F-4D97-AF65-F5344CB8AC3E}">
        <p14:creationId xmlns:p14="http://schemas.microsoft.com/office/powerpoint/2010/main" val="371955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2E6BD10-8BC5-0948-BE5E-8839C260428B}"/>
              </a:ext>
            </a:extLst>
          </p:cNvPr>
          <p:cNvSpPr txBox="1"/>
          <p:nvPr/>
        </p:nvSpPr>
        <p:spPr>
          <a:xfrm>
            <a:off x="1165482" y="2454539"/>
            <a:ext cx="376212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erat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exerci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autem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iriure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esse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illum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vero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iusto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luptatum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zzril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delenit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te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feugait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facilisi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ectetuer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C43D7E-50B1-E041-A7F5-04678D5A1C89}"/>
              </a:ext>
            </a:extLst>
          </p:cNvPr>
          <p:cNvSpPr txBox="1"/>
          <p:nvPr/>
        </p:nvSpPr>
        <p:spPr>
          <a:xfrm>
            <a:off x="5872948" y="2454539"/>
            <a:ext cx="376211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ipsum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erat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quis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exerci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autem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iriure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esse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illum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eu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vero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iusto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 err="1"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581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186</Words>
  <Application>Microsoft Macintosh PowerPoint</Application>
  <PresentationFormat>Custom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Kaio Calviello</dc:creator>
  <cp:lastModifiedBy>Kaio Calviello</cp:lastModifiedBy>
  <cp:revision>2</cp:revision>
  <dcterms:created xsi:type="dcterms:W3CDTF">2020-12-29T20:38:35Z</dcterms:created>
  <dcterms:modified xsi:type="dcterms:W3CDTF">2021-01-04T12:05:59Z</dcterms:modified>
</cp:coreProperties>
</file>