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2" r:id="rId2"/>
    <p:sldId id="333" r:id="rId3"/>
    <p:sldId id="323" r:id="rId4"/>
    <p:sldId id="283" r:id="rId5"/>
    <p:sldId id="331" r:id="rId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36"/>
    <a:srgbClr val="1B2128"/>
    <a:srgbClr val="747577"/>
    <a:srgbClr val="E1E1DF"/>
    <a:srgbClr val="D0C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188112-AA9C-159B-A30A-6B339599A827}" v="1064" dt="2020-09-11T15:04:38.4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721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22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3 botell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>
            <a:extLst>
              <a:ext uri="{FF2B5EF4-FFF2-40B4-BE49-F238E27FC236}">
                <a16:creationId xmlns:a16="http://schemas.microsoft.com/office/drawing/2014/main" id="{3F026845-4D9E-5141-8F66-58EB1D6E83DD}"/>
              </a:ext>
            </a:extLst>
          </p:cNvPr>
          <p:cNvSpPr/>
          <p:nvPr userDrawn="1"/>
        </p:nvSpPr>
        <p:spPr>
          <a:xfrm>
            <a:off x="8835259" y="4379529"/>
            <a:ext cx="1286203" cy="12862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6F7DE6A-8473-C54A-8EA9-EC43D31C31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0036"/>
          </a:solidFill>
          <a:ln>
            <a:solidFill>
              <a:srgbClr val="FF0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3C91A91-75BE-D544-BF43-3A3AC7A26B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9" t="80833" b="5278"/>
          <a:stretch/>
        </p:blipFill>
        <p:spPr>
          <a:xfrm>
            <a:off x="10420350" y="5543550"/>
            <a:ext cx="1771650" cy="952500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18E24D42-48B5-6F4C-BA6F-FDA2734C47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69599" y="1905423"/>
            <a:ext cx="4748801" cy="69365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D2E450DE-66EB-914E-884C-9296EFEEAE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69599" y="2619018"/>
            <a:ext cx="4748802" cy="688975"/>
          </a:xfrm>
        </p:spPr>
        <p:txBody>
          <a:bodyPr>
            <a:normAutofit/>
          </a:bodyPr>
          <a:lstStyle>
            <a:lvl1pPr marL="0" indent="0">
              <a:buNone/>
              <a:defRPr sz="3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905817B-4576-424D-A718-D2B8333F93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00" t="80267" b="5066"/>
          <a:stretch/>
        </p:blipFill>
        <p:spPr>
          <a:xfrm>
            <a:off x="10387584" y="5504688"/>
            <a:ext cx="1804416" cy="1005840"/>
          </a:xfrm>
          <a:prstGeom prst="rect">
            <a:avLst/>
          </a:prstGeom>
        </p:spPr>
      </p:pic>
      <p:pic>
        <p:nvPicPr>
          <p:cNvPr id="18" name="Picture 8" descr="A close up of a tiled wall&#10;&#10;Description automatically generated">
            <a:extLst>
              <a:ext uri="{FF2B5EF4-FFF2-40B4-BE49-F238E27FC236}">
                <a16:creationId xmlns:a16="http://schemas.microsoft.com/office/drawing/2014/main" id="{6BA127A6-E5A9-C048-B5A9-D1742D1B03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" r="13067"/>
          <a:stretch/>
        </p:blipFill>
        <p:spPr>
          <a:xfrm>
            <a:off x="1" y="0"/>
            <a:ext cx="6096000" cy="6858000"/>
          </a:xfrm>
          <a:prstGeom prst="rect">
            <a:avLst/>
          </a:prstGeom>
        </p:spPr>
      </p:pic>
      <p:sp>
        <p:nvSpPr>
          <p:cNvPr id="19" name="Marcador de texto 24">
            <a:extLst>
              <a:ext uri="{FF2B5EF4-FFF2-40B4-BE49-F238E27FC236}">
                <a16:creationId xmlns:a16="http://schemas.microsoft.com/office/drawing/2014/main" id="{C0BAFC5B-9EDC-3F4F-A6F4-A871E873FF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9598" y="3724790"/>
            <a:ext cx="3108920" cy="688975"/>
          </a:xfrm>
          <a:solidFill>
            <a:srgbClr val="1B2128"/>
          </a:solidFill>
        </p:spPr>
        <p:txBody>
          <a:bodyPr>
            <a:normAutofit/>
          </a:bodyPr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Mensaje clave</a:t>
            </a:r>
          </a:p>
        </p:txBody>
      </p:sp>
    </p:spTree>
    <p:extLst>
      <p:ext uri="{BB962C8B-B14F-4D97-AF65-F5344CB8AC3E}">
        <p14:creationId xmlns:p14="http://schemas.microsoft.com/office/powerpoint/2010/main" val="349985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3 lengu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>
            <a:extLst>
              <a:ext uri="{FF2B5EF4-FFF2-40B4-BE49-F238E27FC236}">
                <a16:creationId xmlns:a16="http://schemas.microsoft.com/office/drawing/2014/main" id="{3F026845-4D9E-5141-8F66-58EB1D6E83DD}"/>
              </a:ext>
            </a:extLst>
          </p:cNvPr>
          <p:cNvSpPr/>
          <p:nvPr userDrawn="1"/>
        </p:nvSpPr>
        <p:spPr>
          <a:xfrm>
            <a:off x="8835259" y="4379529"/>
            <a:ext cx="1286203" cy="12862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6F7DE6A-8473-C54A-8EA9-EC43D31C31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0036"/>
          </a:solidFill>
          <a:ln>
            <a:solidFill>
              <a:srgbClr val="FF0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3C91A91-75BE-D544-BF43-3A3AC7A26B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9" t="80833" b="5278"/>
          <a:stretch/>
        </p:blipFill>
        <p:spPr>
          <a:xfrm>
            <a:off x="10420350" y="5543550"/>
            <a:ext cx="1771650" cy="952500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18E24D42-48B5-6F4C-BA6F-FDA2734C47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69599" y="1905423"/>
            <a:ext cx="4748801" cy="69365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D2E450DE-66EB-914E-884C-9296EFEEAE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69599" y="2619018"/>
            <a:ext cx="4748802" cy="688975"/>
          </a:xfrm>
        </p:spPr>
        <p:txBody>
          <a:bodyPr>
            <a:normAutofit/>
          </a:bodyPr>
          <a:lstStyle>
            <a:lvl1pPr marL="0" indent="0">
              <a:buNone/>
              <a:defRPr sz="3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905817B-4576-424D-A718-D2B8333F93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00" t="80267" b="5066"/>
          <a:stretch/>
        </p:blipFill>
        <p:spPr>
          <a:xfrm>
            <a:off x="10387584" y="5504688"/>
            <a:ext cx="1804416" cy="1005840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6BA127A6-E5A9-C048-B5A9-D1742D1B03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8"/>
          <a:stretch/>
        </p:blipFill>
        <p:spPr>
          <a:xfrm>
            <a:off x="-1223013" y="0"/>
            <a:ext cx="7319011" cy="6858000"/>
          </a:xfrm>
          <a:prstGeom prst="rect">
            <a:avLst/>
          </a:prstGeom>
        </p:spPr>
      </p:pic>
      <p:sp>
        <p:nvSpPr>
          <p:cNvPr id="19" name="Marcador de texto 24">
            <a:extLst>
              <a:ext uri="{FF2B5EF4-FFF2-40B4-BE49-F238E27FC236}">
                <a16:creationId xmlns:a16="http://schemas.microsoft.com/office/drawing/2014/main" id="{C0BAFC5B-9EDC-3F4F-A6F4-A871E873FF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9598" y="3724790"/>
            <a:ext cx="3108920" cy="688975"/>
          </a:xfrm>
          <a:solidFill>
            <a:srgbClr val="1B2128"/>
          </a:solidFill>
        </p:spPr>
        <p:txBody>
          <a:bodyPr>
            <a:normAutofit/>
          </a:bodyPr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Mensaje clave</a:t>
            </a:r>
          </a:p>
        </p:txBody>
      </p:sp>
    </p:spTree>
    <p:extLst>
      <p:ext uri="{BB962C8B-B14F-4D97-AF65-F5344CB8AC3E}">
        <p14:creationId xmlns:p14="http://schemas.microsoft.com/office/powerpoint/2010/main" val="1355631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env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D912577-69C7-4847-BB6B-0E0E048182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/>
          <a:stretch/>
        </p:blipFill>
        <p:spPr>
          <a:xfrm>
            <a:off x="9144000" y="0"/>
            <a:ext cx="3048000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A3BE901-05BC-0C40-8928-31FE9D7B49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48878" y="5544633"/>
            <a:ext cx="1658112" cy="877824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687A0035-6AA4-1243-8FE4-B00114723396}"/>
              </a:ext>
            </a:extLst>
          </p:cNvPr>
          <p:cNvSpPr/>
          <p:nvPr userDrawn="1"/>
        </p:nvSpPr>
        <p:spPr>
          <a:xfrm>
            <a:off x="6096000" y="0"/>
            <a:ext cx="3048000" cy="6858000"/>
          </a:xfrm>
          <a:prstGeom prst="rect">
            <a:avLst/>
          </a:prstGeom>
          <a:blipFill>
            <a:blip r:embed="rId4"/>
            <a:stretch>
              <a:fillRect l="10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050A463-2E6E-6442-A136-0A14EEBEF8D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3048000" cy="6858000"/>
          </a:xfrm>
          <a:prstGeom prst="rect">
            <a:avLst/>
          </a:prstGeom>
        </p:spPr>
      </p:pic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2B7BC0D5-9B38-C345-A8F9-B27A9565637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3048000" cy="6858000"/>
          </a:xfrm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rgbClr val="E1E1D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Insertar imagen en este espacio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B6347779-5ECB-D446-8820-8A2C3C2B27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348" y="1815554"/>
            <a:ext cx="5338434" cy="498422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17" name="Marcador de texto 24">
            <a:extLst>
              <a:ext uri="{FF2B5EF4-FFF2-40B4-BE49-F238E27FC236}">
                <a16:creationId xmlns:a16="http://schemas.microsoft.com/office/drawing/2014/main" id="{ABD84EF8-12B3-FB4E-BEBC-535CA97533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347" y="2333919"/>
            <a:ext cx="5338433" cy="498422"/>
          </a:xfrm>
        </p:spPr>
        <p:txBody>
          <a:bodyPr>
            <a:normAutofit/>
          </a:bodyPr>
          <a:lstStyle>
            <a:lvl1pPr marL="0" indent="0">
              <a:buNone/>
              <a:defRPr sz="2600" i="0">
                <a:solidFill>
                  <a:srgbClr val="FF00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18" name="Marcador de texto 24">
            <a:extLst>
              <a:ext uri="{FF2B5EF4-FFF2-40B4-BE49-F238E27FC236}">
                <a16:creationId xmlns:a16="http://schemas.microsoft.com/office/drawing/2014/main" id="{1C985532-6147-1D4F-A940-EFAEF998A0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7347" y="3428999"/>
            <a:ext cx="5338433" cy="2866869"/>
          </a:xfrm>
        </p:spPr>
        <p:txBody>
          <a:bodyPr>
            <a:normAutofit/>
          </a:bodyPr>
          <a:lstStyle>
            <a:lvl1pPr marL="0" indent="0">
              <a:buNone/>
              <a:defRPr sz="2000" i="0">
                <a:solidFill>
                  <a:srgbClr val="7475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</p:spTree>
    <p:extLst>
      <p:ext uri="{BB962C8B-B14F-4D97-AF65-F5344CB8AC3E}">
        <p14:creationId xmlns:p14="http://schemas.microsoft.com/office/powerpoint/2010/main" val="1709857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ías y mensajes cl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87A2E6B-310A-B242-BA65-5BA20C4FE6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45" r="86014"/>
          <a:stretch/>
        </p:blipFill>
        <p:spPr>
          <a:xfrm>
            <a:off x="0" y="5832388"/>
            <a:ext cx="1705232" cy="102561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E7AC3A5-65F0-FE44-985A-7042F84B59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4" t="49369" r="60676"/>
          <a:stretch/>
        </p:blipFill>
        <p:spPr>
          <a:xfrm>
            <a:off x="1779372" y="3400740"/>
            <a:ext cx="3015049" cy="347224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E54E324-52C2-1E41-B5B7-823F86C39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43" r="11216" b="45946"/>
          <a:stretch/>
        </p:blipFill>
        <p:spPr>
          <a:xfrm>
            <a:off x="7710616" y="0"/>
            <a:ext cx="3113903" cy="3707027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051AF2F5-A298-3A47-BDFA-937E19791B9A}"/>
              </a:ext>
            </a:extLst>
          </p:cNvPr>
          <p:cNvSpPr/>
          <p:nvPr userDrawn="1"/>
        </p:nvSpPr>
        <p:spPr>
          <a:xfrm>
            <a:off x="2049479" y="3649075"/>
            <a:ext cx="2496764" cy="2496764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E1587141-A152-F347-A988-CFDEB46EC1ED}"/>
              </a:ext>
            </a:extLst>
          </p:cNvPr>
          <p:cNvSpPr/>
          <p:nvPr userDrawn="1"/>
        </p:nvSpPr>
        <p:spPr>
          <a:xfrm>
            <a:off x="8031137" y="920284"/>
            <a:ext cx="2496764" cy="2496764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2B86F120-158B-4A4A-BDDC-F5B5A9D59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7679" y="462950"/>
            <a:ext cx="5338434" cy="498422"/>
          </a:xfrm>
        </p:spPr>
        <p:txBody>
          <a:bodyPr>
            <a:noAutofit/>
          </a:bodyPr>
          <a:lstStyle>
            <a:lvl1pPr algn="ctr">
              <a:defRPr sz="3000" b="1">
                <a:solidFill>
                  <a:srgbClr val="FF00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Mensaje clave 1</a:t>
            </a:r>
            <a:endParaRPr lang="es-MX" dirty="0"/>
          </a:p>
        </p:txBody>
      </p:sp>
      <p:sp>
        <p:nvSpPr>
          <p:cNvPr id="18" name="Marcador de texto 24">
            <a:extLst>
              <a:ext uri="{FF2B5EF4-FFF2-40B4-BE49-F238E27FC236}">
                <a16:creationId xmlns:a16="http://schemas.microsoft.com/office/drawing/2014/main" id="{5D7C42CB-B61F-244B-9293-7048E81600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7678" y="981315"/>
            <a:ext cx="5338433" cy="252161"/>
          </a:xfrm>
        </p:spPr>
        <p:txBody>
          <a:bodyPr>
            <a:normAutofit/>
          </a:bodyPr>
          <a:lstStyle>
            <a:lvl1pPr marL="0" indent="0" algn="ctr">
              <a:buNone/>
              <a:defRPr sz="1700" i="1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19" name="Marcador de texto 24">
            <a:extLst>
              <a:ext uri="{FF2B5EF4-FFF2-40B4-BE49-F238E27FC236}">
                <a16:creationId xmlns:a16="http://schemas.microsoft.com/office/drawing/2014/main" id="{8B8A23F9-0057-8946-874F-B5320BF7B0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0454" y="1597051"/>
            <a:ext cx="4914814" cy="1440114"/>
          </a:xfrm>
        </p:spPr>
        <p:txBody>
          <a:bodyPr>
            <a:normAutofit/>
          </a:bodyPr>
          <a:lstStyle>
            <a:lvl1pPr marL="0" indent="0">
              <a:buNone/>
              <a:defRPr sz="1400" i="0">
                <a:solidFill>
                  <a:srgbClr val="7475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21" name="Marcador de texto 24">
            <a:extLst>
              <a:ext uri="{FF2B5EF4-FFF2-40B4-BE49-F238E27FC236}">
                <a16:creationId xmlns:a16="http://schemas.microsoft.com/office/drawing/2014/main" id="{DE1F122E-E06E-5E42-A3FA-1E1B9AAF2D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1410" y="4357275"/>
            <a:ext cx="5338433" cy="252161"/>
          </a:xfrm>
        </p:spPr>
        <p:txBody>
          <a:bodyPr>
            <a:normAutofit/>
          </a:bodyPr>
          <a:lstStyle>
            <a:lvl1pPr marL="0" indent="0" algn="ctr">
              <a:buNone/>
              <a:defRPr sz="1700" i="1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22" name="Marcador de texto 24">
            <a:extLst>
              <a:ext uri="{FF2B5EF4-FFF2-40B4-BE49-F238E27FC236}">
                <a16:creationId xmlns:a16="http://schemas.microsoft.com/office/drawing/2014/main" id="{C8FF5794-4C38-4040-8F47-DE0AE1B2A2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84186" y="4973011"/>
            <a:ext cx="4914814" cy="1440114"/>
          </a:xfrm>
        </p:spPr>
        <p:txBody>
          <a:bodyPr>
            <a:normAutofit/>
          </a:bodyPr>
          <a:lstStyle>
            <a:lvl1pPr marL="0" indent="0">
              <a:buNone/>
              <a:defRPr sz="1400" i="0">
                <a:solidFill>
                  <a:srgbClr val="7475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27" name="Marcador de texto 26">
            <a:extLst>
              <a:ext uri="{FF2B5EF4-FFF2-40B4-BE49-F238E27FC236}">
                <a16:creationId xmlns:a16="http://schemas.microsoft.com/office/drawing/2014/main" id="{CED390F6-1DE0-684A-958B-7A4CBAA9E8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61409" y="3765633"/>
            <a:ext cx="5338433" cy="567959"/>
          </a:xfrm>
        </p:spPr>
        <p:txBody>
          <a:bodyPr>
            <a:normAutofit/>
          </a:bodyPr>
          <a:lstStyle>
            <a:lvl1pPr marL="0" indent="0" algn="ctr">
              <a:buNone/>
              <a:defRPr sz="3000" b="1">
                <a:solidFill>
                  <a:srgbClr val="FF00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Mensaje clave 2</a:t>
            </a:r>
          </a:p>
        </p:txBody>
      </p:sp>
      <p:sp>
        <p:nvSpPr>
          <p:cNvPr id="29" name="Marcador de posición de imagen 28">
            <a:extLst>
              <a:ext uri="{FF2B5EF4-FFF2-40B4-BE49-F238E27FC236}">
                <a16:creationId xmlns:a16="http://schemas.microsoft.com/office/drawing/2014/main" id="{964B519F-B1DC-9A49-9400-F2382739AB9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049478" y="3649663"/>
            <a:ext cx="2497121" cy="249555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  <a:p>
            <a:r>
              <a:rPr lang="es-MX" dirty="0"/>
              <a:t>Insertar imagen </a:t>
            </a:r>
          </a:p>
          <a:p>
            <a:r>
              <a:rPr lang="es-MX" dirty="0"/>
              <a:t>con formato </a:t>
            </a:r>
          </a:p>
          <a:p>
            <a:r>
              <a:rPr lang="es-MX" dirty="0"/>
              <a:t>circular aquí</a:t>
            </a:r>
          </a:p>
        </p:txBody>
      </p:sp>
      <p:sp>
        <p:nvSpPr>
          <p:cNvPr id="30" name="Marcador de posición de imagen 28">
            <a:extLst>
              <a:ext uri="{FF2B5EF4-FFF2-40B4-BE49-F238E27FC236}">
                <a16:creationId xmlns:a16="http://schemas.microsoft.com/office/drawing/2014/main" id="{32A967FF-14DC-BA40-9AD1-A9745BD7A68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31137" y="954719"/>
            <a:ext cx="2497121" cy="244602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  <a:p>
            <a:r>
              <a:rPr lang="es-MX" dirty="0"/>
              <a:t>Insertar imagen </a:t>
            </a:r>
          </a:p>
          <a:p>
            <a:r>
              <a:rPr lang="es-MX" dirty="0"/>
              <a:t>con formato </a:t>
            </a:r>
          </a:p>
          <a:p>
            <a:r>
              <a:rPr lang="es-MX" dirty="0"/>
              <a:t>circular aquí</a:t>
            </a:r>
          </a:p>
        </p:txBody>
      </p:sp>
    </p:spTree>
    <p:extLst>
      <p:ext uri="{BB962C8B-B14F-4D97-AF65-F5344CB8AC3E}">
        <p14:creationId xmlns:p14="http://schemas.microsoft.com/office/powerpoint/2010/main" val="1146576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mensajes clave lengu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370AB478-B66E-2348-A690-9A68BAA1A1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03" y="444905"/>
            <a:ext cx="5338434" cy="49842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es-MX" sz="3300" b="1" kern="1200" dirty="0">
                <a:solidFill>
                  <a:srgbClr val="FF00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13" name="Marcador de texto 24">
            <a:extLst>
              <a:ext uri="{FF2B5EF4-FFF2-40B4-BE49-F238E27FC236}">
                <a16:creationId xmlns:a16="http://schemas.microsoft.com/office/drawing/2014/main" id="{10126A38-8D6E-254B-9620-38A1D03C28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902" y="963270"/>
            <a:ext cx="5338433" cy="49842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2000" i="1" kern="1200" dirty="0">
                <a:solidFill>
                  <a:srgbClr val="7475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14" name="Marcador de texto 24">
            <a:extLst>
              <a:ext uri="{FF2B5EF4-FFF2-40B4-BE49-F238E27FC236}">
                <a16:creationId xmlns:a16="http://schemas.microsoft.com/office/drawing/2014/main" id="{3F23AC16-6173-B741-98AC-C6084D8A84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2499" y="1794901"/>
            <a:ext cx="5338433" cy="23187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1300" b="1" i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Mensaje clave 1</a:t>
            </a:r>
          </a:p>
        </p:txBody>
      </p:sp>
      <p:sp>
        <p:nvSpPr>
          <p:cNvPr id="15" name="Marcador de texto 24">
            <a:extLst>
              <a:ext uri="{FF2B5EF4-FFF2-40B4-BE49-F238E27FC236}">
                <a16:creationId xmlns:a16="http://schemas.microsoft.com/office/drawing/2014/main" id="{CB6A9C9D-7EA3-2D4A-AA1C-7F96F238BB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499" y="2028453"/>
            <a:ext cx="8671110" cy="171727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s-MX" sz="1300" kern="1200" dirty="0">
                <a:solidFill>
                  <a:srgbClr val="7475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18" name="Marcador de texto 24">
            <a:extLst>
              <a:ext uri="{FF2B5EF4-FFF2-40B4-BE49-F238E27FC236}">
                <a16:creationId xmlns:a16="http://schemas.microsoft.com/office/drawing/2014/main" id="{ADF53BAF-8515-4B46-92F5-0BC0266D32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2499" y="4078939"/>
            <a:ext cx="5338433" cy="23187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1300" b="1" i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Mensaje clave 2</a:t>
            </a:r>
          </a:p>
        </p:txBody>
      </p:sp>
      <p:sp>
        <p:nvSpPr>
          <p:cNvPr id="19" name="Marcador de texto 24">
            <a:extLst>
              <a:ext uri="{FF2B5EF4-FFF2-40B4-BE49-F238E27FC236}">
                <a16:creationId xmlns:a16="http://schemas.microsoft.com/office/drawing/2014/main" id="{D060B686-3CE7-6D49-A207-F6C4D07BB6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2499" y="4312491"/>
            <a:ext cx="8671110" cy="171727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s-MX" sz="1300" kern="1200" dirty="0">
                <a:solidFill>
                  <a:srgbClr val="7475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1BDF51A0-EF83-1644-ACE6-68F8594ECC57}"/>
              </a:ext>
            </a:extLst>
          </p:cNvPr>
          <p:cNvGrpSpPr/>
          <p:nvPr userDrawn="1"/>
        </p:nvGrpSpPr>
        <p:grpSpPr>
          <a:xfrm>
            <a:off x="9729161" y="0"/>
            <a:ext cx="2462839" cy="6858000"/>
            <a:chOff x="9729161" y="0"/>
            <a:chExt cx="2462839" cy="6858000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860D3FDA-9037-0A4C-A9B3-A628EF37739F}"/>
                </a:ext>
              </a:extLst>
            </p:cNvPr>
            <p:cNvSpPr/>
            <p:nvPr userDrawn="1"/>
          </p:nvSpPr>
          <p:spPr>
            <a:xfrm>
              <a:off x="9744152" y="0"/>
              <a:ext cx="2447848" cy="6858000"/>
            </a:xfrm>
            <a:prstGeom prst="rect">
              <a:avLst/>
            </a:prstGeom>
            <a:solidFill>
              <a:srgbClr val="F00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1832BDF6-1E15-2749-8DED-2EE308E9C04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6" r="3670"/>
            <a:stretch/>
          </p:blipFill>
          <p:spPr>
            <a:xfrm>
              <a:off x="9729161" y="0"/>
              <a:ext cx="2462839" cy="6858000"/>
            </a:xfrm>
            <a:prstGeom prst="rect">
              <a:avLst/>
            </a:prstGeom>
          </p:spPr>
        </p:pic>
      </p:grpSp>
      <p:pic>
        <p:nvPicPr>
          <p:cNvPr id="17" name="Imagen 16">
            <a:extLst>
              <a:ext uri="{FF2B5EF4-FFF2-40B4-BE49-F238E27FC236}">
                <a16:creationId xmlns:a16="http://schemas.microsoft.com/office/drawing/2014/main" id="{9A198717-EBAB-6942-90F3-E705922D8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48878" y="5544633"/>
            <a:ext cx="1658112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27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dena de valo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9">
            <a:extLst>
              <a:ext uri="{FF2B5EF4-FFF2-40B4-BE49-F238E27FC236}">
                <a16:creationId xmlns:a16="http://schemas.microsoft.com/office/drawing/2014/main" id="{91B654CA-BA77-494E-BC5A-EF881065CB9B}"/>
              </a:ext>
            </a:extLst>
          </p:cNvPr>
          <p:cNvSpPr/>
          <p:nvPr userDrawn="1"/>
        </p:nvSpPr>
        <p:spPr>
          <a:xfrm>
            <a:off x="0" y="6006701"/>
            <a:ext cx="12192000" cy="891017"/>
          </a:xfrm>
          <a:prstGeom prst="rect">
            <a:avLst/>
          </a:prstGeom>
          <a:solidFill>
            <a:srgbClr val="F00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A7FB4A3F-258A-9942-9CDB-7ACF5A3F25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048" y="164870"/>
            <a:ext cx="11289814" cy="49842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es-MX" sz="3600" b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15" name="Marcador de texto 24">
            <a:extLst>
              <a:ext uri="{FF2B5EF4-FFF2-40B4-BE49-F238E27FC236}">
                <a16:creationId xmlns:a16="http://schemas.microsoft.com/office/drawing/2014/main" id="{35C72B46-A6C7-0E45-95A3-D418BCF2C4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047" y="683235"/>
            <a:ext cx="11289812" cy="49842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2600" kern="1200" dirty="0">
                <a:solidFill>
                  <a:srgbClr val="FF00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16" name="Marcador de texto 1">
            <a:extLst>
              <a:ext uri="{FF2B5EF4-FFF2-40B4-BE49-F238E27FC236}">
                <a16:creationId xmlns:a16="http://schemas.microsoft.com/office/drawing/2014/main" id="{4980FD74-5EC4-5F4F-AB35-1F486F1E7E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0048" y="1465209"/>
            <a:ext cx="3727159" cy="765878"/>
          </a:xfrm>
          <a:prstGeom prst="homePlate">
            <a:avLst/>
          </a:prstGeom>
          <a:solidFill>
            <a:srgbClr val="FF0036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34" name="Marcador de texto 1">
            <a:extLst>
              <a:ext uri="{FF2B5EF4-FFF2-40B4-BE49-F238E27FC236}">
                <a16:creationId xmlns:a16="http://schemas.microsoft.com/office/drawing/2014/main" id="{1576EBC4-7D64-0C4E-AD4E-4E66E2CA6EE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377484" y="1481404"/>
            <a:ext cx="3964255" cy="762873"/>
          </a:xfrm>
          <a:prstGeom prst="chevron">
            <a:avLst/>
          </a:prstGeom>
          <a:solidFill>
            <a:srgbClr val="747577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36" name="Rectangle 29">
            <a:extLst>
              <a:ext uri="{FF2B5EF4-FFF2-40B4-BE49-F238E27FC236}">
                <a16:creationId xmlns:a16="http://schemas.microsoft.com/office/drawing/2014/main" id="{A53028A1-F465-A34C-8766-710C74210BAA}"/>
              </a:ext>
            </a:extLst>
          </p:cNvPr>
          <p:cNvSpPr/>
          <p:nvPr userDrawn="1"/>
        </p:nvSpPr>
        <p:spPr>
          <a:xfrm>
            <a:off x="10663192" y="6019895"/>
            <a:ext cx="1528188" cy="547660"/>
          </a:xfrm>
          <a:prstGeom prst="rect">
            <a:avLst/>
          </a:prstGeom>
          <a:solidFill>
            <a:srgbClr val="F00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22" name="Picture 2" descr="A close up of a tiled wall&#10;&#10;Description automatically generated">
            <a:extLst>
              <a:ext uri="{FF2B5EF4-FFF2-40B4-BE49-F238E27FC236}">
                <a16:creationId xmlns:a16="http://schemas.microsoft.com/office/drawing/2014/main" id="{17FD0804-C446-E142-8444-3C55A2D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8022" r="3948"/>
          <a:stretch/>
        </p:blipFill>
        <p:spPr>
          <a:xfrm>
            <a:off x="-7175" y="6019894"/>
            <a:ext cx="2798502" cy="838105"/>
          </a:xfrm>
          <a:prstGeom prst="rect">
            <a:avLst/>
          </a:prstGeom>
        </p:spPr>
      </p:pic>
      <p:pic>
        <p:nvPicPr>
          <p:cNvPr id="23" name="Picture 18" descr="A close up of a tiled wall&#10;&#10;Description automatically generated">
            <a:extLst>
              <a:ext uri="{FF2B5EF4-FFF2-40B4-BE49-F238E27FC236}">
                <a16:creationId xmlns:a16="http://schemas.microsoft.com/office/drawing/2014/main" id="{C1B2A252-C82B-6846-A3D6-06C1E1B77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8022" r="3948"/>
          <a:stretch/>
        </p:blipFill>
        <p:spPr>
          <a:xfrm>
            <a:off x="2800194" y="6019894"/>
            <a:ext cx="2798502" cy="838106"/>
          </a:xfrm>
          <a:prstGeom prst="rect">
            <a:avLst/>
          </a:prstGeom>
        </p:spPr>
      </p:pic>
      <p:pic>
        <p:nvPicPr>
          <p:cNvPr id="24" name="Picture 20" descr="A close up of a tiled wall&#10;&#10;Description automatically generated">
            <a:extLst>
              <a:ext uri="{FF2B5EF4-FFF2-40B4-BE49-F238E27FC236}">
                <a16:creationId xmlns:a16="http://schemas.microsoft.com/office/drawing/2014/main" id="{1C3CE069-60C1-8242-BC1A-976720887A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8022" r="3948"/>
          <a:stretch/>
        </p:blipFill>
        <p:spPr>
          <a:xfrm>
            <a:off x="5607562" y="6019894"/>
            <a:ext cx="2798502" cy="838106"/>
          </a:xfrm>
          <a:prstGeom prst="rect">
            <a:avLst/>
          </a:prstGeom>
        </p:spPr>
      </p:pic>
      <p:pic>
        <p:nvPicPr>
          <p:cNvPr id="25" name="Picture 21" descr="A close up of a tiled wall&#10;&#10;Description automatically generated">
            <a:extLst>
              <a:ext uri="{FF2B5EF4-FFF2-40B4-BE49-F238E27FC236}">
                <a16:creationId xmlns:a16="http://schemas.microsoft.com/office/drawing/2014/main" id="{588CC456-7521-FA45-8FB7-5B9BB42367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8022" r="3948"/>
          <a:stretch/>
        </p:blipFill>
        <p:spPr>
          <a:xfrm>
            <a:off x="8414930" y="6019892"/>
            <a:ext cx="2798502" cy="838107"/>
          </a:xfrm>
          <a:prstGeom prst="rect">
            <a:avLst/>
          </a:prstGeom>
        </p:spPr>
      </p:pic>
      <p:pic>
        <p:nvPicPr>
          <p:cNvPr id="26" name="Picture 23" descr="A close up of a tiled wall&#10;&#10;Description automatically generated">
            <a:extLst>
              <a:ext uri="{FF2B5EF4-FFF2-40B4-BE49-F238E27FC236}">
                <a16:creationId xmlns:a16="http://schemas.microsoft.com/office/drawing/2014/main" id="{71E4BA8A-44FF-6445-A1FD-732E8B52E9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8022" r="65920"/>
          <a:stretch/>
        </p:blipFill>
        <p:spPr>
          <a:xfrm>
            <a:off x="11206257" y="6019892"/>
            <a:ext cx="992918" cy="838108"/>
          </a:xfrm>
          <a:prstGeom prst="rect">
            <a:avLst/>
          </a:prstGeom>
        </p:spPr>
      </p:pic>
      <p:pic>
        <p:nvPicPr>
          <p:cNvPr id="28" name="Imagen 4">
            <a:extLst>
              <a:ext uri="{FF2B5EF4-FFF2-40B4-BE49-F238E27FC236}">
                <a16:creationId xmlns:a16="http://schemas.microsoft.com/office/drawing/2014/main" id="{A6851C0C-8F00-3E4D-ABC8-B3DA554E89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41062" y="6003266"/>
            <a:ext cx="1658113" cy="877824"/>
          </a:xfrm>
          <a:prstGeom prst="rect">
            <a:avLst/>
          </a:prstGeom>
        </p:spPr>
      </p:pic>
      <p:sp>
        <p:nvSpPr>
          <p:cNvPr id="38" name="Marcador de texto 1">
            <a:extLst>
              <a:ext uri="{FF2B5EF4-FFF2-40B4-BE49-F238E27FC236}">
                <a16:creationId xmlns:a16="http://schemas.microsoft.com/office/drawing/2014/main" id="{FCD70496-F19B-F147-B831-B0B8A12F169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499644" y="1478399"/>
            <a:ext cx="3567438" cy="765878"/>
          </a:xfrm>
          <a:prstGeom prst="chevron">
            <a:avLst/>
          </a:prstGeom>
          <a:solidFill>
            <a:srgbClr val="FF0036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40" name="Marcador de texto 24">
            <a:extLst>
              <a:ext uri="{FF2B5EF4-FFF2-40B4-BE49-F238E27FC236}">
                <a16:creationId xmlns:a16="http://schemas.microsoft.com/office/drawing/2014/main" id="{DE1C9B7A-1852-914F-BEFE-8D3D1A64E10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0048" y="2475418"/>
            <a:ext cx="3320215" cy="3293615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41" name="Marcador de texto 24">
            <a:extLst>
              <a:ext uri="{FF2B5EF4-FFF2-40B4-BE49-F238E27FC236}">
                <a16:creationId xmlns:a16="http://schemas.microsoft.com/office/drawing/2014/main" id="{A816FF1B-0EE4-044C-B710-30399B5505D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14846" y="2475418"/>
            <a:ext cx="3320215" cy="3293615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42" name="Marcador de texto 24">
            <a:extLst>
              <a:ext uri="{FF2B5EF4-FFF2-40B4-BE49-F238E27FC236}">
                <a16:creationId xmlns:a16="http://schemas.microsoft.com/office/drawing/2014/main" id="{7B06BF6C-FB5E-F64A-9FF6-168D366EAB6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499644" y="2475418"/>
            <a:ext cx="3320215" cy="3293615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</p:spTree>
    <p:extLst>
      <p:ext uri="{BB962C8B-B14F-4D97-AF65-F5344CB8AC3E}">
        <p14:creationId xmlns:p14="http://schemas.microsoft.com/office/powerpoint/2010/main" val="221091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bási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id="{A7FB4A3F-258A-9942-9CDB-7ACF5A3F25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55" y="174648"/>
            <a:ext cx="11454703" cy="49842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es-MX" sz="3600" b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15" name="Marcador de texto 24">
            <a:extLst>
              <a:ext uri="{FF2B5EF4-FFF2-40B4-BE49-F238E27FC236}">
                <a16:creationId xmlns:a16="http://schemas.microsoft.com/office/drawing/2014/main" id="{35C72B46-A6C7-0E45-95A3-D418BCF2C4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154" y="693013"/>
            <a:ext cx="11454701" cy="49842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2600" kern="1200" dirty="0">
                <a:solidFill>
                  <a:srgbClr val="FF00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D17BF08-A197-9C45-A0A3-BB64EFFFB0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45" r="86014"/>
          <a:stretch/>
        </p:blipFill>
        <p:spPr>
          <a:xfrm>
            <a:off x="0" y="5832388"/>
            <a:ext cx="1705232" cy="102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8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360DA-8EF8-44AC-ABBD-58D40BA02AD6}" type="datetimeFigureOut">
              <a:rPr lang="es-MX" smtClean="0"/>
              <a:t>02/02/2021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EAA68-30F0-44B4-A750-EFA967723A1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676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7" r:id="rId2"/>
    <p:sldLayoutId id="2147483650" r:id="rId3"/>
    <p:sldLayoutId id="2147483663" r:id="rId4"/>
    <p:sldLayoutId id="2147483695" r:id="rId5"/>
    <p:sldLayoutId id="2147483708" r:id="rId6"/>
    <p:sldLayoutId id="214748367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188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endParaRPr lang="pt-BR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851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9B4D9B-28EA-D74C-9779-8FC113FAF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10663C-B691-D840-81A5-075F5FA228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15D537A-DE92-1D49-905B-9D4243BC38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B978A6B-B466-8E4E-A169-837BD8E7D7C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413B254F-302E-1642-BD63-CF6D062D3CD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2A6D5CF2-3D72-584E-A5C8-D5EFB3588A3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92096A82-9C6C-204C-B8EA-D9AB6B087FB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E3918F35-8CA6-4B4D-B3C2-8CE62A6175D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873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B9B5F1-226A-6E49-85FE-A57C3A8AB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692AF3-E17C-EA45-AF96-4F4C841E11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C87BC5F-E806-5142-BB91-C8E7D9769C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6A6B27B-1F1D-DE4E-8B69-27B222BC89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180E7785-858C-4048-AB69-06A0740BFDE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4C0F337A-B425-E043-A250-CAF4194E83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B0CCF00A-CD59-F64E-B643-948B8158E4A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D1F4E726-8EE0-934F-A4AE-02797DE95A5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</p:spTree>
    <p:extLst>
      <p:ext uri="{BB962C8B-B14F-4D97-AF65-F5344CB8AC3E}">
        <p14:creationId xmlns:p14="http://schemas.microsoft.com/office/powerpoint/2010/main" val="125049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023857-E1BB-F941-A6E3-A66C21764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25F25D-F29C-834F-B30E-BECD8F6320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97007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00333"/>
        </a:solidFill>
        <a:ln>
          <a:noFill/>
        </a:ln>
      </a:spPr>
      <a:bodyPr rtlCol="0" anchor="ctr"/>
      <a:lstStyle>
        <a:defPPr algn="ctr">
          <a:defRPr dirty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de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Fernando García</dc:creator>
  <cp:lastModifiedBy>Lima, Itala</cp:lastModifiedBy>
  <cp:revision>165</cp:revision>
  <dcterms:created xsi:type="dcterms:W3CDTF">2020-08-20T01:34:26Z</dcterms:created>
  <dcterms:modified xsi:type="dcterms:W3CDTF">2021-02-02T14:17:07Z</dcterms:modified>
</cp:coreProperties>
</file>