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9" r:id="rId3"/>
    <p:sldId id="283" r:id="rId4"/>
    <p:sldId id="341" r:id="rId5"/>
    <p:sldId id="33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6"/>
    <a:srgbClr val="1B2128"/>
    <a:srgbClr val="747577"/>
    <a:srgbClr val="E1E1DF"/>
    <a:srgbClr val="D0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88112-AA9C-159B-A30A-6B339599A827}" v="1064" dt="2020-09-11T15:04:3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5" descr="A close up of a window&#10;&#10;Description automatically generated">
            <a:extLst>
              <a:ext uri="{FF2B5EF4-FFF2-40B4-BE49-F238E27FC236}">
                <a16:creationId xmlns:a16="http://schemas.microsoft.com/office/drawing/2014/main" id="{91856A96-6EB4-5C47-83BA-C8F582206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" r="7657"/>
          <a:stretch/>
        </p:blipFill>
        <p:spPr>
          <a:xfrm>
            <a:off x="0" y="0"/>
            <a:ext cx="6135625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9411" y="2735346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9411" y="3448941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882209-9F68-4B4C-9522-78AAD8014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r="12017"/>
          <a:stretch/>
        </p:blipFill>
        <p:spPr>
          <a:xfrm>
            <a:off x="510919" y="1238841"/>
            <a:ext cx="4774507" cy="4780959"/>
          </a:xfrm>
          <a:prstGeom prst="ellipse">
            <a:avLst/>
          </a:prstGeom>
        </p:spPr>
      </p:pic>
      <p:sp>
        <p:nvSpPr>
          <p:cNvPr id="12" name="Marcador de posición de imagen 28">
            <a:extLst>
              <a:ext uri="{FF2B5EF4-FFF2-40B4-BE49-F238E27FC236}">
                <a16:creationId xmlns:a16="http://schemas.microsoft.com/office/drawing/2014/main" id="{33F70DD9-A66E-D64F-A251-F3DCDFDDF6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998" y="1228157"/>
            <a:ext cx="4785428" cy="47809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99057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bote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 descr="A close up of a tiled wall&#10;&#10;Description automatically generated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13067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349985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912577-69C7-4847-BB6B-0E0E04818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3BE901-05BC-0C40-8928-31FE9D7B4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4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70985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+ mensaje + iconos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F7EB666-067F-0B4D-9B8D-BA396B4FC441}"/>
              </a:ext>
            </a:extLst>
          </p:cNvPr>
          <p:cNvCxnSpPr/>
          <p:nvPr userDrawn="1"/>
        </p:nvCxnSpPr>
        <p:spPr>
          <a:xfrm flipH="1">
            <a:off x="6163946" y="4476311"/>
            <a:ext cx="4441022" cy="0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7B705027-2302-CE49-8A7A-AB353B535128}"/>
              </a:ext>
            </a:extLst>
          </p:cNvPr>
          <p:cNvSpPr/>
          <p:nvPr userDrawn="1"/>
        </p:nvSpPr>
        <p:spPr>
          <a:xfrm>
            <a:off x="5804055" y="406948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A2128A-122C-114A-A37C-CAFE876F1FFA}"/>
              </a:ext>
            </a:extLst>
          </p:cNvPr>
          <p:cNvSpPr/>
          <p:nvPr userDrawn="1"/>
        </p:nvSpPr>
        <p:spPr>
          <a:xfrm>
            <a:off x="8056283" y="4058954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E752E8-243C-E447-A56A-C22B246BFF9A}"/>
              </a:ext>
            </a:extLst>
          </p:cNvPr>
          <p:cNvSpPr/>
          <p:nvPr userDrawn="1"/>
        </p:nvSpPr>
        <p:spPr>
          <a:xfrm>
            <a:off x="10304701" y="405637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BC72516-99EB-CD46-948F-B15483895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4379" y="58462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6" name="Marcador de texto 24">
            <a:extLst>
              <a:ext uri="{FF2B5EF4-FFF2-40B4-BE49-F238E27FC236}">
                <a16:creationId xmlns:a16="http://schemas.microsoft.com/office/drawing/2014/main" id="{3249BBA6-7C02-594D-BD54-2B1B2631D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4378" y="110299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300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0" name="Marcador de posición de imagen 32">
            <a:extLst>
              <a:ext uri="{FF2B5EF4-FFF2-40B4-BE49-F238E27FC236}">
                <a16:creationId xmlns:a16="http://schemas.microsoft.com/office/drawing/2014/main" id="{5218E46E-31BD-A247-81D7-14D2E271BF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024" y="4197266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1" name="Marcador de posición de imagen 32">
            <a:extLst>
              <a:ext uri="{FF2B5EF4-FFF2-40B4-BE49-F238E27FC236}">
                <a16:creationId xmlns:a16="http://schemas.microsoft.com/office/drawing/2014/main" id="{5E65C46B-0E8A-CA4D-9B53-A0FAC70121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415347" y="4200879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2" name="Marcador de posición de imagen 32">
            <a:extLst>
              <a:ext uri="{FF2B5EF4-FFF2-40B4-BE49-F238E27FC236}">
                <a16:creationId xmlns:a16="http://schemas.microsoft.com/office/drawing/2014/main" id="{A388F0BB-3457-934C-8DA2-52B61C9061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14701" y="420087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DAB206F0-B582-184C-87CE-E051B53C8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4379" y="1808350"/>
            <a:ext cx="4178500" cy="18897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E9F81692-C3C9-8B4C-9F56-B0D1A6E9C9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4378" y="2041902"/>
            <a:ext cx="6787053" cy="15409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1B0286E-618C-F641-A582-645641BDBE17}"/>
              </a:ext>
            </a:extLst>
          </p:cNvPr>
          <p:cNvSpPr/>
          <p:nvPr userDrawn="1"/>
        </p:nvSpPr>
        <p:spPr>
          <a:xfrm>
            <a:off x="-42622" y="5864755"/>
            <a:ext cx="12234622" cy="1005141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0A15D-5833-DB4E-8751-BF89D8BC0D3F}"/>
              </a:ext>
            </a:extLst>
          </p:cNvPr>
          <p:cNvGrpSpPr/>
          <p:nvPr userDrawn="1"/>
        </p:nvGrpSpPr>
        <p:grpSpPr>
          <a:xfrm>
            <a:off x="-81905" y="5890047"/>
            <a:ext cx="12273905" cy="1018252"/>
            <a:chOff x="-42623" y="5839748"/>
            <a:chExt cx="12273905" cy="101825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085AEA5-51A9-FE49-A24B-CD262FB341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44"/>
            <a:stretch/>
          </p:blipFill>
          <p:spPr>
            <a:xfrm>
              <a:off x="-42623" y="5852858"/>
              <a:ext cx="6430858" cy="1005142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1A2D5F1-78BB-0843-B5B7-C8E26A8C4D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t="85152"/>
            <a:stretch/>
          </p:blipFill>
          <p:spPr>
            <a:xfrm>
              <a:off x="6368141" y="5839748"/>
              <a:ext cx="5863141" cy="1018251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184F2DD8-9F00-824A-817F-84D747EE9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65972" y="5928413"/>
            <a:ext cx="1658112" cy="87782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68F858D-E4F3-4044-BE6F-F4C37BDD0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2205"/>
          <a:stretch/>
        </p:blipFill>
        <p:spPr>
          <a:xfrm>
            <a:off x="-42622" y="0"/>
            <a:ext cx="4627418" cy="6858000"/>
          </a:xfrm>
          <a:prstGeom prst="rect">
            <a:avLst/>
          </a:prstGeom>
        </p:spPr>
      </p:pic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AD206B75-57C9-1F44-9FC4-911B01F709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622" y="0"/>
            <a:ext cx="463968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286468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s y mensaje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7A2E6B-310A-B242-BA65-5BA20C4F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7AC3A5-65F0-FE44-985A-7042F84B5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49369" r="60676"/>
          <a:stretch/>
        </p:blipFill>
        <p:spPr>
          <a:xfrm>
            <a:off x="1779372" y="3400740"/>
            <a:ext cx="3015049" cy="34722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4E324-52C2-1E41-B5B7-823F86C39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3" r="11216" b="45946"/>
          <a:stretch/>
        </p:blipFill>
        <p:spPr>
          <a:xfrm>
            <a:off x="7710616" y="0"/>
            <a:ext cx="3113903" cy="37070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51AF2F5-A298-3A47-BDFA-937E19791B9A}"/>
              </a:ext>
            </a:extLst>
          </p:cNvPr>
          <p:cNvSpPr/>
          <p:nvPr userDrawn="1"/>
        </p:nvSpPr>
        <p:spPr>
          <a:xfrm>
            <a:off x="2049479" y="3649075"/>
            <a:ext cx="2496764" cy="24967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587141-A152-F347-A988-CFDEB46EC1ED}"/>
              </a:ext>
            </a:extLst>
          </p:cNvPr>
          <p:cNvSpPr/>
          <p:nvPr userDrawn="1"/>
        </p:nvSpPr>
        <p:spPr>
          <a:xfrm>
            <a:off x="8031137" y="920284"/>
            <a:ext cx="2496764" cy="249676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B86F120-158B-4A4A-BDDC-F5B5A9D59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679" y="462950"/>
            <a:ext cx="5338434" cy="498422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Mensaje clave 1</a:t>
            </a:r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7C42CB-B61F-244B-9293-7048E81600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678" y="98131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8B8A23F9-0057-8946-874F-B5320BF7B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454" y="159705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E1F122E-E06E-5E42-A3FA-1E1B9AAF2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410" y="435727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C8FF5794-4C38-4040-8F47-DE0AE1B2A2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186" y="497301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CED390F6-1DE0-684A-958B-7A4CBAA9E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1409" y="3765633"/>
            <a:ext cx="5338433" cy="567959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964B519F-B1DC-9A49-9400-F2382739AB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49478" y="3649663"/>
            <a:ext cx="2497121" cy="2495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32A967FF-14DC-BA40-9AD1-A9745BD7A6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1137" y="954719"/>
            <a:ext cx="2497121" cy="24460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114657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179114-ECCA-EB44-B7C6-9AB67994B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5"/>
          <a:stretch/>
        </p:blipFill>
        <p:spPr>
          <a:xfrm>
            <a:off x="9759142" y="0"/>
            <a:ext cx="2432858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888E4E3-7E81-1042-BF6F-1B5C9CEE7E45}"/>
              </a:ext>
            </a:extLst>
          </p:cNvPr>
          <p:cNvGrpSpPr/>
          <p:nvPr userDrawn="1"/>
        </p:nvGrpSpPr>
        <p:grpSpPr>
          <a:xfrm>
            <a:off x="9744152" y="0"/>
            <a:ext cx="2447848" cy="6858001"/>
            <a:chOff x="9744152" y="0"/>
            <a:chExt cx="2447848" cy="685800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D78E0D0-6179-954B-8248-4F38C2F99870}"/>
                </a:ext>
              </a:extLst>
            </p:cNvPr>
            <p:cNvSpPr/>
            <p:nvPr userDrawn="1"/>
          </p:nvSpPr>
          <p:spPr>
            <a:xfrm>
              <a:off x="9744152" y="0"/>
              <a:ext cx="2447848" cy="6858000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A962960-4A68-C64D-803F-01CC4AD2EC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9" r="29256" b="5172"/>
            <a:stretch/>
          </p:blipFill>
          <p:spPr>
            <a:xfrm>
              <a:off x="9744152" y="1"/>
              <a:ext cx="2447848" cy="6858000"/>
            </a:xfrm>
            <a:prstGeom prst="rect">
              <a:avLst/>
            </a:prstGeom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8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a de val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19893"/>
            <a:ext cx="12192000" cy="877825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3685" y="1568439"/>
            <a:ext cx="283314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01979" y="1570840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55114" y="1566937"/>
            <a:ext cx="272320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54" y="2661208"/>
            <a:ext cx="1891358" cy="312444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00C99FD3-03A0-1E40-A6CC-F0DF09AD46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8305" y="1569942"/>
            <a:ext cx="2727685" cy="762873"/>
          </a:xfrm>
          <a:prstGeom prst="homePlate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5BC098B8-CD03-6F4B-A1B8-046442CD7A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28497" y="2661208"/>
            <a:ext cx="1891358" cy="312444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B6B31609-9936-A643-B4D3-19B2B9CA2B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5990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1017C570-FF58-754E-A101-AC1921C60D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46826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598630AA-AEBE-CC4A-AF6D-23340EEDDB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37662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5" name="Marcador de texto 1">
            <a:extLst>
              <a:ext uri="{FF2B5EF4-FFF2-40B4-BE49-F238E27FC236}">
                <a16:creationId xmlns:a16="http://schemas.microsoft.com/office/drawing/2014/main" id="{BF13B1A9-E804-3643-9161-95584BA46E0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71156" y="1569942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grpSp>
        <p:nvGrpSpPr>
          <p:cNvPr id="26" name="Group 29">
            <a:extLst>
              <a:ext uri="{FF2B5EF4-FFF2-40B4-BE49-F238E27FC236}">
                <a16:creationId xmlns:a16="http://schemas.microsoft.com/office/drawing/2014/main" id="{139367ED-9A02-EF46-A393-7AF8F225ADB6}"/>
              </a:ext>
            </a:extLst>
          </p:cNvPr>
          <p:cNvGrpSpPr/>
          <p:nvPr userDrawn="1"/>
        </p:nvGrpSpPr>
        <p:grpSpPr>
          <a:xfrm>
            <a:off x="0" y="6019894"/>
            <a:ext cx="12192003" cy="847302"/>
            <a:chOff x="-2" y="6010698"/>
            <a:chExt cx="12192003" cy="847302"/>
          </a:xfrm>
        </p:grpSpPr>
        <p:pic>
          <p:nvPicPr>
            <p:cNvPr id="28" name="Picture 30" descr="A close up of a bowl&#10;&#10;Description automatically generated">
              <a:extLst>
                <a:ext uri="{FF2B5EF4-FFF2-40B4-BE49-F238E27FC236}">
                  <a16:creationId xmlns:a16="http://schemas.microsoft.com/office/drawing/2014/main" id="{221C3D53-16C8-734E-ADF6-C3D866A98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-2" y="6010698"/>
              <a:ext cx="4250269" cy="847301"/>
            </a:xfrm>
            <a:prstGeom prst="rect">
              <a:avLst/>
            </a:prstGeom>
          </p:spPr>
        </p:pic>
        <p:pic>
          <p:nvPicPr>
            <p:cNvPr id="32" name="Picture 31" descr="A close up of a bowl&#10;&#10;Description automatically generated">
              <a:extLst>
                <a:ext uri="{FF2B5EF4-FFF2-40B4-BE49-F238E27FC236}">
                  <a16:creationId xmlns:a16="http://schemas.microsoft.com/office/drawing/2014/main" id="{4DE82094-10D7-9946-9CDC-C06A4DC58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4199464" y="6010698"/>
              <a:ext cx="4250269" cy="847302"/>
            </a:xfrm>
            <a:prstGeom prst="rect">
              <a:avLst/>
            </a:prstGeom>
          </p:spPr>
        </p:pic>
        <p:pic>
          <p:nvPicPr>
            <p:cNvPr id="33" name="Picture 33" descr="A close up of a bowl&#10;&#10;Description automatically generated">
              <a:extLst>
                <a:ext uri="{FF2B5EF4-FFF2-40B4-BE49-F238E27FC236}">
                  <a16:creationId xmlns:a16="http://schemas.microsoft.com/office/drawing/2014/main" id="{529F49AE-9081-3D4A-ACEB-317AD2D87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527" r="10102"/>
            <a:stretch/>
          </p:blipFill>
          <p:spPr>
            <a:xfrm>
              <a:off x="8398931" y="6010698"/>
              <a:ext cx="3793070" cy="831804"/>
            </a:xfrm>
            <a:prstGeom prst="rect">
              <a:avLst/>
            </a:prstGeom>
          </p:spPr>
        </p:pic>
      </p:grpSp>
      <p:pic>
        <p:nvPicPr>
          <p:cNvPr id="35" name="Imagen 4">
            <a:extLst>
              <a:ext uri="{FF2B5EF4-FFF2-40B4-BE49-F238E27FC236}">
                <a16:creationId xmlns:a16="http://schemas.microsoft.com/office/drawing/2014/main" id="{E056B17D-1B1D-6946-9501-69A47DE61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3" y="6004632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7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ás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17BF08-A197-9C45-A0A3-BB64EFFFB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60DA-8EF8-44AC-ABBD-58D40BA02AD6}" type="datetimeFigureOut">
              <a:rPr lang="es-MX" smtClean="0"/>
              <a:t>02/02/2021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0" r:id="rId3"/>
    <p:sldLayoutId id="2147483692" r:id="rId4"/>
    <p:sldLayoutId id="2147483663" r:id="rId5"/>
    <p:sldLayoutId id="2147483664" r:id="rId6"/>
    <p:sldLayoutId id="2147483696" r:id="rId7"/>
    <p:sldLayoutId id="2147483710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D5BC5-2965-4447-91CD-7438672A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6DD1F-272F-F84F-B31B-236D15A22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88ABD8F-52B1-9844-8F01-568752C811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771" y="1228157"/>
            <a:ext cx="4641655" cy="4651562"/>
          </a:xfrm>
        </p:spPr>
      </p:sp>
    </p:spTree>
    <p:extLst>
      <p:ext uri="{BB962C8B-B14F-4D97-AF65-F5344CB8AC3E}">
        <p14:creationId xmlns:p14="http://schemas.microsoft.com/office/powerpoint/2010/main" val="28411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5" name="Espaço Reservado para Imagem 4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6" name="Espaço Reservado para Imagem 5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Espaço Reservado para Texto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Imagem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99258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9B5F1-226A-6E49-85FE-A57C3A8A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92AF3-E17C-EA45-AF96-4F4C841E1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87BC5F-E806-5142-BB91-C8E7D9769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A6B27B-1F1D-DE4E-8B69-27B222BC89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80E7785-858C-4048-AB69-06A0740BF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C0F337A-B425-E043-A250-CAF4194E8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0CCF00A-CD59-F64E-B643-948B8158E4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1F4E726-8EE0-934F-A4AE-02797DE95A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25049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74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3857-E1BB-F941-A6E3-A66C217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5F25D-F29C-834F-B30E-BECD8F632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700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0333"/>
        </a:solidFill>
        <a:ln>
          <a:noFill/>
        </a:ln>
      </a:spPr>
      <a:bodyPr rtlCol="0" anchor="ctr"/>
      <a:lstStyle>
        <a:defPPr algn="ctr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García</dc:creator>
  <cp:lastModifiedBy>Lima, Itala</cp:lastModifiedBy>
  <cp:revision>164</cp:revision>
  <dcterms:created xsi:type="dcterms:W3CDTF">2020-08-20T01:34:26Z</dcterms:created>
  <dcterms:modified xsi:type="dcterms:W3CDTF">2021-02-02T14:37:42Z</dcterms:modified>
</cp:coreProperties>
</file>