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17" r:id="rId4"/>
    <p:sldId id="33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6"/>
    <a:srgbClr val="1B2128"/>
    <a:srgbClr val="747577"/>
    <a:srgbClr val="E1E1DF"/>
    <a:srgbClr val="D0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88112-AA9C-159B-A30A-6B339599A827}" v="1064" dt="2020-09-11T15:04:38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 bande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3F026845-4D9E-5141-8F66-58EB1D6E83DD}"/>
              </a:ext>
            </a:extLst>
          </p:cNvPr>
          <p:cNvSpPr/>
          <p:nvPr userDrawn="1"/>
        </p:nvSpPr>
        <p:spPr>
          <a:xfrm>
            <a:off x="8835259" y="4379529"/>
            <a:ext cx="1286203" cy="12862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3C91A91-75BE-D544-BF43-3A3AC7A26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9" t="80833" b="5278"/>
          <a:stretch/>
        </p:blipFill>
        <p:spPr>
          <a:xfrm>
            <a:off x="10420350" y="5543550"/>
            <a:ext cx="1771650" cy="952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C752D4C-B897-C44B-8FCA-239751111D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1DF"/>
          </a:solidFill>
          <a:ln>
            <a:solidFill>
              <a:srgbClr val="E1E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226ACE9D-8DB9-BC4E-8D1B-11D81063470B}"/>
              </a:ext>
            </a:extLst>
          </p:cNvPr>
          <p:cNvSpPr/>
          <p:nvPr userDrawn="1"/>
        </p:nvSpPr>
        <p:spPr>
          <a:xfrm>
            <a:off x="3708155" y="2329861"/>
            <a:ext cx="8026496" cy="1853913"/>
          </a:xfrm>
          <a:prstGeom prst="roundRect">
            <a:avLst>
              <a:gd name="adj" fmla="val 50000"/>
            </a:avLst>
          </a:prstGeom>
          <a:solidFill>
            <a:srgbClr val="F0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6" descr="person holding Coca-Cola soda bottle">
            <a:extLst>
              <a:ext uri="{FF2B5EF4-FFF2-40B4-BE49-F238E27FC236}">
                <a16:creationId xmlns:a16="http://schemas.microsoft.com/office/drawing/2014/main" id="{B08F006C-3AD3-0144-96B8-C38D95A180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r="17566"/>
          <a:stretch/>
        </p:blipFill>
        <p:spPr bwMode="auto">
          <a:xfrm>
            <a:off x="0" y="0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89AB9C2-A782-FB4C-8421-F5830B1772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7239" y="108600"/>
            <a:ext cx="506700" cy="506700"/>
          </a:xfrm>
          <a:prstGeom prst="rect">
            <a:avLst/>
          </a:prstGeom>
        </p:spPr>
      </p:pic>
      <p:pic>
        <p:nvPicPr>
          <p:cNvPr id="22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EB2C3-75AA-4342-809C-7FA6DBFEAA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65725" y="108600"/>
            <a:ext cx="506700" cy="506700"/>
          </a:xfrm>
          <a:prstGeom prst="rect">
            <a:avLst/>
          </a:prstGeom>
        </p:spPr>
      </p:pic>
      <p:pic>
        <p:nvPicPr>
          <p:cNvPr id="23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CDBD6E-B849-854A-A153-B497532A0D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4211" y="108600"/>
            <a:ext cx="506700" cy="506700"/>
          </a:xfrm>
          <a:prstGeom prst="rect">
            <a:avLst/>
          </a:prstGeom>
        </p:spPr>
      </p:pic>
      <p:pic>
        <p:nvPicPr>
          <p:cNvPr id="26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2B75BC-B27F-BC41-82E6-59EEAED55A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62697" y="108600"/>
            <a:ext cx="506700" cy="506700"/>
          </a:xfrm>
          <a:prstGeom prst="rect">
            <a:avLst/>
          </a:prstGeom>
        </p:spPr>
      </p:pic>
      <p:pic>
        <p:nvPicPr>
          <p:cNvPr id="27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B35125-8A30-DA4D-8565-04C7CAC06EF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61183" y="108600"/>
            <a:ext cx="506700" cy="506700"/>
          </a:xfrm>
          <a:prstGeom prst="rect">
            <a:avLst/>
          </a:prstGeom>
        </p:spPr>
      </p:pic>
      <p:pic>
        <p:nvPicPr>
          <p:cNvPr id="28" name="Picture 25" descr="A picture containing sitting, drawing&#10;&#10;Description automatically generated">
            <a:extLst>
              <a:ext uri="{FF2B5EF4-FFF2-40B4-BE49-F238E27FC236}">
                <a16:creationId xmlns:a16="http://schemas.microsoft.com/office/drawing/2014/main" id="{0D3093A3-F07E-FE4D-9CE2-FBA490EB192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40218" y="108600"/>
            <a:ext cx="506700" cy="506700"/>
          </a:xfrm>
          <a:prstGeom prst="rect">
            <a:avLst/>
          </a:prstGeom>
        </p:spPr>
      </p:pic>
      <p:pic>
        <p:nvPicPr>
          <p:cNvPr id="29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B42DD6-A792-E441-BC3F-19E7F9BE98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793882" y="108600"/>
            <a:ext cx="506700" cy="506700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AE80BD-28B6-754E-BDC1-44DD98833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89167" y="108600"/>
            <a:ext cx="506700" cy="506700"/>
          </a:xfrm>
          <a:prstGeom prst="rect">
            <a:avLst/>
          </a:prstGeom>
        </p:spPr>
      </p:pic>
      <p:pic>
        <p:nvPicPr>
          <p:cNvPr id="31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052D95-A432-0147-9E9C-C8C25836C45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85693" y="108600"/>
            <a:ext cx="506700" cy="506700"/>
          </a:xfrm>
          <a:prstGeom prst="rect">
            <a:avLst/>
          </a:prstGeom>
        </p:spPr>
      </p:pic>
      <p:pic>
        <p:nvPicPr>
          <p:cNvPr id="32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B1143F9D-1CB9-B347-9B6C-2987966DD40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89930" y="108600"/>
            <a:ext cx="506700" cy="506700"/>
          </a:xfrm>
          <a:prstGeom prst="rect">
            <a:avLst/>
          </a:prstGeom>
        </p:spPr>
      </p:pic>
      <p:pic>
        <p:nvPicPr>
          <p:cNvPr id="33" name="Imagen 4">
            <a:extLst>
              <a:ext uri="{FF2B5EF4-FFF2-40B4-BE49-F238E27FC236}">
                <a16:creationId xmlns:a16="http://schemas.microsoft.com/office/drawing/2014/main" id="{9AADDCB5-A631-FB49-83F3-28E18C468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0" t="81600" b="5600"/>
          <a:stretch/>
        </p:blipFill>
        <p:spPr>
          <a:xfrm>
            <a:off x="10533888" y="5769511"/>
            <a:ext cx="1658113" cy="877824"/>
          </a:xfrm>
          <a:prstGeom prst="rect">
            <a:avLst/>
          </a:prstGeom>
        </p:spPr>
      </p:pic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75A8B09B-AA17-654B-B157-CE43E0FB25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4622" y="2539726"/>
            <a:ext cx="4502442" cy="48658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s-MX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título aquí</a:t>
            </a:r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5AD4A8D4-EA47-4547-AAC6-A012A1C14F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4622" y="3063597"/>
            <a:ext cx="4502442" cy="42009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MX" sz="2000" i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subtítulo aquí</a:t>
            </a:r>
          </a:p>
        </p:txBody>
      </p:sp>
      <p:sp>
        <p:nvSpPr>
          <p:cNvPr id="36" name="Marcador de texto 19">
            <a:extLst>
              <a:ext uri="{FF2B5EF4-FFF2-40B4-BE49-F238E27FC236}">
                <a16:creationId xmlns:a16="http://schemas.microsoft.com/office/drawing/2014/main" id="{34262025-7243-1249-9413-C88F764F25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4621" y="3528894"/>
            <a:ext cx="4502442" cy="42009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MX" sz="1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fecha y área aquí</a:t>
            </a:r>
          </a:p>
        </p:txBody>
      </p:sp>
      <p:sp>
        <p:nvSpPr>
          <p:cNvPr id="24" name="Marcador de posición de imagen 14">
            <a:extLst>
              <a:ext uri="{FF2B5EF4-FFF2-40B4-BE49-F238E27FC236}">
                <a16:creationId xmlns:a16="http://schemas.microsoft.com/office/drawing/2014/main" id="{002BABAC-BA1F-6B4B-B4F2-0EB7432EC2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80" y="0"/>
            <a:ext cx="6074019" cy="68580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Insertar imagen en este espacio</a:t>
            </a:r>
          </a:p>
        </p:txBody>
      </p:sp>
    </p:spTree>
    <p:extLst>
      <p:ext uri="{BB962C8B-B14F-4D97-AF65-F5344CB8AC3E}">
        <p14:creationId xmlns:p14="http://schemas.microsoft.com/office/powerpoint/2010/main" val="72590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jas de texto">
    <p:bg>
      <p:bgPr>
        <a:solidFill>
          <a:srgbClr val="E1E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CCA15FE9-CC1D-9B45-820C-2EBA709C9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0" t="81600" b="5600"/>
          <a:stretch/>
        </p:blipFill>
        <p:spPr>
          <a:xfrm>
            <a:off x="10533888" y="5769511"/>
            <a:ext cx="1658113" cy="877824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D93A16FA-1A97-CD49-93A0-26BD69091F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067" y="1917567"/>
            <a:ext cx="3608985" cy="1443991"/>
          </a:xfrm>
          <a:prstGeom prst="roundRect">
            <a:avLst/>
          </a:prstGeom>
          <a:solidFill>
            <a:srgbClr val="FF0036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  <a:p>
            <a:r>
              <a:rPr lang="es-MX" dirty="0"/>
              <a:t>Mensaje clave</a:t>
            </a:r>
          </a:p>
        </p:txBody>
      </p:sp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25B47218-98B4-6445-84C8-63757C963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1066" y="3829182"/>
            <a:ext cx="3608985" cy="1443991"/>
          </a:xfrm>
          <a:prstGeom prst="roundRect">
            <a:avLst/>
          </a:prstGeom>
          <a:solidFill>
            <a:srgbClr val="FF0036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  <a:p>
            <a:r>
              <a:rPr lang="es-MX" dirty="0"/>
              <a:t>Mensaje clave</a:t>
            </a:r>
          </a:p>
        </p:txBody>
      </p:sp>
      <p:sp>
        <p:nvSpPr>
          <p:cNvPr id="18" name="Marcador de texto 24">
            <a:extLst>
              <a:ext uri="{FF2B5EF4-FFF2-40B4-BE49-F238E27FC236}">
                <a16:creationId xmlns:a16="http://schemas.microsoft.com/office/drawing/2014/main" id="{5D1E2093-2CF5-3643-B9C4-FBB6015506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6529" y="2167732"/>
            <a:ext cx="7356764" cy="954108"/>
          </a:xfr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Char char="•"/>
              <a:defRPr lang="es-MX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C7BA0825-CF57-514D-81C3-86F8018A4E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6529" y="4074123"/>
            <a:ext cx="7356764" cy="954108"/>
          </a:xfr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Char char="•"/>
              <a:defRPr lang="es-MX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20" name="Marcador de texto 24">
            <a:extLst>
              <a:ext uri="{FF2B5EF4-FFF2-40B4-BE49-F238E27FC236}">
                <a16:creationId xmlns:a16="http://schemas.microsoft.com/office/drawing/2014/main" id="{443A62E9-5F56-EC4D-B86A-8769F3FAB5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067" y="6208423"/>
            <a:ext cx="9912108" cy="2523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None/>
              <a:defRPr lang="es-MX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fuente aquí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4F2EAAB-35CB-9E4C-A12F-DCAD33E67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67" y="407786"/>
            <a:ext cx="11172226" cy="498422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s-MX" sz="3600" b="1" kern="1200" dirty="0">
                <a:solidFill>
                  <a:srgbClr val="1B21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Insertar título aquí</a:t>
            </a:r>
            <a:endParaRPr lang="es-MX" dirty="0"/>
          </a:p>
        </p:txBody>
      </p:sp>
      <p:sp>
        <p:nvSpPr>
          <p:cNvPr id="22" name="Marcador de texto 24">
            <a:extLst>
              <a:ext uri="{FF2B5EF4-FFF2-40B4-BE49-F238E27FC236}">
                <a16:creationId xmlns:a16="http://schemas.microsoft.com/office/drawing/2014/main" id="{EEF14354-DF89-FC4A-B4F9-383FBF5D4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6" y="926151"/>
            <a:ext cx="11172224" cy="49842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MX" sz="2600" kern="1200" dirty="0">
                <a:solidFill>
                  <a:srgbClr val="FF00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59877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jas de texto">
    <p:bg>
      <p:bgPr>
        <a:solidFill>
          <a:srgbClr val="E1E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CCA15FE9-CC1D-9B45-820C-2EBA709C9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0" t="81600" b="5600"/>
          <a:stretch/>
        </p:blipFill>
        <p:spPr>
          <a:xfrm>
            <a:off x="10533888" y="5769511"/>
            <a:ext cx="1658113" cy="877824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D93A16FA-1A97-CD49-93A0-26BD69091F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066" y="1633346"/>
            <a:ext cx="3608985" cy="1443991"/>
          </a:xfrm>
          <a:prstGeom prst="roundRect">
            <a:avLst/>
          </a:prstGeom>
          <a:solidFill>
            <a:srgbClr val="FF0036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  <a:p>
            <a:r>
              <a:rPr lang="es-MX" dirty="0"/>
              <a:t>Mensaje clave</a:t>
            </a:r>
          </a:p>
        </p:txBody>
      </p:sp>
      <p:sp>
        <p:nvSpPr>
          <p:cNvPr id="18" name="Marcador de texto 24">
            <a:extLst>
              <a:ext uri="{FF2B5EF4-FFF2-40B4-BE49-F238E27FC236}">
                <a16:creationId xmlns:a16="http://schemas.microsoft.com/office/drawing/2014/main" id="{5D1E2093-2CF5-3643-B9C4-FBB6015506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6526" y="1866494"/>
            <a:ext cx="7356764" cy="954108"/>
          </a:xfr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Char char="•"/>
              <a:defRPr lang="es-MX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C7BA0825-CF57-514D-81C3-86F8018A4E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066" y="3472776"/>
            <a:ext cx="7356764" cy="954108"/>
          </a:xfrm>
        </p:spPr>
        <p:txBody>
          <a:bodyPr>
            <a:noAutofit/>
          </a:bodyPr>
          <a:lstStyle>
            <a:lvl1pPr marL="285750" indent="-285750" algn="r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Char char="•"/>
              <a:defRPr lang="es-MX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20" name="Marcador de texto 24">
            <a:extLst>
              <a:ext uri="{FF2B5EF4-FFF2-40B4-BE49-F238E27FC236}">
                <a16:creationId xmlns:a16="http://schemas.microsoft.com/office/drawing/2014/main" id="{443A62E9-5F56-EC4D-B86A-8769F3FAB5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1067" y="6208423"/>
            <a:ext cx="9912108" cy="2523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None/>
              <a:defRPr lang="es-MX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fuente aquí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4F2EAAB-35CB-9E4C-A12F-DCAD33E67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67" y="407786"/>
            <a:ext cx="11172226" cy="498422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s-MX" sz="3600" b="1" kern="1200" dirty="0">
                <a:solidFill>
                  <a:srgbClr val="1B21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Insertar título aquí</a:t>
            </a:r>
            <a:endParaRPr lang="es-MX" dirty="0"/>
          </a:p>
        </p:txBody>
      </p:sp>
      <p:sp>
        <p:nvSpPr>
          <p:cNvPr id="22" name="Marcador de texto 24">
            <a:extLst>
              <a:ext uri="{FF2B5EF4-FFF2-40B4-BE49-F238E27FC236}">
                <a16:creationId xmlns:a16="http://schemas.microsoft.com/office/drawing/2014/main" id="{EEF14354-DF89-FC4A-B4F9-383FBF5D4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66" y="926151"/>
            <a:ext cx="11172224" cy="49842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MX" sz="2600" kern="1200" dirty="0">
                <a:solidFill>
                  <a:srgbClr val="FF00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subtítulo aquí</a:t>
            </a:r>
          </a:p>
        </p:txBody>
      </p:sp>
      <p:pic>
        <p:nvPicPr>
          <p:cNvPr id="27" name="Imagen 4">
            <a:extLst>
              <a:ext uri="{FF2B5EF4-FFF2-40B4-BE49-F238E27FC236}">
                <a16:creationId xmlns:a16="http://schemas.microsoft.com/office/drawing/2014/main" id="{33F18D7F-2C6A-3A40-B609-C7BC6C5B4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0" t="81600" b="5600"/>
          <a:stretch/>
        </p:blipFill>
        <p:spPr>
          <a:xfrm>
            <a:off x="10533888" y="5785045"/>
            <a:ext cx="1658113" cy="877824"/>
          </a:xfrm>
          <a:prstGeom prst="rect">
            <a:avLst/>
          </a:prstGeom>
        </p:spPr>
      </p:pic>
      <p:sp>
        <p:nvSpPr>
          <p:cNvPr id="29" name="Marcador de texto 1">
            <a:extLst>
              <a:ext uri="{FF2B5EF4-FFF2-40B4-BE49-F238E27FC236}">
                <a16:creationId xmlns:a16="http://schemas.microsoft.com/office/drawing/2014/main" id="{03466391-AD4D-B440-8832-0B42F91026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1066" y="4634305"/>
            <a:ext cx="3608985" cy="1443991"/>
          </a:xfrm>
          <a:prstGeom prst="roundRect">
            <a:avLst/>
          </a:prstGeom>
          <a:solidFill>
            <a:srgbClr val="FF0036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  <a:p>
            <a:r>
              <a:rPr lang="es-MX" dirty="0"/>
              <a:t>Mensaje clave</a:t>
            </a:r>
          </a:p>
        </p:txBody>
      </p:sp>
      <p:sp>
        <p:nvSpPr>
          <p:cNvPr id="30" name="Marcador de texto 24">
            <a:extLst>
              <a:ext uri="{FF2B5EF4-FFF2-40B4-BE49-F238E27FC236}">
                <a16:creationId xmlns:a16="http://schemas.microsoft.com/office/drawing/2014/main" id="{8C0B33A7-50CD-044D-B699-DAA66EF47A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6526" y="4867453"/>
            <a:ext cx="7356764" cy="954108"/>
          </a:xfr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Char char="•"/>
              <a:defRPr lang="es-MX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31" name="Marcador de texto 1">
            <a:extLst>
              <a:ext uri="{FF2B5EF4-FFF2-40B4-BE49-F238E27FC236}">
                <a16:creationId xmlns:a16="http://schemas.microsoft.com/office/drawing/2014/main" id="{C781DACC-3A67-B84E-BFCF-366AF8225C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91949" y="3122032"/>
            <a:ext cx="3608985" cy="1443991"/>
          </a:xfrm>
          <a:prstGeom prst="roundRect">
            <a:avLst/>
          </a:prstGeom>
          <a:solidFill>
            <a:srgbClr val="747577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  <a:p>
            <a:r>
              <a:rPr lang="es-MX" dirty="0"/>
              <a:t>Mensaje clave</a:t>
            </a:r>
          </a:p>
        </p:txBody>
      </p:sp>
    </p:spTree>
    <p:extLst>
      <p:ext uri="{BB962C8B-B14F-4D97-AF65-F5344CB8AC3E}">
        <p14:creationId xmlns:p14="http://schemas.microsoft.com/office/powerpoint/2010/main" val="264103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cajas de texto">
    <p:bg>
      <p:bgPr>
        <a:solidFill>
          <a:srgbClr val="E1E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B654CA-BA77-494E-BC5A-EF881065CB9B}"/>
              </a:ext>
            </a:extLst>
          </p:cNvPr>
          <p:cNvSpPr/>
          <p:nvPr userDrawn="1"/>
        </p:nvSpPr>
        <p:spPr>
          <a:xfrm>
            <a:off x="0" y="5957811"/>
            <a:ext cx="12192000" cy="939907"/>
          </a:xfrm>
          <a:prstGeom prst="rect">
            <a:avLst/>
          </a:prstGeom>
          <a:solidFill>
            <a:srgbClr val="F0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Picture 23" descr="A picture containing door, flying, large, table&#10;&#10;Description automatically generated">
            <a:extLst>
              <a:ext uri="{FF2B5EF4-FFF2-40B4-BE49-F238E27FC236}">
                <a16:creationId xmlns:a16="http://schemas.microsoft.com/office/drawing/2014/main" id="{DDBAF9B8-1C54-9D45-9454-18B99434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70" t="72577" b="13717"/>
          <a:stretch/>
        </p:blipFill>
        <p:spPr>
          <a:xfrm>
            <a:off x="-15823" y="5957813"/>
            <a:ext cx="6698272" cy="939905"/>
          </a:xfrm>
          <a:prstGeom prst="rect">
            <a:avLst/>
          </a:prstGeom>
        </p:spPr>
      </p:pic>
      <p:pic>
        <p:nvPicPr>
          <p:cNvPr id="10" name="Picture 30" descr="A picture containing door, flying, large, table&#10;&#10;Description automatically generated">
            <a:extLst>
              <a:ext uri="{FF2B5EF4-FFF2-40B4-BE49-F238E27FC236}">
                <a16:creationId xmlns:a16="http://schemas.microsoft.com/office/drawing/2014/main" id="{28014A53-FE1C-6640-85E3-989A8E663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63" t="67313" b="18981"/>
          <a:stretch/>
        </p:blipFill>
        <p:spPr>
          <a:xfrm rot="10800000">
            <a:off x="6682449" y="5957813"/>
            <a:ext cx="5493728" cy="939906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:a16="http://schemas.microsoft.com/office/drawing/2014/main" id="{4DC77C79-C61A-FC46-99CB-6BCBFAACA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0" t="81600" b="5600"/>
          <a:stretch/>
        </p:blipFill>
        <p:spPr>
          <a:xfrm>
            <a:off x="10548878" y="5957814"/>
            <a:ext cx="1658113" cy="877824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7FB4A3F-258A-9942-9CDB-7ACF5A3F2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006" y="172381"/>
            <a:ext cx="10895461" cy="498422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s-MX" sz="3600" b="1" kern="1200" dirty="0">
                <a:solidFill>
                  <a:srgbClr val="1B21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Insertar título aquí</a:t>
            </a:r>
            <a:endParaRPr lang="es-MX" dirty="0"/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35C72B46-A6C7-0E45-95A3-D418BCF2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005" y="690746"/>
            <a:ext cx="10895459" cy="49842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MX" sz="2600" kern="1200" dirty="0">
                <a:solidFill>
                  <a:srgbClr val="FF00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subtítulo aquí</a:t>
            </a:r>
          </a:p>
        </p:txBody>
      </p:sp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4980FD74-5EC4-5F4F-AB35-1F486F1E7E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478" y="1372500"/>
            <a:ext cx="4823724" cy="1045901"/>
          </a:xfrm>
          <a:prstGeom prst="roundRect">
            <a:avLst/>
          </a:prstGeom>
          <a:solidFill>
            <a:srgbClr val="FF0036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17" name="Marcador de texto 1">
            <a:extLst>
              <a:ext uri="{FF2B5EF4-FFF2-40B4-BE49-F238E27FC236}">
                <a16:creationId xmlns:a16="http://schemas.microsoft.com/office/drawing/2014/main" id="{30D4BAE7-51DE-7F42-82F7-804779B55F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2449" y="1372500"/>
            <a:ext cx="4823724" cy="1045901"/>
          </a:xfrm>
          <a:prstGeom prst="roundRect">
            <a:avLst/>
          </a:prstGeom>
          <a:solidFill>
            <a:srgbClr val="FF0036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18" name="Marcador de texto 24">
            <a:extLst>
              <a:ext uri="{FF2B5EF4-FFF2-40B4-BE49-F238E27FC236}">
                <a16:creationId xmlns:a16="http://schemas.microsoft.com/office/drawing/2014/main" id="{E11670C8-D96C-B549-90BC-3213B57A64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79" y="2656742"/>
            <a:ext cx="4823724" cy="30624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None/>
              <a:defRPr lang="es-MX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Cuerpo de texto</a:t>
            </a:r>
          </a:p>
        </p:txBody>
      </p:sp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0769791A-61C7-3445-BA11-6E18BA0195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82449" y="2656743"/>
            <a:ext cx="4823724" cy="306241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Clr>
                <a:srgbClr val="FF0036"/>
              </a:buClr>
              <a:buFont typeface="Arial" panose="020B0604020202020204" pitchFamily="34" charset="0"/>
              <a:buNone/>
              <a:defRPr lang="es-MX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Cuerpo de texto</a:t>
            </a:r>
          </a:p>
        </p:txBody>
      </p:sp>
    </p:spTree>
    <p:extLst>
      <p:ext uri="{BB962C8B-B14F-4D97-AF65-F5344CB8AC3E}">
        <p14:creationId xmlns:p14="http://schemas.microsoft.com/office/powerpoint/2010/main" val="239556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básico">
    <p:bg>
      <p:bgPr>
        <a:solidFill>
          <a:srgbClr val="E1E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A7FB4A3F-258A-9942-9CDB-7ACF5A3F2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55" y="174648"/>
            <a:ext cx="11454703" cy="498422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s-MX" sz="3600" b="1" kern="1200" dirty="0">
                <a:solidFill>
                  <a:srgbClr val="1B21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Insertar título aquí</a:t>
            </a:r>
            <a:endParaRPr lang="es-MX" dirty="0"/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35C72B46-A6C7-0E45-95A3-D418BCF2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54" y="693013"/>
            <a:ext cx="11454701" cy="49842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MX" sz="2600" kern="1200" dirty="0">
                <a:solidFill>
                  <a:srgbClr val="FF00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Insertar subtítulo aquí</a:t>
            </a:r>
          </a:p>
        </p:txBody>
      </p:sp>
      <p:pic>
        <p:nvPicPr>
          <p:cNvPr id="35" name="Imagen 4">
            <a:extLst>
              <a:ext uri="{FF2B5EF4-FFF2-40B4-BE49-F238E27FC236}">
                <a16:creationId xmlns:a16="http://schemas.microsoft.com/office/drawing/2014/main" id="{E056B17D-1B1D-6946-9501-69A47DE61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0" t="81600" b="5600"/>
          <a:stretch/>
        </p:blipFill>
        <p:spPr>
          <a:xfrm>
            <a:off x="10533887" y="5828013"/>
            <a:ext cx="1658113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0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60DA-8EF8-44AC-ABBD-58D40BA02AD6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AA68-30F0-44B4-A750-EFA967723A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7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1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C1FC516-EA8A-D640-8497-FD22FA8E34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E422E3-D031-4642-B601-7E10410818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DF14AD-1C01-4147-B8C0-4B321440D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FEE43C3-C7E5-4D4D-ABE6-EF64AC50E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696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DA3C833-F15C-4A44-932E-0A1C4E2502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0B8A7-0EC3-4444-9B76-4A361E8285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74A887-22CC-D74D-A148-9BE4D06E7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7738F-1B56-284F-AB14-0A4503084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C45C7A2-6905-2F4F-BF09-A42FA820CA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CB44BAB-57B4-B442-BD8C-912C7ACD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C63F1D3-7E43-E94D-A2FD-03B3505F2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35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4F7A4-C171-9C45-A110-DC0F196B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F0295-4595-DF41-B59E-270C0F23D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183C9-ABF9-044D-A0A2-8D012ED41F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CE75DE-83DE-8E47-B282-D9343F011A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5ECC63F-9BA3-A14A-BEEC-69168B8E8A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99C445B-6D3D-DE49-8180-761D81FFE9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29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F5646-53B3-1F45-8AAE-D8A31807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0E932-6D7E-3D40-B370-86B47B74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444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0333"/>
        </a:solidFill>
        <a:ln>
          <a:noFill/>
        </a:ln>
      </a:spPr>
      <a:bodyPr rtlCol="0" anchor="ctr"/>
      <a:lstStyle>
        <a:defPPr algn="ctr"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García</dc:creator>
  <cp:lastModifiedBy>Lima, Itala</cp:lastModifiedBy>
  <cp:revision>164</cp:revision>
  <dcterms:created xsi:type="dcterms:W3CDTF">2020-08-20T01:34:26Z</dcterms:created>
  <dcterms:modified xsi:type="dcterms:W3CDTF">2021-02-02T14:10:24Z</dcterms:modified>
</cp:coreProperties>
</file>