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82" r:id="rId3"/>
    <p:sldId id="284" r:id="rId4"/>
    <p:sldId id="332" r:id="rId5"/>
    <p:sldId id="33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6"/>
    <a:srgbClr val="1B2128"/>
    <a:srgbClr val="747577"/>
    <a:srgbClr val="E1E1DF"/>
    <a:srgbClr val="D0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88112-AA9C-159B-A30A-6B339599A827}" v="1064" dt="2020-09-11T15:04:38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2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60DA-8EF8-44AC-ABBD-58D40BA02AD6}" type="datetimeFigureOut">
              <a:rPr lang="es-MX" smtClean="0"/>
              <a:t>02/02/2021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D4045F-E326-6442-B3EC-B0DA7F3C2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7AA7FE2-5737-A942-B9C6-EF00B9726B71}"/>
              </a:ext>
            </a:extLst>
          </p:cNvPr>
          <p:cNvSpPr/>
          <p:nvPr userDrawn="1"/>
        </p:nvSpPr>
        <p:spPr>
          <a:xfrm>
            <a:off x="0" y="5048250"/>
            <a:ext cx="12192000" cy="1809750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5F7368-0007-7B48-BB8E-96D426DF7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D3D099A-30D4-6343-9EBC-7E687608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434" y="5318905"/>
            <a:ext cx="7473950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04983BAE-45C7-3240-981A-AB348BED7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433" y="6032500"/>
            <a:ext cx="7473951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</p:spTree>
    <p:extLst>
      <p:ext uri="{BB962C8B-B14F-4D97-AF65-F5344CB8AC3E}">
        <p14:creationId xmlns:p14="http://schemas.microsoft.com/office/powerpoint/2010/main" val="264496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912577-69C7-4847-BB6B-0E0E04818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3BE901-05BC-0C40-8928-31FE9D7B4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4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170985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s y mensaje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7A2E6B-310A-B242-BA65-5BA20C4F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7AC3A5-65F0-FE44-985A-7042F84B5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49369" r="60676"/>
          <a:stretch/>
        </p:blipFill>
        <p:spPr>
          <a:xfrm>
            <a:off x="1779372" y="3400740"/>
            <a:ext cx="3015049" cy="34722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54E324-52C2-1E41-B5B7-823F86C39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3" r="11216" b="45946"/>
          <a:stretch/>
        </p:blipFill>
        <p:spPr>
          <a:xfrm>
            <a:off x="7710616" y="0"/>
            <a:ext cx="3113903" cy="370702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51AF2F5-A298-3A47-BDFA-937E19791B9A}"/>
              </a:ext>
            </a:extLst>
          </p:cNvPr>
          <p:cNvSpPr/>
          <p:nvPr userDrawn="1"/>
        </p:nvSpPr>
        <p:spPr>
          <a:xfrm>
            <a:off x="2049479" y="3649075"/>
            <a:ext cx="2496764" cy="249676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587141-A152-F347-A988-CFDEB46EC1ED}"/>
              </a:ext>
            </a:extLst>
          </p:cNvPr>
          <p:cNvSpPr/>
          <p:nvPr userDrawn="1"/>
        </p:nvSpPr>
        <p:spPr>
          <a:xfrm>
            <a:off x="8031137" y="920284"/>
            <a:ext cx="2496764" cy="249676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B86F120-158B-4A4A-BDDC-F5B5A9D59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679" y="462950"/>
            <a:ext cx="5338434" cy="498422"/>
          </a:xfrm>
        </p:spPr>
        <p:txBody>
          <a:bodyPr>
            <a:noAutofit/>
          </a:bodyPr>
          <a:lstStyle>
            <a:lvl1pPr algn="ctr"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Mensaje clave 1</a:t>
            </a:r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7C42CB-B61F-244B-9293-7048E81600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678" y="98131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8B8A23F9-0057-8946-874F-B5320BF7B0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454" y="159705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E1F122E-E06E-5E42-A3FA-1E1B9AAF2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410" y="435727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C8FF5794-4C38-4040-8F47-DE0AE1B2A2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186" y="497301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CED390F6-1DE0-684A-958B-7A4CBAA9E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1409" y="3765633"/>
            <a:ext cx="5338433" cy="567959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964B519F-B1DC-9A49-9400-F2382739AB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49478" y="3649663"/>
            <a:ext cx="2497121" cy="2495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32A967FF-14DC-BA40-9AD1-A9745BD7A6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1137" y="954719"/>
            <a:ext cx="2497121" cy="24460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1146576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179114-ECCA-EB44-B7C6-9AB67994B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5"/>
          <a:stretch/>
        </p:blipFill>
        <p:spPr>
          <a:xfrm>
            <a:off x="9759142" y="0"/>
            <a:ext cx="2432858" cy="685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3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.1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80175"/>
            <a:ext cx="12192000" cy="917544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675" y="164870"/>
            <a:ext cx="11406187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674" y="683235"/>
            <a:ext cx="11406185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673" y="1372500"/>
            <a:ext cx="262932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675" y="2656743"/>
            <a:ext cx="2629327" cy="311229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8BCC3AEF-0F22-6E4D-861D-E8C6F081E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23407" y="2645713"/>
            <a:ext cx="2629327" cy="311229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23407" y="1375506"/>
            <a:ext cx="2629329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1">
            <a:extLst>
              <a:ext uri="{FF2B5EF4-FFF2-40B4-BE49-F238E27FC236}">
                <a16:creationId xmlns:a16="http://schemas.microsoft.com/office/drawing/2014/main" id="{E9B04DE8-08FE-9640-804E-3CB6B0CF69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80796" y="1372500"/>
            <a:ext cx="262932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76BE0821-56F3-9844-BF3C-686851F29E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80798" y="2656743"/>
            <a:ext cx="2629327" cy="310126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984565F4-6DC4-0144-B518-AE2ADBFAAB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90530" y="2645713"/>
            <a:ext cx="2629327" cy="312332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1">
            <a:extLst>
              <a:ext uri="{FF2B5EF4-FFF2-40B4-BE49-F238E27FC236}">
                <a16:creationId xmlns:a16="http://schemas.microsoft.com/office/drawing/2014/main" id="{6F8D7531-6CFC-4C4D-AFC0-FD329EF4C1B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90530" y="1375506"/>
            <a:ext cx="2629329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pic>
        <p:nvPicPr>
          <p:cNvPr id="27" name="Picture 2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A0AFD59B-C73F-F143-B993-73F4701AE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047" b="-1"/>
          <a:stretch/>
        </p:blipFill>
        <p:spPr>
          <a:xfrm>
            <a:off x="0" y="6019895"/>
            <a:ext cx="2692726" cy="838104"/>
          </a:xfrm>
          <a:prstGeom prst="rect">
            <a:avLst/>
          </a:prstGeom>
        </p:spPr>
      </p:pic>
      <p:pic>
        <p:nvPicPr>
          <p:cNvPr id="29" name="Picture 17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0B5A28CF-E9FF-1748-B6B7-731169114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2692726" y="6019895"/>
            <a:ext cx="2548328" cy="838104"/>
          </a:xfrm>
          <a:prstGeom prst="rect">
            <a:avLst/>
          </a:prstGeom>
        </p:spPr>
      </p:pic>
      <p:pic>
        <p:nvPicPr>
          <p:cNvPr id="30" name="Picture 18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499514BE-A313-444A-83AE-50ABE4792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5226064" y="6019895"/>
            <a:ext cx="2548328" cy="838104"/>
          </a:xfrm>
          <a:prstGeom prst="rect">
            <a:avLst/>
          </a:prstGeom>
        </p:spPr>
      </p:pic>
      <p:pic>
        <p:nvPicPr>
          <p:cNvPr id="33" name="Picture 19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600839FA-3C5B-1A40-BBC9-4C78E06AD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7744411" y="6019895"/>
            <a:ext cx="2548328" cy="838104"/>
          </a:xfrm>
          <a:prstGeom prst="rect">
            <a:avLst/>
          </a:prstGeom>
        </p:spPr>
      </p:pic>
      <p:pic>
        <p:nvPicPr>
          <p:cNvPr id="35" name="Picture 20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14DD695F-B6B6-4F45-BB75-B5A6BECE2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0721" r="23548" b="1"/>
          <a:stretch/>
        </p:blipFill>
        <p:spPr>
          <a:xfrm>
            <a:off x="10277749" y="5980175"/>
            <a:ext cx="1914251" cy="877824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7" name="Imagen 4">
            <a:extLst>
              <a:ext uri="{FF2B5EF4-FFF2-40B4-BE49-F238E27FC236}">
                <a16:creationId xmlns:a16="http://schemas.microsoft.com/office/drawing/2014/main" id="{60DD3ADE-1EA0-374B-B4F8-93BB02703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2" y="5969179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ás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17BF08-A197-9C45-A0A3-BB64EFFFB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360DA-8EF8-44AC-ABBD-58D40BA02AD6}" type="datetimeFigureOut">
              <a:rPr lang="es-MX" smtClean="0"/>
              <a:t>02/02/2021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7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70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28083-F9C3-8645-A089-8E3F650F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1F4024-6564-8946-861F-B422346D6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16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4A151BE-5843-034C-9B3C-7AA680A32E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5" t="182" r="25757" b="-182"/>
          <a:stretch/>
        </p:blipFill>
        <p:spPr>
          <a:xfrm>
            <a:off x="6096000" y="0"/>
            <a:ext cx="3048000" cy="685800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F04E646-AA82-AD46-B224-0B8D9806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606BF9-2628-2646-A74C-695086FF94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42B85B-7389-BC47-96C5-856363824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43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988AC-EDA6-6A46-AE5C-D3A71276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7CD380-B9C2-0142-B7B6-794967E8A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0385AA-58EC-7D49-83A8-A257BB609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8FE369-83AF-7545-94D4-B597512601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A4A073F-C1D9-A648-A402-2580DBFD64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23A90E3-6C09-1B4E-BEB4-614A0FCA5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099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44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3857-E1BB-F941-A6E3-A66C2176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5F25D-F29C-834F-B30E-BECD8F632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9700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0333"/>
        </a:solidFill>
        <a:ln>
          <a:noFill/>
        </a:ln>
      </a:spPr>
      <a:bodyPr rtlCol="0" anchor="ctr"/>
      <a:lstStyle>
        <a:defPPr algn="ctr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García</dc:creator>
  <cp:lastModifiedBy>Lima, Itala</cp:lastModifiedBy>
  <cp:revision>164</cp:revision>
  <dcterms:created xsi:type="dcterms:W3CDTF">2020-08-20T01:34:26Z</dcterms:created>
  <dcterms:modified xsi:type="dcterms:W3CDTF">2021-02-02T14:05:27Z</dcterms:modified>
</cp:coreProperties>
</file>