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7" r:id="rId2"/>
    <p:sldId id="333" r:id="rId3"/>
    <p:sldId id="335" r:id="rId4"/>
    <p:sldId id="303" r:id="rId5"/>
    <p:sldId id="281" r:id="rId6"/>
    <p:sldId id="309" r:id="rId7"/>
    <p:sldId id="310" r:id="rId8"/>
    <p:sldId id="308" r:id="rId9"/>
    <p:sldId id="338" r:id="rId10"/>
    <p:sldId id="282" r:id="rId11"/>
    <p:sldId id="283" r:id="rId12"/>
    <p:sldId id="307" r:id="rId13"/>
    <p:sldId id="284" r:id="rId14"/>
    <p:sldId id="285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4" r:id="rId28"/>
    <p:sldId id="323" r:id="rId29"/>
    <p:sldId id="325" r:id="rId30"/>
    <p:sldId id="326" r:id="rId31"/>
    <p:sldId id="327" r:id="rId32"/>
    <p:sldId id="329" r:id="rId33"/>
    <p:sldId id="330" r:id="rId34"/>
    <p:sldId id="331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36"/>
    <a:srgbClr val="1B2128"/>
    <a:srgbClr val="747577"/>
    <a:srgbClr val="E1E1DF"/>
    <a:srgbClr val="D0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188112-AA9C-159B-A30A-6B339599A827}" v="1064" dt="2020-09-11T15:04:38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21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 env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60DA-8EF8-44AC-ABBD-58D40BA02AD6}" type="datetimeFigureOut">
              <a:rPr lang="es-MX" smtClean="0"/>
              <a:t>09/11/2020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AA68-30F0-44B4-A750-EFA967723A11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BD4045F-E326-6442-B3EC-B0DA7F3C22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7AA7FE2-5737-A942-B9C6-EF00B9726B71}"/>
              </a:ext>
            </a:extLst>
          </p:cNvPr>
          <p:cNvSpPr/>
          <p:nvPr userDrawn="1"/>
        </p:nvSpPr>
        <p:spPr>
          <a:xfrm>
            <a:off x="0" y="5048250"/>
            <a:ext cx="12192000" cy="1809750"/>
          </a:xfrm>
          <a:prstGeom prst="rect">
            <a:avLst/>
          </a:prstGeom>
          <a:solidFill>
            <a:srgbClr val="FF0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5F7368-0007-7B48-BB8E-96D426DF7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1D3D099A-30D4-6343-9EBC-7E6876080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434" y="5318905"/>
            <a:ext cx="7473950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04983BAE-45C7-3240-981A-AB348BED7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433" y="6032500"/>
            <a:ext cx="7473951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</p:spTree>
    <p:extLst>
      <p:ext uri="{BB962C8B-B14F-4D97-AF65-F5344CB8AC3E}">
        <p14:creationId xmlns:p14="http://schemas.microsoft.com/office/powerpoint/2010/main" val="264496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 corchola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F7DE6A-8473-C54A-8EA9-EC43D31C31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91856A96-6EB4-5C47-83BA-C8F582206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094" y="19941"/>
            <a:ext cx="5730529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8E24D42-48B5-6F4C-BA6F-FDA2734C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9411" y="2735346"/>
            <a:ext cx="4748801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D2E450DE-66EB-914E-884C-9296EFEEA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89411" y="3448941"/>
            <a:ext cx="4748802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08D4818E-B5F3-354F-9812-67FF12A8B6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28187" y="19941"/>
            <a:ext cx="5730529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26D6855-A787-B34B-AE1D-57BB991C38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8" r="12017"/>
          <a:stretch/>
        </p:blipFill>
        <p:spPr>
          <a:xfrm>
            <a:off x="510919" y="1238841"/>
            <a:ext cx="4774507" cy="4780959"/>
          </a:xfrm>
          <a:prstGeom prst="ellipse">
            <a:avLst/>
          </a:prstGeom>
        </p:spPr>
      </p:pic>
      <p:sp>
        <p:nvSpPr>
          <p:cNvPr id="13" name="Marcador de posición de imagen 28">
            <a:extLst>
              <a:ext uri="{FF2B5EF4-FFF2-40B4-BE49-F238E27FC236}">
                <a16:creationId xmlns:a16="http://schemas.microsoft.com/office/drawing/2014/main" id="{1742041A-BDBC-7E4A-A6D5-10303D1520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9998" y="1238841"/>
            <a:ext cx="4785428" cy="478095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</p:spTree>
    <p:extLst>
      <p:ext uri="{BB962C8B-B14F-4D97-AF65-F5344CB8AC3E}">
        <p14:creationId xmlns:p14="http://schemas.microsoft.com/office/powerpoint/2010/main" val="4287172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 env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F7DE6A-8473-C54A-8EA9-EC43D31C31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91856A96-6EB4-5C47-83BA-C8F582206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188" y="0"/>
            <a:ext cx="6159188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8E24D42-48B5-6F4C-BA6F-FDA2734C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9411" y="2735346"/>
            <a:ext cx="4748801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D2E450DE-66EB-914E-884C-9296EFEEA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89411" y="3448941"/>
            <a:ext cx="4748802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6E9DCE0-8CB3-FE4D-8FBE-9526C28251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8" r="12017"/>
          <a:stretch/>
        </p:blipFill>
        <p:spPr>
          <a:xfrm>
            <a:off x="510919" y="1238841"/>
            <a:ext cx="4774507" cy="4780959"/>
          </a:xfrm>
          <a:prstGeom prst="ellipse">
            <a:avLst/>
          </a:prstGeom>
        </p:spPr>
      </p:pic>
      <p:sp>
        <p:nvSpPr>
          <p:cNvPr id="12" name="Marcador de posición de imagen 28">
            <a:extLst>
              <a:ext uri="{FF2B5EF4-FFF2-40B4-BE49-F238E27FC236}">
                <a16:creationId xmlns:a16="http://schemas.microsoft.com/office/drawing/2014/main" id="{7D56B664-8D04-D84A-8793-B9342088248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10919" y="1238841"/>
            <a:ext cx="4785428" cy="478095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</p:spTree>
    <p:extLst>
      <p:ext uri="{BB962C8B-B14F-4D97-AF65-F5344CB8AC3E}">
        <p14:creationId xmlns:p14="http://schemas.microsoft.com/office/powerpoint/2010/main" val="2737897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 botel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F7DE6A-8473-C54A-8EA9-EC43D31C31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8E24D42-48B5-6F4C-BA6F-FDA2734C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599" y="1905423"/>
            <a:ext cx="4748801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D2E450DE-66EB-914E-884C-9296EFEEA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599" y="2619018"/>
            <a:ext cx="4748802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905817B-4576-424D-A718-D2B8333F9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0" t="80267" b="5066"/>
          <a:stretch/>
        </p:blipFill>
        <p:spPr>
          <a:xfrm>
            <a:off x="10387584" y="5504688"/>
            <a:ext cx="1804416" cy="1005840"/>
          </a:xfrm>
          <a:prstGeom prst="rect">
            <a:avLst/>
          </a:prstGeom>
        </p:spPr>
      </p:pic>
      <p:pic>
        <p:nvPicPr>
          <p:cNvPr id="18" name="Picture 8" descr="A close up of a tiled wall&#10;&#10;Description automatically generated">
            <a:extLst>
              <a:ext uri="{FF2B5EF4-FFF2-40B4-BE49-F238E27FC236}">
                <a16:creationId xmlns:a16="http://schemas.microsoft.com/office/drawing/2014/main" id="{6BA127A6-E5A9-C048-B5A9-D1742D1B0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r="13067"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C0BAFC5B-9EDC-3F4F-A6F4-A871E873FF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598" y="3724790"/>
            <a:ext cx="3108920" cy="688975"/>
          </a:xfrm>
          <a:solidFill>
            <a:srgbClr val="1B2128"/>
          </a:solidFill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</a:t>
            </a:r>
          </a:p>
        </p:txBody>
      </p:sp>
    </p:spTree>
    <p:extLst>
      <p:ext uri="{BB962C8B-B14F-4D97-AF65-F5344CB8AC3E}">
        <p14:creationId xmlns:p14="http://schemas.microsoft.com/office/powerpoint/2010/main" val="3499856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 o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F7DE6A-8473-C54A-8EA9-EC43D31C31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8E24D42-48B5-6F4C-BA6F-FDA2734C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599" y="1905423"/>
            <a:ext cx="4748801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D2E450DE-66EB-914E-884C-9296EFEEA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599" y="2619018"/>
            <a:ext cx="4748802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905817B-4576-424D-A718-D2B8333F9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0" t="80267" b="5066"/>
          <a:stretch/>
        </p:blipFill>
        <p:spPr>
          <a:xfrm>
            <a:off x="10387584" y="5504688"/>
            <a:ext cx="1804416" cy="100584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6BA127A6-E5A9-C048-B5A9-D1742D1B03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2695" y="0"/>
            <a:ext cx="6848695" cy="6858000"/>
          </a:xfrm>
          <a:prstGeom prst="rect">
            <a:avLst/>
          </a:prstGeom>
        </p:spPr>
      </p:pic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C0BAFC5B-9EDC-3F4F-A6F4-A871E873FF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598" y="3724790"/>
            <a:ext cx="3108920" cy="688975"/>
          </a:xfrm>
          <a:solidFill>
            <a:srgbClr val="1B2128"/>
          </a:solidFill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</a:t>
            </a:r>
          </a:p>
        </p:txBody>
      </p:sp>
    </p:spTree>
    <p:extLst>
      <p:ext uri="{BB962C8B-B14F-4D97-AF65-F5344CB8AC3E}">
        <p14:creationId xmlns:p14="http://schemas.microsoft.com/office/powerpoint/2010/main" val="1304997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 lengu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F7DE6A-8473-C54A-8EA9-EC43D31C31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8E24D42-48B5-6F4C-BA6F-FDA2734C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599" y="1905423"/>
            <a:ext cx="4748801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D2E450DE-66EB-914E-884C-9296EFEEA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599" y="2619018"/>
            <a:ext cx="4748802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905817B-4576-424D-A718-D2B8333F9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0" t="80267" b="5066"/>
          <a:stretch/>
        </p:blipFill>
        <p:spPr>
          <a:xfrm>
            <a:off x="10387584" y="5504688"/>
            <a:ext cx="1804416" cy="100584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6BA127A6-E5A9-C048-B5A9-D1742D1B0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8"/>
          <a:stretch/>
        </p:blipFill>
        <p:spPr>
          <a:xfrm>
            <a:off x="-1223013" y="0"/>
            <a:ext cx="7319011" cy="6858000"/>
          </a:xfrm>
          <a:prstGeom prst="rect">
            <a:avLst/>
          </a:prstGeom>
        </p:spPr>
      </p:pic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C0BAFC5B-9EDC-3F4F-A6F4-A871E873FF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598" y="3724790"/>
            <a:ext cx="3108920" cy="688975"/>
          </a:xfrm>
          <a:solidFill>
            <a:srgbClr val="1B2128"/>
          </a:solidFill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</a:t>
            </a:r>
          </a:p>
        </p:txBody>
      </p:sp>
    </p:spTree>
    <p:extLst>
      <p:ext uri="{BB962C8B-B14F-4D97-AF65-F5344CB8AC3E}">
        <p14:creationId xmlns:p14="http://schemas.microsoft.com/office/powerpoint/2010/main" val="1355631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 montacar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F7DE6A-8473-C54A-8EA9-EC43D31C31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8E24D42-48B5-6F4C-BA6F-FDA2734C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9599" y="1905423"/>
            <a:ext cx="4748801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D2E450DE-66EB-914E-884C-9296EFEEA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599" y="2619018"/>
            <a:ext cx="4748802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905817B-4576-424D-A718-D2B8333F9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0" t="80267" b="5066"/>
          <a:stretch/>
        </p:blipFill>
        <p:spPr>
          <a:xfrm>
            <a:off x="10387584" y="5504688"/>
            <a:ext cx="1804416" cy="1005840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6BA127A6-E5A9-C048-B5A9-D1742D1B03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6837" y="0"/>
            <a:ext cx="7046658" cy="6858000"/>
          </a:xfrm>
          <a:prstGeom prst="rect">
            <a:avLst/>
          </a:prstGeom>
        </p:spPr>
      </p:pic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C0BAFC5B-9EDC-3F4F-A6F4-A871E873FF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9598" y="3724790"/>
            <a:ext cx="3108920" cy="688975"/>
          </a:xfrm>
          <a:solidFill>
            <a:srgbClr val="1B2128"/>
          </a:solidFill>
        </p:spPr>
        <p:txBody>
          <a:bodyPr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</a:t>
            </a:r>
          </a:p>
        </p:txBody>
      </p:sp>
    </p:spTree>
    <p:extLst>
      <p:ext uri="{BB962C8B-B14F-4D97-AF65-F5344CB8AC3E}">
        <p14:creationId xmlns:p14="http://schemas.microsoft.com/office/powerpoint/2010/main" val="2846203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env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D912577-69C7-4847-BB6B-0E0E048182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>
          <a:xfrm>
            <a:off x="9144000" y="0"/>
            <a:ext cx="3048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3BE901-05BC-0C40-8928-31FE9D7B49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687A0035-6AA4-1243-8FE4-B00114723396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blipFill>
            <a:blip r:embed="rId4"/>
            <a:stretch>
              <a:fillRect l="10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050A463-2E6E-6442-A136-0A14EEBEF8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048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2B7BC0D5-9B38-C345-A8F9-B27A956563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3048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rgbClr val="E1E1D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Insertar imagen en este espacio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B6347779-5ECB-D446-8820-8A2C3C2B2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348" y="1815554"/>
            <a:ext cx="5338434" cy="49842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7" name="Marcador de texto 24">
            <a:extLst>
              <a:ext uri="{FF2B5EF4-FFF2-40B4-BE49-F238E27FC236}">
                <a16:creationId xmlns:a16="http://schemas.microsoft.com/office/drawing/2014/main" id="{ABD84EF8-12B3-FB4E-BEBC-535CA97533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347" y="2333919"/>
            <a:ext cx="5338433" cy="498422"/>
          </a:xfrm>
        </p:spPr>
        <p:txBody>
          <a:bodyPr>
            <a:normAutofit/>
          </a:bodyPr>
          <a:lstStyle>
            <a:lvl1pPr marL="0" indent="0">
              <a:buNone/>
              <a:defRPr sz="2600" i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1C985532-6147-1D4F-A940-EFAEF998A0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347" y="3428999"/>
            <a:ext cx="5338433" cy="2866869"/>
          </a:xfrm>
        </p:spPr>
        <p:txBody>
          <a:bodyPr>
            <a:normAutofit/>
          </a:bodyPr>
          <a:lstStyle>
            <a:lvl1pPr marL="0" indent="0">
              <a:buNone/>
              <a:defRPr sz="20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</p:spTree>
    <p:extLst>
      <p:ext uri="{BB962C8B-B14F-4D97-AF65-F5344CB8AC3E}">
        <p14:creationId xmlns:p14="http://schemas.microsoft.com/office/powerpoint/2010/main" val="1709857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montacar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9277ABA-4081-A54B-8DB0-C9F41F1AB8AA}"/>
              </a:ext>
            </a:extLst>
          </p:cNvPr>
          <p:cNvSpPr/>
          <p:nvPr userDrawn="1"/>
        </p:nvSpPr>
        <p:spPr>
          <a:xfrm>
            <a:off x="9144000" y="0"/>
            <a:ext cx="3062990" cy="685800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87A0035-6AA4-1243-8FE4-B00114723396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blipFill>
            <a:blip r:embed="rId2"/>
            <a:stretch>
              <a:fillRect l="10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BC4766-18FF-9A45-A3E6-ACBD4FCA2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3" r="2192"/>
          <a:stretch/>
        </p:blipFill>
        <p:spPr>
          <a:xfrm>
            <a:off x="9158990" y="-1"/>
            <a:ext cx="3048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50A463-2E6E-6442-A136-0A14EEBEF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048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2B7BC0D5-9B38-C345-A8F9-B27A956563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3048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rgbClr val="E1E1D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Insertar imagen en este espacio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B6347779-5ECB-D446-8820-8A2C3C2B2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348" y="1815554"/>
            <a:ext cx="5338434" cy="49842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7" name="Marcador de texto 24">
            <a:extLst>
              <a:ext uri="{FF2B5EF4-FFF2-40B4-BE49-F238E27FC236}">
                <a16:creationId xmlns:a16="http://schemas.microsoft.com/office/drawing/2014/main" id="{ABD84EF8-12B3-FB4E-BEBC-535CA97533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347" y="2333919"/>
            <a:ext cx="5338433" cy="498422"/>
          </a:xfrm>
        </p:spPr>
        <p:txBody>
          <a:bodyPr>
            <a:normAutofit/>
          </a:bodyPr>
          <a:lstStyle>
            <a:lvl1pPr marL="0" indent="0">
              <a:buNone/>
              <a:defRPr sz="2600" i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1C985532-6147-1D4F-A940-EFAEF998A0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347" y="3428999"/>
            <a:ext cx="5338433" cy="2866869"/>
          </a:xfrm>
        </p:spPr>
        <p:txBody>
          <a:bodyPr>
            <a:normAutofit/>
          </a:bodyPr>
          <a:lstStyle>
            <a:lvl1pPr marL="0" indent="0">
              <a:buNone/>
              <a:defRPr sz="20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4A27396-531C-B04C-B398-4940B670D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57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burbuj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9277ABA-4081-A54B-8DB0-C9F41F1AB8AA}"/>
              </a:ext>
            </a:extLst>
          </p:cNvPr>
          <p:cNvSpPr/>
          <p:nvPr userDrawn="1"/>
        </p:nvSpPr>
        <p:spPr>
          <a:xfrm>
            <a:off x="9144000" y="0"/>
            <a:ext cx="3062990" cy="685800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87A0035-6AA4-1243-8FE4-B00114723396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blipFill>
            <a:blip r:embed="rId2"/>
            <a:stretch>
              <a:fillRect l="10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BC4766-18FF-9A45-A3E6-ACBD4FCA2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4"/>
          <a:stretch/>
        </p:blipFill>
        <p:spPr>
          <a:xfrm>
            <a:off x="9129008" y="-3023890"/>
            <a:ext cx="3062991" cy="98818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50A463-2E6E-6442-A136-0A14EEBEF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048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2B7BC0D5-9B38-C345-A8F9-B27A956563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3048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rgbClr val="E1E1D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Insertar imagen en este espacio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B6347779-5ECB-D446-8820-8A2C3C2B2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348" y="1815554"/>
            <a:ext cx="5338434" cy="49842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7" name="Marcador de texto 24">
            <a:extLst>
              <a:ext uri="{FF2B5EF4-FFF2-40B4-BE49-F238E27FC236}">
                <a16:creationId xmlns:a16="http://schemas.microsoft.com/office/drawing/2014/main" id="{ABD84EF8-12B3-FB4E-BEBC-535CA97533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347" y="2333919"/>
            <a:ext cx="5338433" cy="498422"/>
          </a:xfrm>
        </p:spPr>
        <p:txBody>
          <a:bodyPr>
            <a:normAutofit/>
          </a:bodyPr>
          <a:lstStyle>
            <a:lvl1pPr marL="0" indent="0">
              <a:buNone/>
              <a:defRPr sz="2600" i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1C985532-6147-1D4F-A940-EFAEF998A0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347" y="3428999"/>
            <a:ext cx="5338433" cy="2866869"/>
          </a:xfrm>
        </p:spPr>
        <p:txBody>
          <a:bodyPr>
            <a:normAutofit/>
          </a:bodyPr>
          <a:lstStyle>
            <a:lvl1pPr marL="0" indent="0">
              <a:buNone/>
              <a:defRPr sz="20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4A27396-531C-B04C-B398-4940B670D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90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 o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9277ABA-4081-A54B-8DB0-C9F41F1AB8AA}"/>
              </a:ext>
            </a:extLst>
          </p:cNvPr>
          <p:cNvSpPr/>
          <p:nvPr userDrawn="1"/>
        </p:nvSpPr>
        <p:spPr>
          <a:xfrm>
            <a:off x="9144000" y="0"/>
            <a:ext cx="3062990" cy="685800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87A0035-6AA4-1243-8FE4-B00114723396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blipFill>
            <a:blip r:embed="rId2"/>
            <a:stretch>
              <a:fillRect l="10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BC4766-18FF-9A45-A3E6-ACBD4FCA21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5" r="13036"/>
          <a:stretch/>
        </p:blipFill>
        <p:spPr>
          <a:xfrm>
            <a:off x="9144000" y="-89329"/>
            <a:ext cx="3062990" cy="70366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50A463-2E6E-6442-A136-0A14EEBEF8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3048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2B7BC0D5-9B38-C345-A8F9-B27A956563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3048000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rgbClr val="E1E1D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Insertar imagen en este espacio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B6347779-5ECB-D446-8820-8A2C3C2B2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348" y="1815554"/>
            <a:ext cx="5338434" cy="498422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7" name="Marcador de texto 24">
            <a:extLst>
              <a:ext uri="{FF2B5EF4-FFF2-40B4-BE49-F238E27FC236}">
                <a16:creationId xmlns:a16="http://schemas.microsoft.com/office/drawing/2014/main" id="{ABD84EF8-12B3-FB4E-BEBC-535CA97533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347" y="2333919"/>
            <a:ext cx="5338433" cy="498422"/>
          </a:xfrm>
        </p:spPr>
        <p:txBody>
          <a:bodyPr>
            <a:normAutofit/>
          </a:bodyPr>
          <a:lstStyle>
            <a:lvl1pPr marL="0" indent="0">
              <a:buNone/>
              <a:defRPr sz="2600" i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1C985532-6147-1D4F-A940-EFAEF998A0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7347" y="3428999"/>
            <a:ext cx="5338433" cy="2866869"/>
          </a:xfrm>
        </p:spPr>
        <p:txBody>
          <a:bodyPr>
            <a:normAutofit/>
          </a:bodyPr>
          <a:lstStyle>
            <a:lvl1pPr marL="0" indent="0">
              <a:buNone/>
              <a:defRPr sz="20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4A27396-531C-B04C-B398-4940B670DF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23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 burbujas">
    <p:bg>
      <p:bgPr>
        <a:solidFill>
          <a:srgbClr val="747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937C96-BD59-EA46-9300-C83155495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" y="-5353209"/>
            <a:ext cx="12191441" cy="12211209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60DA-8EF8-44AC-ABBD-58D40BA02AD6}" type="datetimeFigureOut">
              <a:rPr lang="es-MX" smtClean="0"/>
              <a:t>09/11/2020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AA68-30F0-44B4-A750-EFA967723A11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7AA7FE2-5737-A942-B9C6-EF00B9726B71}"/>
              </a:ext>
            </a:extLst>
          </p:cNvPr>
          <p:cNvSpPr/>
          <p:nvPr userDrawn="1"/>
        </p:nvSpPr>
        <p:spPr>
          <a:xfrm>
            <a:off x="0" y="5048250"/>
            <a:ext cx="12192000" cy="1809750"/>
          </a:xfrm>
          <a:prstGeom prst="rect">
            <a:avLst/>
          </a:prstGeom>
          <a:solidFill>
            <a:srgbClr val="FF0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5F7368-0007-7B48-BB8E-96D426DF7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1D3D099A-30D4-6343-9EBC-7E6876080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434" y="5318905"/>
            <a:ext cx="7473950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04983BAE-45C7-3240-981A-AB348BED7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433" y="6032500"/>
            <a:ext cx="7473951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</p:spTree>
    <p:extLst>
      <p:ext uri="{BB962C8B-B14F-4D97-AF65-F5344CB8AC3E}">
        <p14:creationId xmlns:p14="http://schemas.microsoft.com/office/powerpoint/2010/main" val="1319298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 + mensaje + iconos env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F7EB666-067F-0B4D-9B8D-BA396B4FC441}"/>
              </a:ext>
            </a:extLst>
          </p:cNvPr>
          <p:cNvCxnSpPr/>
          <p:nvPr userDrawn="1"/>
        </p:nvCxnSpPr>
        <p:spPr>
          <a:xfrm flipH="1">
            <a:off x="6163946" y="4476311"/>
            <a:ext cx="4441022" cy="0"/>
          </a:xfrm>
          <a:prstGeom prst="line">
            <a:avLst/>
          </a:prstGeom>
          <a:ln>
            <a:solidFill>
              <a:srgbClr val="FF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7B705027-2302-CE49-8A7A-AB353B535128}"/>
              </a:ext>
            </a:extLst>
          </p:cNvPr>
          <p:cNvSpPr/>
          <p:nvPr userDrawn="1"/>
        </p:nvSpPr>
        <p:spPr>
          <a:xfrm>
            <a:off x="5804055" y="4069481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AA2128A-122C-114A-A37C-CAFE876F1FFA}"/>
              </a:ext>
            </a:extLst>
          </p:cNvPr>
          <p:cNvSpPr/>
          <p:nvPr userDrawn="1"/>
        </p:nvSpPr>
        <p:spPr>
          <a:xfrm>
            <a:off x="8056283" y="4058954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9E752E8-243C-E447-A56A-C22B246BFF9A}"/>
              </a:ext>
            </a:extLst>
          </p:cNvPr>
          <p:cNvSpPr/>
          <p:nvPr userDrawn="1"/>
        </p:nvSpPr>
        <p:spPr>
          <a:xfrm>
            <a:off x="10304701" y="4056371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01E50C-22A3-AB4F-B8C0-EE2BDF735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4" b="5570"/>
          <a:stretch/>
        </p:blipFill>
        <p:spPr>
          <a:xfrm>
            <a:off x="16042" y="5852859"/>
            <a:ext cx="12192000" cy="1005141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EBC72516-99EB-CD46-948F-B15483895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4379" y="584626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6" name="Marcador de texto 24">
            <a:extLst>
              <a:ext uri="{FF2B5EF4-FFF2-40B4-BE49-F238E27FC236}">
                <a16:creationId xmlns:a16="http://schemas.microsoft.com/office/drawing/2014/main" id="{3249BBA6-7C02-594D-BD54-2B1B2631D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4378" y="1102991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300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0" name="Marcador de posición de imagen 32">
            <a:extLst>
              <a:ext uri="{FF2B5EF4-FFF2-40B4-BE49-F238E27FC236}">
                <a16:creationId xmlns:a16="http://schemas.microsoft.com/office/drawing/2014/main" id="{5218E46E-31BD-A247-81D7-14D2E271BF7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65024" y="4197266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1" name="Marcador de posición de imagen 32">
            <a:extLst>
              <a:ext uri="{FF2B5EF4-FFF2-40B4-BE49-F238E27FC236}">
                <a16:creationId xmlns:a16="http://schemas.microsoft.com/office/drawing/2014/main" id="{5E65C46B-0E8A-CA4D-9B53-A0FAC70121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415347" y="4200879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2" name="Marcador de posición de imagen 32">
            <a:extLst>
              <a:ext uri="{FF2B5EF4-FFF2-40B4-BE49-F238E27FC236}">
                <a16:creationId xmlns:a16="http://schemas.microsoft.com/office/drawing/2014/main" id="{A388F0BB-3457-934C-8DA2-52B61C90613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14701" y="4200878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DAB206F0-B582-184C-87CE-E051B53C8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4379" y="1808350"/>
            <a:ext cx="4178500" cy="18897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24" name="Marcador de texto 24">
            <a:extLst>
              <a:ext uri="{FF2B5EF4-FFF2-40B4-BE49-F238E27FC236}">
                <a16:creationId xmlns:a16="http://schemas.microsoft.com/office/drawing/2014/main" id="{E9F81692-C3C9-8B4C-9F56-B0D1A6E9C9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4378" y="2041902"/>
            <a:ext cx="6787053" cy="154091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6F8EDB7-3BEF-484A-809B-8FE66D255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65972" y="5916517"/>
            <a:ext cx="1658112" cy="8778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52EF72-EA78-2D40-99DC-C6F0F59AC0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r="12205"/>
          <a:stretch/>
        </p:blipFill>
        <p:spPr>
          <a:xfrm>
            <a:off x="-30358" y="0"/>
            <a:ext cx="4627418" cy="6858000"/>
          </a:xfrm>
          <a:prstGeom prst="rect">
            <a:avLst/>
          </a:prstGeom>
        </p:spPr>
      </p:pic>
      <p:sp>
        <p:nvSpPr>
          <p:cNvPr id="19" name="Marcador de posición de imagen 14">
            <a:extLst>
              <a:ext uri="{FF2B5EF4-FFF2-40B4-BE49-F238E27FC236}">
                <a16:creationId xmlns:a16="http://schemas.microsoft.com/office/drawing/2014/main" id="{291FF0BC-C446-CD45-8F30-E7BC4B8CFD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2622" y="0"/>
            <a:ext cx="463968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en este espacio</a:t>
            </a:r>
          </a:p>
        </p:txBody>
      </p:sp>
    </p:spTree>
    <p:extLst>
      <p:ext uri="{BB962C8B-B14F-4D97-AF65-F5344CB8AC3E}">
        <p14:creationId xmlns:p14="http://schemas.microsoft.com/office/powerpoint/2010/main" val="1261979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 + mensaje + iconos cam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F7EB666-067F-0B4D-9B8D-BA396B4FC441}"/>
              </a:ext>
            </a:extLst>
          </p:cNvPr>
          <p:cNvCxnSpPr/>
          <p:nvPr userDrawn="1"/>
        </p:nvCxnSpPr>
        <p:spPr>
          <a:xfrm flipH="1">
            <a:off x="6163946" y="4476311"/>
            <a:ext cx="4441022" cy="0"/>
          </a:xfrm>
          <a:prstGeom prst="line">
            <a:avLst/>
          </a:prstGeom>
          <a:ln>
            <a:solidFill>
              <a:srgbClr val="FF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7B705027-2302-CE49-8A7A-AB353B535128}"/>
              </a:ext>
            </a:extLst>
          </p:cNvPr>
          <p:cNvSpPr/>
          <p:nvPr userDrawn="1"/>
        </p:nvSpPr>
        <p:spPr>
          <a:xfrm>
            <a:off x="5804055" y="4069481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AA2128A-122C-114A-A37C-CAFE876F1FFA}"/>
              </a:ext>
            </a:extLst>
          </p:cNvPr>
          <p:cNvSpPr/>
          <p:nvPr userDrawn="1"/>
        </p:nvSpPr>
        <p:spPr>
          <a:xfrm>
            <a:off x="8056283" y="4058954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9E752E8-243C-E447-A56A-C22B246BFF9A}"/>
              </a:ext>
            </a:extLst>
          </p:cNvPr>
          <p:cNvSpPr/>
          <p:nvPr userDrawn="1"/>
        </p:nvSpPr>
        <p:spPr>
          <a:xfrm>
            <a:off x="10304701" y="4056371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BC72516-99EB-CD46-948F-B15483895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4379" y="584626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6" name="Marcador de texto 24">
            <a:extLst>
              <a:ext uri="{FF2B5EF4-FFF2-40B4-BE49-F238E27FC236}">
                <a16:creationId xmlns:a16="http://schemas.microsoft.com/office/drawing/2014/main" id="{3249BBA6-7C02-594D-BD54-2B1B2631D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4378" y="1102991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300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0" name="Marcador de posición de imagen 32">
            <a:extLst>
              <a:ext uri="{FF2B5EF4-FFF2-40B4-BE49-F238E27FC236}">
                <a16:creationId xmlns:a16="http://schemas.microsoft.com/office/drawing/2014/main" id="{5218E46E-31BD-A247-81D7-14D2E271BF7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65024" y="4197266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1" name="Marcador de posición de imagen 32">
            <a:extLst>
              <a:ext uri="{FF2B5EF4-FFF2-40B4-BE49-F238E27FC236}">
                <a16:creationId xmlns:a16="http://schemas.microsoft.com/office/drawing/2014/main" id="{5E65C46B-0E8A-CA4D-9B53-A0FAC70121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415347" y="4200879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2" name="Marcador de posición de imagen 32">
            <a:extLst>
              <a:ext uri="{FF2B5EF4-FFF2-40B4-BE49-F238E27FC236}">
                <a16:creationId xmlns:a16="http://schemas.microsoft.com/office/drawing/2014/main" id="{A388F0BB-3457-934C-8DA2-52B61C90613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14701" y="4200878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DAB206F0-B582-184C-87CE-E051B53C8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4379" y="1808350"/>
            <a:ext cx="4178500" cy="18897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24" name="Marcador de texto 24">
            <a:extLst>
              <a:ext uri="{FF2B5EF4-FFF2-40B4-BE49-F238E27FC236}">
                <a16:creationId xmlns:a16="http://schemas.microsoft.com/office/drawing/2014/main" id="{E9F81692-C3C9-8B4C-9F56-B0D1A6E9C9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4378" y="2041902"/>
            <a:ext cx="6787053" cy="154091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1B0286E-618C-F641-A582-645641BDBE17}"/>
              </a:ext>
            </a:extLst>
          </p:cNvPr>
          <p:cNvSpPr/>
          <p:nvPr userDrawn="1"/>
        </p:nvSpPr>
        <p:spPr>
          <a:xfrm>
            <a:off x="-42622" y="5864755"/>
            <a:ext cx="12234622" cy="1005141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690A15D-5833-DB4E-8751-BF89D8BC0D3F}"/>
              </a:ext>
            </a:extLst>
          </p:cNvPr>
          <p:cNvGrpSpPr/>
          <p:nvPr userDrawn="1"/>
        </p:nvGrpSpPr>
        <p:grpSpPr>
          <a:xfrm>
            <a:off x="-81905" y="5890047"/>
            <a:ext cx="12273905" cy="1018252"/>
            <a:chOff x="-42623" y="5839748"/>
            <a:chExt cx="12273905" cy="101825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085AEA5-51A9-FE49-A24B-CD262FB341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344"/>
            <a:stretch/>
          </p:blipFill>
          <p:spPr>
            <a:xfrm>
              <a:off x="-42623" y="5852858"/>
              <a:ext cx="6430858" cy="1005142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F1A2D5F1-78BB-0843-B5B7-C8E26A8C4D7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8" t="85152"/>
            <a:stretch/>
          </p:blipFill>
          <p:spPr>
            <a:xfrm>
              <a:off x="6368141" y="5839748"/>
              <a:ext cx="5863141" cy="1018251"/>
            </a:xfrm>
            <a:prstGeom prst="rect">
              <a:avLst/>
            </a:prstGeom>
          </p:spPr>
        </p:pic>
      </p:grpSp>
      <p:pic>
        <p:nvPicPr>
          <p:cNvPr id="27" name="Imagen 26">
            <a:extLst>
              <a:ext uri="{FF2B5EF4-FFF2-40B4-BE49-F238E27FC236}">
                <a16:creationId xmlns:a16="http://schemas.microsoft.com/office/drawing/2014/main" id="{184F2DD8-9F00-824A-817F-84D747EE9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65972" y="5928413"/>
            <a:ext cx="1658112" cy="87782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368F858D-E4F3-4044-BE6F-F4C37BDD0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r="12205"/>
          <a:stretch/>
        </p:blipFill>
        <p:spPr>
          <a:xfrm>
            <a:off x="-42622" y="0"/>
            <a:ext cx="4627418" cy="6858000"/>
          </a:xfrm>
          <a:prstGeom prst="rect">
            <a:avLst/>
          </a:prstGeom>
        </p:spPr>
      </p:pic>
      <p:sp>
        <p:nvSpPr>
          <p:cNvPr id="30" name="Marcador de posición de imagen 14">
            <a:extLst>
              <a:ext uri="{FF2B5EF4-FFF2-40B4-BE49-F238E27FC236}">
                <a16:creationId xmlns:a16="http://schemas.microsoft.com/office/drawing/2014/main" id="{AD206B75-57C9-1F44-9FC4-911B01F709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42622" y="0"/>
            <a:ext cx="463968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en este espacio</a:t>
            </a:r>
          </a:p>
        </p:txBody>
      </p:sp>
    </p:spTree>
    <p:extLst>
      <p:ext uri="{BB962C8B-B14F-4D97-AF65-F5344CB8AC3E}">
        <p14:creationId xmlns:p14="http://schemas.microsoft.com/office/powerpoint/2010/main" val="2864685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 + mensaje + iconos burbuj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CC3F593-B288-9446-BAEE-A4B34CA4D8CA}"/>
              </a:ext>
            </a:extLst>
          </p:cNvPr>
          <p:cNvGrpSpPr/>
          <p:nvPr userDrawn="1"/>
        </p:nvGrpSpPr>
        <p:grpSpPr>
          <a:xfrm>
            <a:off x="12264" y="5862172"/>
            <a:ext cx="12179736" cy="1018250"/>
            <a:chOff x="12264" y="5862172"/>
            <a:chExt cx="12179736" cy="1018250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D1B0286E-618C-F641-A582-645641BDBE17}"/>
                </a:ext>
              </a:extLst>
            </p:cNvPr>
            <p:cNvSpPr/>
            <p:nvPr userDrawn="1"/>
          </p:nvSpPr>
          <p:spPr>
            <a:xfrm>
              <a:off x="12264" y="5864755"/>
              <a:ext cx="12179736" cy="1005141"/>
            </a:xfrm>
            <a:prstGeom prst="rect">
              <a:avLst/>
            </a:prstGeom>
            <a:solidFill>
              <a:srgbClr val="F00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E7A01DC-8FCC-1543-ABF5-45B5EAF54B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97" b="4875"/>
            <a:stretch/>
          </p:blipFill>
          <p:spPr>
            <a:xfrm>
              <a:off x="12264" y="5862172"/>
              <a:ext cx="12147651" cy="1018250"/>
            </a:xfrm>
            <a:prstGeom prst="rect">
              <a:avLst/>
            </a:prstGeom>
          </p:spPr>
        </p:pic>
      </p:grp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F7EB666-067F-0B4D-9B8D-BA396B4FC441}"/>
              </a:ext>
            </a:extLst>
          </p:cNvPr>
          <p:cNvCxnSpPr/>
          <p:nvPr userDrawn="1"/>
        </p:nvCxnSpPr>
        <p:spPr>
          <a:xfrm flipH="1">
            <a:off x="6163946" y="4476311"/>
            <a:ext cx="4441022" cy="0"/>
          </a:xfrm>
          <a:prstGeom prst="line">
            <a:avLst/>
          </a:prstGeom>
          <a:ln>
            <a:solidFill>
              <a:srgbClr val="FF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7B705027-2302-CE49-8A7A-AB353B535128}"/>
              </a:ext>
            </a:extLst>
          </p:cNvPr>
          <p:cNvSpPr/>
          <p:nvPr userDrawn="1"/>
        </p:nvSpPr>
        <p:spPr>
          <a:xfrm>
            <a:off x="5804055" y="4069481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AA2128A-122C-114A-A37C-CAFE876F1FFA}"/>
              </a:ext>
            </a:extLst>
          </p:cNvPr>
          <p:cNvSpPr/>
          <p:nvPr userDrawn="1"/>
        </p:nvSpPr>
        <p:spPr>
          <a:xfrm>
            <a:off x="8056283" y="4058954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9E752E8-243C-E447-A56A-C22B246BFF9A}"/>
              </a:ext>
            </a:extLst>
          </p:cNvPr>
          <p:cNvSpPr/>
          <p:nvPr userDrawn="1"/>
        </p:nvSpPr>
        <p:spPr>
          <a:xfrm>
            <a:off x="10304701" y="4056371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BC72516-99EB-CD46-948F-B15483895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4379" y="584626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6" name="Marcador de texto 24">
            <a:extLst>
              <a:ext uri="{FF2B5EF4-FFF2-40B4-BE49-F238E27FC236}">
                <a16:creationId xmlns:a16="http://schemas.microsoft.com/office/drawing/2014/main" id="{3249BBA6-7C02-594D-BD54-2B1B2631D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4378" y="1102991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300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0" name="Marcador de posición de imagen 32">
            <a:extLst>
              <a:ext uri="{FF2B5EF4-FFF2-40B4-BE49-F238E27FC236}">
                <a16:creationId xmlns:a16="http://schemas.microsoft.com/office/drawing/2014/main" id="{5218E46E-31BD-A247-81D7-14D2E271BF7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65024" y="4197266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1" name="Marcador de posición de imagen 32">
            <a:extLst>
              <a:ext uri="{FF2B5EF4-FFF2-40B4-BE49-F238E27FC236}">
                <a16:creationId xmlns:a16="http://schemas.microsoft.com/office/drawing/2014/main" id="{5E65C46B-0E8A-CA4D-9B53-A0FAC70121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415347" y="4200879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2" name="Marcador de posición de imagen 32">
            <a:extLst>
              <a:ext uri="{FF2B5EF4-FFF2-40B4-BE49-F238E27FC236}">
                <a16:creationId xmlns:a16="http://schemas.microsoft.com/office/drawing/2014/main" id="{A388F0BB-3457-934C-8DA2-52B61C90613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14701" y="4200878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DAB206F0-B582-184C-87CE-E051B53C8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4379" y="1808350"/>
            <a:ext cx="4178500" cy="18897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24" name="Marcador de texto 24">
            <a:extLst>
              <a:ext uri="{FF2B5EF4-FFF2-40B4-BE49-F238E27FC236}">
                <a16:creationId xmlns:a16="http://schemas.microsoft.com/office/drawing/2014/main" id="{E9F81692-C3C9-8B4C-9F56-B0D1A6E9C9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4378" y="2041902"/>
            <a:ext cx="6787053" cy="154091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368F858D-E4F3-4044-BE6F-F4C37BDD0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r="12205"/>
          <a:stretch/>
        </p:blipFill>
        <p:spPr>
          <a:xfrm>
            <a:off x="12265" y="0"/>
            <a:ext cx="4627418" cy="6858000"/>
          </a:xfrm>
          <a:prstGeom prst="rect">
            <a:avLst/>
          </a:prstGeom>
        </p:spPr>
      </p:pic>
      <p:sp>
        <p:nvSpPr>
          <p:cNvPr id="30" name="Marcador de posición de imagen 14">
            <a:extLst>
              <a:ext uri="{FF2B5EF4-FFF2-40B4-BE49-F238E27FC236}">
                <a16:creationId xmlns:a16="http://schemas.microsoft.com/office/drawing/2014/main" id="{AD206B75-57C9-1F44-9FC4-911B01F709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3968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en este espacio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E690F594-9870-6F40-9C96-9125BBC5F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65972" y="5928413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56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 + mensaje + iconos corchola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CCC3F593-B288-9446-BAEE-A4B34CA4D8CA}"/>
              </a:ext>
            </a:extLst>
          </p:cNvPr>
          <p:cNvGrpSpPr/>
          <p:nvPr userDrawn="1"/>
        </p:nvGrpSpPr>
        <p:grpSpPr>
          <a:xfrm>
            <a:off x="-275538" y="5864755"/>
            <a:ext cx="12467538" cy="1015667"/>
            <a:chOff x="-275538" y="5864755"/>
            <a:chExt cx="12467538" cy="1015667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D1B0286E-618C-F641-A582-645641BDBE17}"/>
                </a:ext>
              </a:extLst>
            </p:cNvPr>
            <p:cNvSpPr/>
            <p:nvPr userDrawn="1"/>
          </p:nvSpPr>
          <p:spPr>
            <a:xfrm>
              <a:off x="12264" y="5864755"/>
              <a:ext cx="12179736" cy="1005141"/>
            </a:xfrm>
            <a:prstGeom prst="rect">
              <a:avLst/>
            </a:prstGeom>
            <a:solidFill>
              <a:srgbClr val="F00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E7A01DC-8FCC-1543-ABF5-45B5EAF54B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495"/>
            <a:stretch/>
          </p:blipFill>
          <p:spPr>
            <a:xfrm>
              <a:off x="-275538" y="5864755"/>
              <a:ext cx="6787052" cy="1015667"/>
            </a:xfrm>
            <a:prstGeom prst="rect">
              <a:avLst/>
            </a:prstGeom>
          </p:spPr>
        </p:pic>
      </p:grp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F7EB666-067F-0B4D-9B8D-BA396B4FC441}"/>
              </a:ext>
            </a:extLst>
          </p:cNvPr>
          <p:cNvCxnSpPr/>
          <p:nvPr userDrawn="1"/>
        </p:nvCxnSpPr>
        <p:spPr>
          <a:xfrm flipH="1">
            <a:off x="6163946" y="4476311"/>
            <a:ext cx="4441022" cy="0"/>
          </a:xfrm>
          <a:prstGeom prst="line">
            <a:avLst/>
          </a:prstGeom>
          <a:ln>
            <a:solidFill>
              <a:srgbClr val="FF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7B705027-2302-CE49-8A7A-AB353B535128}"/>
              </a:ext>
            </a:extLst>
          </p:cNvPr>
          <p:cNvSpPr/>
          <p:nvPr userDrawn="1"/>
        </p:nvSpPr>
        <p:spPr>
          <a:xfrm>
            <a:off x="5804055" y="4069481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AA2128A-122C-114A-A37C-CAFE876F1FFA}"/>
              </a:ext>
            </a:extLst>
          </p:cNvPr>
          <p:cNvSpPr/>
          <p:nvPr userDrawn="1"/>
        </p:nvSpPr>
        <p:spPr>
          <a:xfrm>
            <a:off x="8056283" y="4058954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9E752E8-243C-E447-A56A-C22B246BFF9A}"/>
              </a:ext>
            </a:extLst>
          </p:cNvPr>
          <p:cNvSpPr/>
          <p:nvPr userDrawn="1"/>
        </p:nvSpPr>
        <p:spPr>
          <a:xfrm>
            <a:off x="10304701" y="4056371"/>
            <a:ext cx="795968" cy="795968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BC72516-99EB-CD46-948F-B15483895A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4379" y="584626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6" name="Marcador de texto 24">
            <a:extLst>
              <a:ext uri="{FF2B5EF4-FFF2-40B4-BE49-F238E27FC236}">
                <a16:creationId xmlns:a16="http://schemas.microsoft.com/office/drawing/2014/main" id="{3249BBA6-7C02-594D-BD54-2B1B2631D2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4378" y="1102991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300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0" name="Marcador de posición de imagen 32">
            <a:extLst>
              <a:ext uri="{FF2B5EF4-FFF2-40B4-BE49-F238E27FC236}">
                <a16:creationId xmlns:a16="http://schemas.microsoft.com/office/drawing/2014/main" id="{5218E46E-31BD-A247-81D7-14D2E271BF7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65024" y="4197266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1" name="Marcador de posición de imagen 32">
            <a:extLst>
              <a:ext uri="{FF2B5EF4-FFF2-40B4-BE49-F238E27FC236}">
                <a16:creationId xmlns:a16="http://schemas.microsoft.com/office/drawing/2014/main" id="{5E65C46B-0E8A-CA4D-9B53-A0FAC70121D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415347" y="4200879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2" name="Marcador de posición de imagen 32">
            <a:extLst>
              <a:ext uri="{FF2B5EF4-FFF2-40B4-BE49-F238E27FC236}">
                <a16:creationId xmlns:a16="http://schemas.microsoft.com/office/drawing/2014/main" id="{A388F0BB-3457-934C-8DA2-52B61C90613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14701" y="4200878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DAB206F0-B582-184C-87CE-E051B53C8D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4379" y="1808350"/>
            <a:ext cx="4178500" cy="18897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24" name="Marcador de texto 24">
            <a:extLst>
              <a:ext uri="{FF2B5EF4-FFF2-40B4-BE49-F238E27FC236}">
                <a16:creationId xmlns:a16="http://schemas.microsoft.com/office/drawing/2014/main" id="{E9F81692-C3C9-8B4C-9F56-B0D1A6E9C9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4378" y="2041902"/>
            <a:ext cx="6787053" cy="154091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368F858D-E4F3-4044-BE6F-F4C37BDD0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9" r="12205"/>
          <a:stretch/>
        </p:blipFill>
        <p:spPr>
          <a:xfrm>
            <a:off x="12265" y="0"/>
            <a:ext cx="4627418" cy="6858000"/>
          </a:xfrm>
          <a:prstGeom prst="rect">
            <a:avLst/>
          </a:prstGeom>
        </p:spPr>
      </p:pic>
      <p:sp>
        <p:nvSpPr>
          <p:cNvPr id="30" name="Marcador de posición de imagen 14">
            <a:extLst>
              <a:ext uri="{FF2B5EF4-FFF2-40B4-BE49-F238E27FC236}">
                <a16:creationId xmlns:a16="http://schemas.microsoft.com/office/drawing/2014/main" id="{AD206B75-57C9-1F44-9FC4-911B01F709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63968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en este espacio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36FF7E4C-C2E5-154D-B737-B384B055C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25"/>
          <a:stretch/>
        </p:blipFill>
        <p:spPr>
          <a:xfrm>
            <a:off x="6523778" y="5875281"/>
            <a:ext cx="6787052" cy="1005141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396F786-8DF8-954F-BB4A-41A38AA9B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8248" y="5938939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01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ías y mensajes cl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87A2E6B-310A-B242-BA65-5BA20C4FE6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5" r="86014"/>
          <a:stretch/>
        </p:blipFill>
        <p:spPr>
          <a:xfrm>
            <a:off x="0" y="5832388"/>
            <a:ext cx="1705232" cy="10256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7AC3A5-65F0-FE44-985A-7042F84B59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 t="49369" r="60676"/>
          <a:stretch/>
        </p:blipFill>
        <p:spPr>
          <a:xfrm>
            <a:off x="1779372" y="3400740"/>
            <a:ext cx="3015049" cy="34722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54E324-52C2-1E41-B5B7-823F86C39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3" r="11216" b="45946"/>
          <a:stretch/>
        </p:blipFill>
        <p:spPr>
          <a:xfrm>
            <a:off x="7710616" y="0"/>
            <a:ext cx="3113903" cy="3707027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051AF2F5-A298-3A47-BDFA-937E19791B9A}"/>
              </a:ext>
            </a:extLst>
          </p:cNvPr>
          <p:cNvSpPr/>
          <p:nvPr userDrawn="1"/>
        </p:nvSpPr>
        <p:spPr>
          <a:xfrm>
            <a:off x="2049479" y="3649075"/>
            <a:ext cx="2496764" cy="249676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E1587141-A152-F347-A988-CFDEB46EC1ED}"/>
              </a:ext>
            </a:extLst>
          </p:cNvPr>
          <p:cNvSpPr/>
          <p:nvPr userDrawn="1"/>
        </p:nvSpPr>
        <p:spPr>
          <a:xfrm>
            <a:off x="8031137" y="920284"/>
            <a:ext cx="2496764" cy="249676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2B86F120-158B-4A4A-BDDC-F5B5A9D598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679" y="462950"/>
            <a:ext cx="5338434" cy="498422"/>
          </a:xfrm>
        </p:spPr>
        <p:txBody>
          <a:bodyPr>
            <a:noAutofit/>
          </a:bodyPr>
          <a:lstStyle>
            <a:lvl1pPr algn="ctr">
              <a:defRPr sz="3000" b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Mensaje clave 1</a:t>
            </a:r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5D7C42CB-B61F-244B-9293-7048E81600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678" y="981315"/>
            <a:ext cx="5338433" cy="252161"/>
          </a:xfrm>
        </p:spPr>
        <p:txBody>
          <a:bodyPr>
            <a:normAutofit/>
          </a:bodyPr>
          <a:lstStyle>
            <a:lvl1pPr marL="0" indent="0" algn="ctr">
              <a:buNone/>
              <a:defRPr sz="1700" i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8B8A23F9-0057-8946-874F-B5320BF7B0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0454" y="1597051"/>
            <a:ext cx="4914814" cy="1440114"/>
          </a:xfrm>
        </p:spPr>
        <p:txBody>
          <a:bodyPr>
            <a:normAutofit/>
          </a:bodyPr>
          <a:lstStyle>
            <a:lvl1pPr marL="0" indent="0">
              <a:buNone/>
              <a:defRPr sz="14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1" name="Marcador de texto 24">
            <a:extLst>
              <a:ext uri="{FF2B5EF4-FFF2-40B4-BE49-F238E27FC236}">
                <a16:creationId xmlns:a16="http://schemas.microsoft.com/office/drawing/2014/main" id="{DE1F122E-E06E-5E42-A3FA-1E1B9AAF2D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1410" y="4357275"/>
            <a:ext cx="5338433" cy="252161"/>
          </a:xfrm>
        </p:spPr>
        <p:txBody>
          <a:bodyPr>
            <a:normAutofit/>
          </a:bodyPr>
          <a:lstStyle>
            <a:lvl1pPr marL="0" indent="0" algn="ctr">
              <a:buNone/>
              <a:defRPr sz="1700" i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C8FF5794-4C38-4040-8F47-DE0AE1B2A2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4186" y="4973011"/>
            <a:ext cx="4914814" cy="1440114"/>
          </a:xfrm>
        </p:spPr>
        <p:txBody>
          <a:bodyPr>
            <a:normAutofit/>
          </a:bodyPr>
          <a:lstStyle>
            <a:lvl1pPr marL="0" indent="0">
              <a:buNone/>
              <a:defRPr sz="1400" i="0">
                <a:solidFill>
                  <a:srgbClr val="74757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CED390F6-1DE0-684A-958B-7A4CBAA9E8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61409" y="3765633"/>
            <a:ext cx="5338433" cy="567959"/>
          </a:xfr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29" name="Marcador de posición de imagen 28">
            <a:extLst>
              <a:ext uri="{FF2B5EF4-FFF2-40B4-BE49-F238E27FC236}">
                <a16:creationId xmlns:a16="http://schemas.microsoft.com/office/drawing/2014/main" id="{964B519F-B1DC-9A49-9400-F2382739AB9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49478" y="3649663"/>
            <a:ext cx="2497121" cy="24955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  <p:sp>
        <p:nvSpPr>
          <p:cNvPr id="30" name="Marcador de posición de imagen 28">
            <a:extLst>
              <a:ext uri="{FF2B5EF4-FFF2-40B4-BE49-F238E27FC236}">
                <a16:creationId xmlns:a16="http://schemas.microsoft.com/office/drawing/2014/main" id="{32A967FF-14DC-BA40-9AD1-A9745BD7A68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31137" y="954719"/>
            <a:ext cx="2497121" cy="24460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</p:spTree>
    <p:extLst>
      <p:ext uri="{BB962C8B-B14F-4D97-AF65-F5344CB8AC3E}">
        <p14:creationId xmlns:p14="http://schemas.microsoft.com/office/powerpoint/2010/main" val="1146576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mensajes clave env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370AB478-B66E-2348-A690-9A68BAA1A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03" y="444905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10126A38-8D6E-254B-9620-38A1D03C2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902" y="963270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4" name="Marcador de texto 24">
            <a:extLst>
              <a:ext uri="{FF2B5EF4-FFF2-40B4-BE49-F238E27FC236}">
                <a16:creationId xmlns:a16="http://schemas.microsoft.com/office/drawing/2014/main" id="{3F23AC16-6173-B741-98AC-C6084D8A84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499" y="1794901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CB6A9C9D-7EA3-2D4A-AA1C-7F96F238BB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499" y="2028453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ADF53BAF-8515-4B46-92F5-0BC0266D32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499" y="4078939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D060B686-3CE7-6D49-A207-F6C4D07BB6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499" y="4312491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A179114-ECCA-EB44-B7C6-9AB67994B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5"/>
          <a:stretch/>
        </p:blipFill>
        <p:spPr>
          <a:xfrm>
            <a:off x="9759142" y="0"/>
            <a:ext cx="2432858" cy="685800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A198717-EBAB-6942-90F3-E705922D8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35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mensajes clave lengu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370AB478-B66E-2348-A690-9A68BAA1A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03" y="444905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10126A38-8D6E-254B-9620-38A1D03C2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902" y="963270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4" name="Marcador de texto 24">
            <a:extLst>
              <a:ext uri="{FF2B5EF4-FFF2-40B4-BE49-F238E27FC236}">
                <a16:creationId xmlns:a16="http://schemas.microsoft.com/office/drawing/2014/main" id="{3F23AC16-6173-B741-98AC-C6084D8A84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499" y="1794901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CB6A9C9D-7EA3-2D4A-AA1C-7F96F238BB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499" y="2028453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ADF53BAF-8515-4B46-92F5-0BC0266D32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499" y="4078939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D060B686-3CE7-6D49-A207-F6C4D07BB6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499" y="4312491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BDF51A0-EF83-1644-ACE6-68F8594ECC57}"/>
              </a:ext>
            </a:extLst>
          </p:cNvPr>
          <p:cNvGrpSpPr/>
          <p:nvPr userDrawn="1"/>
        </p:nvGrpSpPr>
        <p:grpSpPr>
          <a:xfrm>
            <a:off x="9729161" y="0"/>
            <a:ext cx="2462839" cy="6858000"/>
            <a:chOff x="9729161" y="0"/>
            <a:chExt cx="2462839" cy="6858000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860D3FDA-9037-0A4C-A9B3-A628EF37739F}"/>
                </a:ext>
              </a:extLst>
            </p:cNvPr>
            <p:cNvSpPr/>
            <p:nvPr userDrawn="1"/>
          </p:nvSpPr>
          <p:spPr>
            <a:xfrm>
              <a:off x="9744152" y="0"/>
              <a:ext cx="2447848" cy="6858000"/>
            </a:xfrm>
            <a:prstGeom prst="rect">
              <a:avLst/>
            </a:prstGeom>
            <a:solidFill>
              <a:srgbClr val="F00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1832BDF6-1E15-2749-8DED-2EE308E9C0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6" r="3670"/>
            <a:stretch/>
          </p:blipFill>
          <p:spPr>
            <a:xfrm>
              <a:off x="9729161" y="0"/>
              <a:ext cx="2462839" cy="6858000"/>
            </a:xfrm>
            <a:prstGeom prst="rect">
              <a:avLst/>
            </a:prstGeom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9A198717-EBAB-6942-90F3-E705922D8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27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mensajes clave cam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E888E4E3-7E81-1042-BF6F-1B5C9CEE7E45}"/>
              </a:ext>
            </a:extLst>
          </p:cNvPr>
          <p:cNvGrpSpPr/>
          <p:nvPr userDrawn="1"/>
        </p:nvGrpSpPr>
        <p:grpSpPr>
          <a:xfrm>
            <a:off x="9744152" y="0"/>
            <a:ext cx="2447848" cy="6858001"/>
            <a:chOff x="9744152" y="0"/>
            <a:chExt cx="2447848" cy="685800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ED78E0D0-6179-954B-8248-4F38C2F99870}"/>
                </a:ext>
              </a:extLst>
            </p:cNvPr>
            <p:cNvSpPr/>
            <p:nvPr userDrawn="1"/>
          </p:nvSpPr>
          <p:spPr>
            <a:xfrm>
              <a:off x="9744152" y="0"/>
              <a:ext cx="2447848" cy="6858000"/>
            </a:xfrm>
            <a:prstGeom prst="rect">
              <a:avLst/>
            </a:prstGeom>
            <a:solidFill>
              <a:srgbClr val="F00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A962960-4A68-C64D-803F-01CC4AD2EC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49" r="29256" b="5172"/>
            <a:stretch/>
          </p:blipFill>
          <p:spPr>
            <a:xfrm>
              <a:off x="9744152" y="1"/>
              <a:ext cx="2447848" cy="6858000"/>
            </a:xfrm>
            <a:prstGeom prst="rect">
              <a:avLst/>
            </a:prstGeom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370AB478-B66E-2348-A690-9A68BAA1A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03" y="444905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10126A38-8D6E-254B-9620-38A1D03C2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902" y="963270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4" name="Marcador de texto 24">
            <a:extLst>
              <a:ext uri="{FF2B5EF4-FFF2-40B4-BE49-F238E27FC236}">
                <a16:creationId xmlns:a16="http://schemas.microsoft.com/office/drawing/2014/main" id="{3F23AC16-6173-B741-98AC-C6084D8A84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499" y="1794901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CB6A9C9D-7EA3-2D4A-AA1C-7F96F238BB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499" y="2028453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ADF53BAF-8515-4B46-92F5-0BC0266D32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499" y="4078939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D060B686-3CE7-6D49-A207-F6C4D07BB6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499" y="4312491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A198717-EBAB-6942-90F3-E705922D8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84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mensajes clave botel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E888E4E3-7E81-1042-BF6F-1B5C9CEE7E45}"/>
              </a:ext>
            </a:extLst>
          </p:cNvPr>
          <p:cNvGrpSpPr/>
          <p:nvPr userDrawn="1"/>
        </p:nvGrpSpPr>
        <p:grpSpPr>
          <a:xfrm>
            <a:off x="9744152" y="-1"/>
            <a:ext cx="2447848" cy="6858001"/>
            <a:chOff x="9744152" y="-1"/>
            <a:chExt cx="2447848" cy="6858001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ED78E0D0-6179-954B-8248-4F38C2F99870}"/>
                </a:ext>
              </a:extLst>
            </p:cNvPr>
            <p:cNvSpPr/>
            <p:nvPr userDrawn="1"/>
          </p:nvSpPr>
          <p:spPr>
            <a:xfrm>
              <a:off x="9744152" y="0"/>
              <a:ext cx="2447848" cy="6858000"/>
            </a:xfrm>
            <a:prstGeom prst="rect">
              <a:avLst/>
            </a:prstGeom>
            <a:solidFill>
              <a:srgbClr val="F00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1A962960-4A68-C64D-803F-01CC4AD2EC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53"/>
            <a:stretch/>
          </p:blipFill>
          <p:spPr>
            <a:xfrm>
              <a:off x="9744152" y="-1"/>
              <a:ext cx="2447848" cy="6857999"/>
            </a:xfrm>
            <a:prstGeom prst="rect">
              <a:avLst/>
            </a:prstGeom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370AB478-B66E-2348-A690-9A68BAA1A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903" y="444905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10126A38-8D6E-254B-9620-38A1D03C28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902" y="963270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4" name="Marcador de texto 24">
            <a:extLst>
              <a:ext uri="{FF2B5EF4-FFF2-40B4-BE49-F238E27FC236}">
                <a16:creationId xmlns:a16="http://schemas.microsoft.com/office/drawing/2014/main" id="{3F23AC16-6173-B741-98AC-C6084D8A84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2499" y="1794901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CB6A9C9D-7EA3-2D4A-AA1C-7F96F238BB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499" y="2028453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ADF53BAF-8515-4B46-92F5-0BC0266D32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2499" y="4078939"/>
            <a:ext cx="5338433" cy="23187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D060B686-3CE7-6D49-A207-F6C4D07BB6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2499" y="4312491"/>
            <a:ext cx="8671110" cy="171727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A198717-EBAB-6942-90F3-E705922D8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544633"/>
            <a:ext cx="1658112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95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con texto e iconografía env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7E81D85-E3C6-2C47-99D3-14E6AC6B07D0}"/>
              </a:ext>
            </a:extLst>
          </p:cNvPr>
          <p:cNvCxnSpPr/>
          <p:nvPr userDrawn="1"/>
        </p:nvCxnSpPr>
        <p:spPr>
          <a:xfrm>
            <a:off x="6347207" y="2215484"/>
            <a:ext cx="0" cy="2415945"/>
          </a:xfrm>
          <a:prstGeom prst="line">
            <a:avLst/>
          </a:prstGeom>
          <a:ln>
            <a:solidFill>
              <a:srgbClr val="FF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35F81DAA-9EDE-6545-B7F5-EBF321BC5A4F}"/>
              </a:ext>
            </a:extLst>
          </p:cNvPr>
          <p:cNvSpPr/>
          <p:nvPr userDrawn="1"/>
        </p:nvSpPr>
        <p:spPr>
          <a:xfrm>
            <a:off x="6069104" y="1928735"/>
            <a:ext cx="574887" cy="574887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E2D1851-690C-464E-B226-9E2E5ACB034E}"/>
              </a:ext>
            </a:extLst>
          </p:cNvPr>
          <p:cNvSpPr/>
          <p:nvPr userDrawn="1"/>
        </p:nvSpPr>
        <p:spPr>
          <a:xfrm>
            <a:off x="6063800" y="4343986"/>
            <a:ext cx="574887" cy="574887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7C1ADC1-F8DC-8046-8089-ADBD61BC88EF}"/>
              </a:ext>
            </a:extLst>
          </p:cNvPr>
          <p:cNvSpPr/>
          <p:nvPr userDrawn="1"/>
        </p:nvSpPr>
        <p:spPr>
          <a:xfrm>
            <a:off x="6063800" y="3179618"/>
            <a:ext cx="574887" cy="574887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AE8181C-8C24-964D-8520-CF596FEEF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4"/>
          <a:stretch/>
        </p:blipFill>
        <p:spPr>
          <a:xfrm>
            <a:off x="0" y="5761122"/>
            <a:ext cx="12192000" cy="109687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457740A-0A10-5542-B3EE-2414FA826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0" t="83616" b="3503"/>
          <a:stretch/>
        </p:blipFill>
        <p:spPr>
          <a:xfrm>
            <a:off x="10508979" y="5870154"/>
            <a:ext cx="1699646" cy="883403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0586ED1E-6124-8A40-BA1E-119A316AD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473" y="505496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98A657A9-4EC5-C04C-A297-2D205D96A1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6472" y="1023861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rgbClr val="1B2128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1" name="Marcador de texto 24">
            <a:extLst>
              <a:ext uri="{FF2B5EF4-FFF2-40B4-BE49-F238E27FC236}">
                <a16:creationId xmlns:a16="http://schemas.microsoft.com/office/drawing/2014/main" id="{DF1804B1-247D-7240-8A49-962ACE1740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471" y="2000576"/>
            <a:ext cx="5338433" cy="2845759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4" name="Marcador de texto 24">
            <a:extLst>
              <a:ext uri="{FF2B5EF4-FFF2-40B4-BE49-F238E27FC236}">
                <a16:creationId xmlns:a16="http://schemas.microsoft.com/office/drawing/2014/main" id="{2FC32EED-F210-5F4B-BE3C-7431130716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7538" y="1952673"/>
            <a:ext cx="3031302" cy="19356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4C715B93-2D6B-8142-A980-5E2B1E305A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7537" y="2186226"/>
            <a:ext cx="4923683" cy="52736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475E6180-2C76-4748-A809-35C6045749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7538" y="3135157"/>
            <a:ext cx="3031302" cy="19356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27" name="Marcador de texto 24">
            <a:extLst>
              <a:ext uri="{FF2B5EF4-FFF2-40B4-BE49-F238E27FC236}">
                <a16:creationId xmlns:a16="http://schemas.microsoft.com/office/drawing/2014/main" id="{80E0D575-C2CB-6F4F-8C25-31EAFEE13C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7537" y="3368710"/>
            <a:ext cx="4923683" cy="52736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30" name="Marcador de texto 24">
            <a:extLst>
              <a:ext uri="{FF2B5EF4-FFF2-40B4-BE49-F238E27FC236}">
                <a16:creationId xmlns:a16="http://schemas.microsoft.com/office/drawing/2014/main" id="{3A41A852-4F6B-8344-A6EC-BBE24002DA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7538" y="4266813"/>
            <a:ext cx="3031302" cy="19356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3</a:t>
            </a:r>
          </a:p>
        </p:txBody>
      </p:sp>
      <p:sp>
        <p:nvSpPr>
          <p:cNvPr id="31" name="Marcador de texto 24">
            <a:extLst>
              <a:ext uri="{FF2B5EF4-FFF2-40B4-BE49-F238E27FC236}">
                <a16:creationId xmlns:a16="http://schemas.microsoft.com/office/drawing/2014/main" id="{329167D6-6124-AD48-9A48-6D83D99B72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7537" y="4500366"/>
            <a:ext cx="4923683" cy="52736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33" name="Marcador de posición de imagen 32">
            <a:extLst>
              <a:ext uri="{FF2B5EF4-FFF2-40B4-BE49-F238E27FC236}">
                <a16:creationId xmlns:a16="http://schemas.microsoft.com/office/drawing/2014/main" id="{5B1EACF8-D2F8-1943-8460-BAA51EB30B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64250" y="1952625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34" name="Marcador de posición de imagen 32">
            <a:extLst>
              <a:ext uri="{FF2B5EF4-FFF2-40B4-BE49-F238E27FC236}">
                <a16:creationId xmlns:a16="http://schemas.microsoft.com/office/drawing/2014/main" id="{9DE8B35D-43D2-8B46-9117-77A976CEA6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69209" y="3166947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35" name="Marcador de posición de imagen 32">
            <a:extLst>
              <a:ext uri="{FF2B5EF4-FFF2-40B4-BE49-F238E27FC236}">
                <a16:creationId xmlns:a16="http://schemas.microsoft.com/office/drawing/2014/main" id="{0FCBF75B-8F41-2447-A9EC-DEAB76C6A0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57460" y="4368668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</p:spTree>
    <p:extLst>
      <p:ext uri="{BB962C8B-B14F-4D97-AF65-F5344CB8AC3E}">
        <p14:creationId xmlns:p14="http://schemas.microsoft.com/office/powerpoint/2010/main" val="73855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 ondas">
    <p:bg>
      <p:bgPr>
        <a:solidFill>
          <a:srgbClr val="747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F937C96-BD59-EA46-9300-C83155495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" y="-5351607"/>
            <a:ext cx="12191441" cy="12208005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60DA-8EF8-44AC-ABBD-58D40BA02AD6}" type="datetimeFigureOut">
              <a:rPr lang="es-MX" smtClean="0"/>
              <a:t>09/11/2020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AA68-30F0-44B4-A750-EFA967723A11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7AA7FE2-5737-A942-B9C6-EF00B9726B71}"/>
              </a:ext>
            </a:extLst>
          </p:cNvPr>
          <p:cNvSpPr/>
          <p:nvPr userDrawn="1"/>
        </p:nvSpPr>
        <p:spPr>
          <a:xfrm>
            <a:off x="0" y="5048250"/>
            <a:ext cx="12192000" cy="1809750"/>
          </a:xfrm>
          <a:prstGeom prst="rect">
            <a:avLst/>
          </a:prstGeom>
          <a:solidFill>
            <a:srgbClr val="FF0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5F7368-0007-7B48-BB8E-96D426DF7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1D3D099A-30D4-6343-9EBC-7E6876080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434" y="5318905"/>
            <a:ext cx="7473950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04983BAE-45C7-3240-981A-AB348BED7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433" y="6032500"/>
            <a:ext cx="7473951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</p:spTree>
    <p:extLst>
      <p:ext uri="{BB962C8B-B14F-4D97-AF65-F5344CB8AC3E}">
        <p14:creationId xmlns:p14="http://schemas.microsoft.com/office/powerpoint/2010/main" val="31970709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con texto e iconografía burbuj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7E81D85-E3C6-2C47-99D3-14E6AC6B07D0}"/>
              </a:ext>
            </a:extLst>
          </p:cNvPr>
          <p:cNvCxnSpPr/>
          <p:nvPr userDrawn="1"/>
        </p:nvCxnSpPr>
        <p:spPr>
          <a:xfrm>
            <a:off x="6347207" y="2215484"/>
            <a:ext cx="0" cy="2415945"/>
          </a:xfrm>
          <a:prstGeom prst="line">
            <a:avLst/>
          </a:prstGeom>
          <a:ln>
            <a:solidFill>
              <a:srgbClr val="FF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35F81DAA-9EDE-6545-B7F5-EBF321BC5A4F}"/>
              </a:ext>
            </a:extLst>
          </p:cNvPr>
          <p:cNvSpPr/>
          <p:nvPr userDrawn="1"/>
        </p:nvSpPr>
        <p:spPr>
          <a:xfrm>
            <a:off x="6069104" y="1928735"/>
            <a:ext cx="574887" cy="574887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E2D1851-690C-464E-B226-9E2E5ACB034E}"/>
              </a:ext>
            </a:extLst>
          </p:cNvPr>
          <p:cNvSpPr/>
          <p:nvPr userDrawn="1"/>
        </p:nvSpPr>
        <p:spPr>
          <a:xfrm>
            <a:off x="6063800" y="4343986"/>
            <a:ext cx="574887" cy="574887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7C1ADC1-F8DC-8046-8089-ADBD61BC88EF}"/>
              </a:ext>
            </a:extLst>
          </p:cNvPr>
          <p:cNvSpPr/>
          <p:nvPr userDrawn="1"/>
        </p:nvSpPr>
        <p:spPr>
          <a:xfrm>
            <a:off x="6063800" y="3179618"/>
            <a:ext cx="574887" cy="574887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AE8181C-8C24-964D-8520-CF596FEEF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4"/>
          <a:stretch/>
        </p:blipFill>
        <p:spPr>
          <a:xfrm>
            <a:off x="0" y="5761122"/>
            <a:ext cx="12192000" cy="1096878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0586ED1E-6124-8A40-BA1E-119A316AD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473" y="505496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98A657A9-4EC5-C04C-A297-2D205D96A1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6472" y="1023861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rgbClr val="1B2128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1" name="Marcador de texto 24">
            <a:extLst>
              <a:ext uri="{FF2B5EF4-FFF2-40B4-BE49-F238E27FC236}">
                <a16:creationId xmlns:a16="http://schemas.microsoft.com/office/drawing/2014/main" id="{DF1804B1-247D-7240-8A49-962ACE1740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471" y="2000576"/>
            <a:ext cx="5338433" cy="2845759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4" name="Marcador de texto 24">
            <a:extLst>
              <a:ext uri="{FF2B5EF4-FFF2-40B4-BE49-F238E27FC236}">
                <a16:creationId xmlns:a16="http://schemas.microsoft.com/office/drawing/2014/main" id="{2FC32EED-F210-5F4B-BE3C-7431130716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7538" y="1952673"/>
            <a:ext cx="3031302" cy="19356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4C715B93-2D6B-8142-A980-5E2B1E305A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7537" y="2186226"/>
            <a:ext cx="4923683" cy="52736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475E6180-2C76-4748-A809-35C6045749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7538" y="3135157"/>
            <a:ext cx="3031302" cy="19356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27" name="Marcador de texto 24">
            <a:extLst>
              <a:ext uri="{FF2B5EF4-FFF2-40B4-BE49-F238E27FC236}">
                <a16:creationId xmlns:a16="http://schemas.microsoft.com/office/drawing/2014/main" id="{80E0D575-C2CB-6F4F-8C25-31EAFEE13C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7537" y="3368710"/>
            <a:ext cx="4923683" cy="52736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30" name="Marcador de texto 24">
            <a:extLst>
              <a:ext uri="{FF2B5EF4-FFF2-40B4-BE49-F238E27FC236}">
                <a16:creationId xmlns:a16="http://schemas.microsoft.com/office/drawing/2014/main" id="{3A41A852-4F6B-8344-A6EC-BBE24002DA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7538" y="4266813"/>
            <a:ext cx="3031302" cy="19356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3</a:t>
            </a:r>
          </a:p>
        </p:txBody>
      </p:sp>
      <p:sp>
        <p:nvSpPr>
          <p:cNvPr id="31" name="Marcador de texto 24">
            <a:extLst>
              <a:ext uri="{FF2B5EF4-FFF2-40B4-BE49-F238E27FC236}">
                <a16:creationId xmlns:a16="http://schemas.microsoft.com/office/drawing/2014/main" id="{329167D6-6124-AD48-9A48-6D83D99B72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7537" y="4500366"/>
            <a:ext cx="4923683" cy="52736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33" name="Marcador de posición de imagen 32">
            <a:extLst>
              <a:ext uri="{FF2B5EF4-FFF2-40B4-BE49-F238E27FC236}">
                <a16:creationId xmlns:a16="http://schemas.microsoft.com/office/drawing/2014/main" id="{5B1EACF8-D2F8-1943-8460-BAA51EB30B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64250" y="1952625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34" name="Marcador de posición de imagen 32">
            <a:extLst>
              <a:ext uri="{FF2B5EF4-FFF2-40B4-BE49-F238E27FC236}">
                <a16:creationId xmlns:a16="http://schemas.microsoft.com/office/drawing/2014/main" id="{9DE8B35D-43D2-8B46-9117-77A976CEA6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69209" y="3166947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35" name="Marcador de posición de imagen 32">
            <a:extLst>
              <a:ext uri="{FF2B5EF4-FFF2-40B4-BE49-F238E27FC236}">
                <a16:creationId xmlns:a16="http://schemas.microsoft.com/office/drawing/2014/main" id="{0FCBF75B-8F41-2447-A9EC-DEAB76C6A0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57460" y="4368668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49A9038-707A-2A45-A75D-DE41047DF5EF}"/>
              </a:ext>
            </a:extLst>
          </p:cNvPr>
          <p:cNvGrpSpPr/>
          <p:nvPr userDrawn="1"/>
        </p:nvGrpSpPr>
        <p:grpSpPr>
          <a:xfrm>
            <a:off x="0" y="5822433"/>
            <a:ext cx="12179736" cy="1018250"/>
            <a:chOff x="12264" y="5862172"/>
            <a:chExt cx="12179736" cy="1018250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4D501D8F-1DD2-0440-A9C6-7EC029065041}"/>
                </a:ext>
              </a:extLst>
            </p:cNvPr>
            <p:cNvSpPr/>
            <p:nvPr userDrawn="1"/>
          </p:nvSpPr>
          <p:spPr>
            <a:xfrm>
              <a:off x="12264" y="5864755"/>
              <a:ext cx="12179736" cy="1005141"/>
            </a:xfrm>
            <a:prstGeom prst="rect">
              <a:avLst/>
            </a:prstGeom>
            <a:solidFill>
              <a:srgbClr val="F00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410D654A-5AF0-AD4D-9AC7-0B5FBC6503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97" b="4875"/>
            <a:stretch/>
          </p:blipFill>
          <p:spPr>
            <a:xfrm>
              <a:off x="12264" y="5862172"/>
              <a:ext cx="12147651" cy="1018250"/>
            </a:xfrm>
            <a:prstGeom prst="rect">
              <a:avLst/>
            </a:prstGeom>
          </p:spPr>
        </p:pic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F1D71B45-C816-8346-B80D-E51E346211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0" t="83616" b="3503"/>
          <a:stretch/>
        </p:blipFill>
        <p:spPr>
          <a:xfrm>
            <a:off x="10508979" y="5870154"/>
            <a:ext cx="1699646" cy="88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507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con texto e iconografía o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7E81D85-E3C6-2C47-99D3-14E6AC6B07D0}"/>
              </a:ext>
            </a:extLst>
          </p:cNvPr>
          <p:cNvCxnSpPr/>
          <p:nvPr userDrawn="1"/>
        </p:nvCxnSpPr>
        <p:spPr>
          <a:xfrm>
            <a:off x="6347207" y="2215484"/>
            <a:ext cx="0" cy="2415945"/>
          </a:xfrm>
          <a:prstGeom prst="line">
            <a:avLst/>
          </a:prstGeom>
          <a:ln>
            <a:solidFill>
              <a:srgbClr val="FF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35F81DAA-9EDE-6545-B7F5-EBF321BC5A4F}"/>
              </a:ext>
            </a:extLst>
          </p:cNvPr>
          <p:cNvSpPr/>
          <p:nvPr userDrawn="1"/>
        </p:nvSpPr>
        <p:spPr>
          <a:xfrm>
            <a:off x="6069104" y="1928735"/>
            <a:ext cx="574887" cy="574887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E2D1851-690C-464E-B226-9E2E5ACB034E}"/>
              </a:ext>
            </a:extLst>
          </p:cNvPr>
          <p:cNvSpPr/>
          <p:nvPr userDrawn="1"/>
        </p:nvSpPr>
        <p:spPr>
          <a:xfrm>
            <a:off x="6063800" y="4343986"/>
            <a:ext cx="574887" cy="574887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7C1ADC1-F8DC-8046-8089-ADBD61BC88EF}"/>
              </a:ext>
            </a:extLst>
          </p:cNvPr>
          <p:cNvSpPr/>
          <p:nvPr userDrawn="1"/>
        </p:nvSpPr>
        <p:spPr>
          <a:xfrm>
            <a:off x="6063800" y="3179618"/>
            <a:ext cx="574887" cy="574887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AE8181C-8C24-964D-8520-CF596FEEF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4"/>
          <a:stretch/>
        </p:blipFill>
        <p:spPr>
          <a:xfrm>
            <a:off x="0" y="5761122"/>
            <a:ext cx="12192000" cy="109687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457740A-0A10-5542-B3EE-2414FA826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0" t="83616" b="3503"/>
          <a:stretch/>
        </p:blipFill>
        <p:spPr>
          <a:xfrm>
            <a:off x="10508979" y="5870154"/>
            <a:ext cx="1699646" cy="883403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0586ED1E-6124-8A40-BA1E-119A316AD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473" y="505496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98A657A9-4EC5-C04C-A297-2D205D96A1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6472" y="1023861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rgbClr val="1B2128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1" name="Marcador de texto 24">
            <a:extLst>
              <a:ext uri="{FF2B5EF4-FFF2-40B4-BE49-F238E27FC236}">
                <a16:creationId xmlns:a16="http://schemas.microsoft.com/office/drawing/2014/main" id="{DF1804B1-247D-7240-8A49-962ACE1740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471" y="2000576"/>
            <a:ext cx="5338433" cy="2845759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4" name="Marcador de texto 24">
            <a:extLst>
              <a:ext uri="{FF2B5EF4-FFF2-40B4-BE49-F238E27FC236}">
                <a16:creationId xmlns:a16="http://schemas.microsoft.com/office/drawing/2014/main" id="{2FC32EED-F210-5F4B-BE3C-7431130716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7538" y="1952673"/>
            <a:ext cx="3031302" cy="19356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4C715B93-2D6B-8142-A980-5E2B1E305A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7537" y="2186226"/>
            <a:ext cx="4923683" cy="52736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475E6180-2C76-4748-A809-35C6045749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7538" y="3135157"/>
            <a:ext cx="3031302" cy="19356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27" name="Marcador de texto 24">
            <a:extLst>
              <a:ext uri="{FF2B5EF4-FFF2-40B4-BE49-F238E27FC236}">
                <a16:creationId xmlns:a16="http://schemas.microsoft.com/office/drawing/2014/main" id="{80E0D575-C2CB-6F4F-8C25-31EAFEE13C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7537" y="3368710"/>
            <a:ext cx="4923683" cy="52736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30" name="Marcador de texto 24">
            <a:extLst>
              <a:ext uri="{FF2B5EF4-FFF2-40B4-BE49-F238E27FC236}">
                <a16:creationId xmlns:a16="http://schemas.microsoft.com/office/drawing/2014/main" id="{3A41A852-4F6B-8344-A6EC-BBE24002DA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7538" y="4266813"/>
            <a:ext cx="3031302" cy="19356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3</a:t>
            </a:r>
          </a:p>
        </p:txBody>
      </p:sp>
      <p:sp>
        <p:nvSpPr>
          <p:cNvPr id="31" name="Marcador de texto 24">
            <a:extLst>
              <a:ext uri="{FF2B5EF4-FFF2-40B4-BE49-F238E27FC236}">
                <a16:creationId xmlns:a16="http://schemas.microsoft.com/office/drawing/2014/main" id="{329167D6-6124-AD48-9A48-6D83D99B72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7537" y="4500366"/>
            <a:ext cx="4923683" cy="52736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33" name="Marcador de posición de imagen 32">
            <a:extLst>
              <a:ext uri="{FF2B5EF4-FFF2-40B4-BE49-F238E27FC236}">
                <a16:creationId xmlns:a16="http://schemas.microsoft.com/office/drawing/2014/main" id="{5B1EACF8-D2F8-1943-8460-BAA51EB30B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64250" y="1952625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34" name="Marcador de posición de imagen 32">
            <a:extLst>
              <a:ext uri="{FF2B5EF4-FFF2-40B4-BE49-F238E27FC236}">
                <a16:creationId xmlns:a16="http://schemas.microsoft.com/office/drawing/2014/main" id="{9DE8B35D-43D2-8B46-9117-77A976CEA6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69209" y="3166947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35" name="Marcador de posición de imagen 32">
            <a:extLst>
              <a:ext uri="{FF2B5EF4-FFF2-40B4-BE49-F238E27FC236}">
                <a16:creationId xmlns:a16="http://schemas.microsoft.com/office/drawing/2014/main" id="{0FCBF75B-8F41-2447-A9EC-DEAB76C6A0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57460" y="4368668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C80D4B6-D05F-E14E-8BA4-1ECC3077F684}"/>
              </a:ext>
            </a:extLst>
          </p:cNvPr>
          <p:cNvGrpSpPr/>
          <p:nvPr userDrawn="1"/>
        </p:nvGrpSpPr>
        <p:grpSpPr>
          <a:xfrm>
            <a:off x="0" y="5804022"/>
            <a:ext cx="12204264" cy="1048042"/>
            <a:chOff x="12264" y="5864755"/>
            <a:chExt cx="12204264" cy="1048042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428E3525-E6F8-1A4B-B54F-B318BA280087}"/>
                </a:ext>
              </a:extLst>
            </p:cNvPr>
            <p:cNvSpPr/>
            <p:nvPr userDrawn="1"/>
          </p:nvSpPr>
          <p:spPr>
            <a:xfrm>
              <a:off x="12264" y="5864755"/>
              <a:ext cx="12179736" cy="1005141"/>
            </a:xfrm>
            <a:prstGeom prst="rect">
              <a:avLst/>
            </a:prstGeom>
            <a:solidFill>
              <a:srgbClr val="F00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AE29C57C-0B45-134C-8A82-8827D2CE22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11" b="45847"/>
            <a:stretch/>
          </p:blipFill>
          <p:spPr>
            <a:xfrm>
              <a:off x="24528" y="5894393"/>
              <a:ext cx="12192000" cy="1018404"/>
            </a:xfrm>
            <a:prstGeom prst="rect">
              <a:avLst/>
            </a:prstGeom>
          </p:spPr>
        </p:pic>
      </p:grpSp>
      <p:pic>
        <p:nvPicPr>
          <p:cNvPr id="28" name="Imagen 27">
            <a:extLst>
              <a:ext uri="{FF2B5EF4-FFF2-40B4-BE49-F238E27FC236}">
                <a16:creationId xmlns:a16="http://schemas.microsoft.com/office/drawing/2014/main" id="{43BD1B24-1C67-B24F-A741-A75A6280C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0" t="83616" b="3503"/>
          <a:stretch/>
        </p:blipFill>
        <p:spPr>
          <a:xfrm>
            <a:off x="10508979" y="5873813"/>
            <a:ext cx="1699646" cy="88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65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con texto e iconografía corchola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7E81D85-E3C6-2C47-99D3-14E6AC6B07D0}"/>
              </a:ext>
            </a:extLst>
          </p:cNvPr>
          <p:cNvCxnSpPr/>
          <p:nvPr userDrawn="1"/>
        </p:nvCxnSpPr>
        <p:spPr>
          <a:xfrm>
            <a:off x="6347207" y="2215484"/>
            <a:ext cx="0" cy="2415945"/>
          </a:xfrm>
          <a:prstGeom prst="line">
            <a:avLst/>
          </a:prstGeom>
          <a:ln>
            <a:solidFill>
              <a:srgbClr val="FF0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ipse 6">
            <a:extLst>
              <a:ext uri="{FF2B5EF4-FFF2-40B4-BE49-F238E27FC236}">
                <a16:creationId xmlns:a16="http://schemas.microsoft.com/office/drawing/2014/main" id="{35F81DAA-9EDE-6545-B7F5-EBF321BC5A4F}"/>
              </a:ext>
            </a:extLst>
          </p:cNvPr>
          <p:cNvSpPr/>
          <p:nvPr userDrawn="1"/>
        </p:nvSpPr>
        <p:spPr>
          <a:xfrm>
            <a:off x="6069104" y="1928735"/>
            <a:ext cx="574887" cy="574887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E2D1851-690C-464E-B226-9E2E5ACB034E}"/>
              </a:ext>
            </a:extLst>
          </p:cNvPr>
          <p:cNvSpPr/>
          <p:nvPr userDrawn="1"/>
        </p:nvSpPr>
        <p:spPr>
          <a:xfrm>
            <a:off x="6063800" y="4343986"/>
            <a:ext cx="574887" cy="574887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7C1ADC1-F8DC-8046-8089-ADBD61BC88EF}"/>
              </a:ext>
            </a:extLst>
          </p:cNvPr>
          <p:cNvSpPr/>
          <p:nvPr userDrawn="1"/>
        </p:nvSpPr>
        <p:spPr>
          <a:xfrm>
            <a:off x="6063800" y="3179618"/>
            <a:ext cx="574887" cy="574887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AE8181C-8C24-964D-8520-CF596FEEF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4"/>
          <a:stretch/>
        </p:blipFill>
        <p:spPr>
          <a:xfrm>
            <a:off x="0" y="5761122"/>
            <a:ext cx="12192000" cy="109687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457740A-0A10-5542-B3EE-2414FA826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0" t="83616" b="3503"/>
          <a:stretch/>
        </p:blipFill>
        <p:spPr>
          <a:xfrm>
            <a:off x="10508979" y="5870154"/>
            <a:ext cx="1699646" cy="883403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0586ED1E-6124-8A40-BA1E-119A316AD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473" y="505496"/>
            <a:ext cx="533843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300" b="1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98A657A9-4EC5-C04C-A297-2D205D96A1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6472" y="1023861"/>
            <a:ext cx="5338433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rgbClr val="1B2128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1" name="Marcador de texto 24">
            <a:extLst>
              <a:ext uri="{FF2B5EF4-FFF2-40B4-BE49-F238E27FC236}">
                <a16:creationId xmlns:a16="http://schemas.microsoft.com/office/drawing/2014/main" id="{DF1804B1-247D-7240-8A49-962ACE1740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6471" y="2000576"/>
            <a:ext cx="5338433" cy="2845759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4" name="Marcador de texto 24">
            <a:extLst>
              <a:ext uri="{FF2B5EF4-FFF2-40B4-BE49-F238E27FC236}">
                <a16:creationId xmlns:a16="http://schemas.microsoft.com/office/drawing/2014/main" id="{2FC32EED-F210-5F4B-BE3C-7431130716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77538" y="1952673"/>
            <a:ext cx="3031302" cy="19356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1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4C715B93-2D6B-8142-A980-5E2B1E305A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77537" y="2186226"/>
            <a:ext cx="4923683" cy="52736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475E6180-2C76-4748-A809-35C6045749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77538" y="3135157"/>
            <a:ext cx="3031302" cy="19356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2</a:t>
            </a:r>
          </a:p>
        </p:txBody>
      </p:sp>
      <p:sp>
        <p:nvSpPr>
          <p:cNvPr id="27" name="Marcador de texto 24">
            <a:extLst>
              <a:ext uri="{FF2B5EF4-FFF2-40B4-BE49-F238E27FC236}">
                <a16:creationId xmlns:a16="http://schemas.microsoft.com/office/drawing/2014/main" id="{80E0D575-C2CB-6F4F-8C25-31EAFEE13C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7537" y="3368710"/>
            <a:ext cx="4923683" cy="52736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30" name="Marcador de texto 24">
            <a:extLst>
              <a:ext uri="{FF2B5EF4-FFF2-40B4-BE49-F238E27FC236}">
                <a16:creationId xmlns:a16="http://schemas.microsoft.com/office/drawing/2014/main" id="{3A41A852-4F6B-8344-A6EC-BBE24002DAC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77538" y="4266813"/>
            <a:ext cx="3031302" cy="19356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300" b="1" i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Mensaje clave 3</a:t>
            </a:r>
          </a:p>
        </p:txBody>
      </p:sp>
      <p:sp>
        <p:nvSpPr>
          <p:cNvPr id="31" name="Marcador de texto 24">
            <a:extLst>
              <a:ext uri="{FF2B5EF4-FFF2-40B4-BE49-F238E27FC236}">
                <a16:creationId xmlns:a16="http://schemas.microsoft.com/office/drawing/2014/main" id="{329167D6-6124-AD48-9A48-6D83D99B72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77537" y="4500366"/>
            <a:ext cx="4923683" cy="52736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1300" kern="1200" dirty="0">
                <a:solidFill>
                  <a:srgbClr val="74757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33" name="Marcador de posición de imagen 32">
            <a:extLst>
              <a:ext uri="{FF2B5EF4-FFF2-40B4-BE49-F238E27FC236}">
                <a16:creationId xmlns:a16="http://schemas.microsoft.com/office/drawing/2014/main" id="{5B1EACF8-D2F8-1943-8460-BAA51EB30BA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64250" y="1952625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34" name="Marcador de posición de imagen 32">
            <a:extLst>
              <a:ext uri="{FF2B5EF4-FFF2-40B4-BE49-F238E27FC236}">
                <a16:creationId xmlns:a16="http://schemas.microsoft.com/office/drawing/2014/main" id="{9DE8B35D-43D2-8B46-9117-77A976CEA6B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69209" y="3166947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sp>
        <p:nvSpPr>
          <p:cNvPr id="35" name="Marcador de posición de imagen 32">
            <a:extLst>
              <a:ext uri="{FF2B5EF4-FFF2-40B4-BE49-F238E27FC236}">
                <a16:creationId xmlns:a16="http://schemas.microsoft.com/office/drawing/2014/main" id="{0FCBF75B-8F41-2447-A9EC-DEAB76C6A01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57460" y="4368668"/>
            <a:ext cx="574675" cy="550863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Icono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2C80D4B6-D05F-E14E-8BA4-1ECC3077F684}"/>
              </a:ext>
            </a:extLst>
          </p:cNvPr>
          <p:cNvGrpSpPr/>
          <p:nvPr userDrawn="1"/>
        </p:nvGrpSpPr>
        <p:grpSpPr>
          <a:xfrm>
            <a:off x="0" y="5797817"/>
            <a:ext cx="12179736" cy="1055135"/>
            <a:chOff x="12264" y="5858550"/>
            <a:chExt cx="12179736" cy="105513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428E3525-E6F8-1A4B-B54F-B318BA280087}"/>
                </a:ext>
              </a:extLst>
            </p:cNvPr>
            <p:cNvSpPr/>
            <p:nvPr userDrawn="1"/>
          </p:nvSpPr>
          <p:spPr>
            <a:xfrm>
              <a:off x="12264" y="5864755"/>
              <a:ext cx="12179736" cy="1005141"/>
            </a:xfrm>
            <a:prstGeom prst="rect">
              <a:avLst/>
            </a:prstGeom>
            <a:solidFill>
              <a:srgbClr val="F00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AE29C57C-0B45-134C-8A82-8827D2CE223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805" b="17384"/>
            <a:stretch/>
          </p:blipFill>
          <p:spPr>
            <a:xfrm>
              <a:off x="24528" y="5858550"/>
              <a:ext cx="8462355" cy="1055135"/>
            </a:xfrm>
            <a:prstGeom prst="rect">
              <a:avLst/>
            </a:prstGeom>
          </p:spPr>
        </p:pic>
      </p:grpSp>
      <p:pic>
        <p:nvPicPr>
          <p:cNvPr id="29" name="Imagen 28">
            <a:extLst>
              <a:ext uri="{FF2B5EF4-FFF2-40B4-BE49-F238E27FC236}">
                <a16:creationId xmlns:a16="http://schemas.microsoft.com/office/drawing/2014/main" id="{BFE13DB3-FD46-4448-915B-872944019E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69805" r="50229" b="17384"/>
          <a:stretch/>
        </p:blipFill>
        <p:spPr>
          <a:xfrm>
            <a:off x="8474619" y="5802865"/>
            <a:ext cx="3729645" cy="105513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3BD1B24-1C67-B24F-A741-A75A6280C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60" t="83616" b="3503"/>
          <a:stretch/>
        </p:blipFill>
        <p:spPr>
          <a:xfrm>
            <a:off x="10508979" y="5873813"/>
            <a:ext cx="1699646" cy="88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83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jas de texto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4">
            <a:extLst>
              <a:ext uri="{FF2B5EF4-FFF2-40B4-BE49-F238E27FC236}">
                <a16:creationId xmlns:a16="http://schemas.microsoft.com/office/drawing/2014/main" id="{CCA15FE9-CC1D-9B45-820C-2EBA709C9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69511"/>
            <a:ext cx="1658113" cy="877824"/>
          </a:xfrm>
          <a:prstGeom prst="rect">
            <a:avLst/>
          </a:prstGeom>
        </p:spPr>
      </p:pic>
      <p:sp>
        <p:nvSpPr>
          <p:cNvPr id="15" name="Marcador de texto 1">
            <a:extLst>
              <a:ext uri="{FF2B5EF4-FFF2-40B4-BE49-F238E27FC236}">
                <a16:creationId xmlns:a16="http://schemas.microsoft.com/office/drawing/2014/main" id="{D93A16FA-1A97-CD49-93A0-26BD69091F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67" y="1917567"/>
            <a:ext cx="3608985" cy="144399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Mensaje clave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25B47218-98B4-6445-84C8-63757C963C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1066" y="3829182"/>
            <a:ext cx="3608985" cy="144399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Mensaje clave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5D1E2093-2CF5-3643-B9C4-FBB6015506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6529" y="2167732"/>
            <a:ext cx="7356764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C7BA0825-CF57-514D-81C3-86F8018A4E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06529" y="4074123"/>
            <a:ext cx="7356764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20" name="Marcador de texto 24">
            <a:extLst>
              <a:ext uri="{FF2B5EF4-FFF2-40B4-BE49-F238E27FC236}">
                <a16:creationId xmlns:a16="http://schemas.microsoft.com/office/drawing/2014/main" id="{443A62E9-5F56-EC4D-B86A-8769F3FAB5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1067" y="6208423"/>
            <a:ext cx="9912108" cy="25233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fuente aquí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4F2EAAB-35CB-9E4C-A12F-DCAD33E67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067" y="407786"/>
            <a:ext cx="11172226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EEF14354-DF89-FC4A-B4F9-383FBF5D4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066" y="926151"/>
            <a:ext cx="11172224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</p:spTree>
    <p:extLst>
      <p:ext uri="{BB962C8B-B14F-4D97-AF65-F5344CB8AC3E}">
        <p14:creationId xmlns:p14="http://schemas.microsoft.com/office/powerpoint/2010/main" val="3598778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ajas de 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4">
            <a:extLst>
              <a:ext uri="{FF2B5EF4-FFF2-40B4-BE49-F238E27FC236}">
                <a16:creationId xmlns:a16="http://schemas.microsoft.com/office/drawing/2014/main" id="{CCA15FE9-CC1D-9B45-820C-2EBA709C9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69511"/>
            <a:ext cx="1658113" cy="877824"/>
          </a:xfrm>
          <a:prstGeom prst="rect">
            <a:avLst/>
          </a:prstGeom>
        </p:spPr>
      </p:pic>
      <p:sp>
        <p:nvSpPr>
          <p:cNvPr id="15" name="Marcador de texto 1">
            <a:extLst>
              <a:ext uri="{FF2B5EF4-FFF2-40B4-BE49-F238E27FC236}">
                <a16:creationId xmlns:a16="http://schemas.microsoft.com/office/drawing/2014/main" id="{D93A16FA-1A97-CD49-93A0-26BD69091F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67" y="1917567"/>
            <a:ext cx="3608985" cy="144399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Mensaje clave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25B47218-98B4-6445-84C8-63757C963C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1066" y="3829182"/>
            <a:ext cx="3608985" cy="144399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Mensaje clave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5D1E2093-2CF5-3643-B9C4-FBB6015506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6529" y="2167732"/>
            <a:ext cx="7356764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C7BA0825-CF57-514D-81C3-86F8018A4E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06529" y="4074123"/>
            <a:ext cx="7356764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20" name="Marcador de texto 24">
            <a:extLst>
              <a:ext uri="{FF2B5EF4-FFF2-40B4-BE49-F238E27FC236}">
                <a16:creationId xmlns:a16="http://schemas.microsoft.com/office/drawing/2014/main" id="{443A62E9-5F56-EC4D-B86A-8769F3FAB5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1067" y="6208423"/>
            <a:ext cx="9912108" cy="25233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fuente aquí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4F2EAAB-35CB-9E4C-A12F-DCAD33E67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067" y="407786"/>
            <a:ext cx="11172226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EEF14354-DF89-FC4A-B4F9-383FBF5D4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066" y="926151"/>
            <a:ext cx="11172224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10" name="Imagen 11">
            <a:extLst>
              <a:ext uri="{FF2B5EF4-FFF2-40B4-BE49-F238E27FC236}">
                <a16:creationId xmlns:a16="http://schemas.microsoft.com/office/drawing/2014/main" id="{2A34F639-A14E-DA42-AC88-4C18E3C0EC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2" t="81231" b="3795"/>
          <a:stretch/>
        </p:blipFill>
        <p:spPr>
          <a:xfrm>
            <a:off x="10325686" y="5769511"/>
            <a:ext cx="1866314" cy="102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84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jas de texto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4">
            <a:extLst>
              <a:ext uri="{FF2B5EF4-FFF2-40B4-BE49-F238E27FC236}">
                <a16:creationId xmlns:a16="http://schemas.microsoft.com/office/drawing/2014/main" id="{CCA15FE9-CC1D-9B45-820C-2EBA709C9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69511"/>
            <a:ext cx="1658113" cy="877824"/>
          </a:xfrm>
          <a:prstGeom prst="rect">
            <a:avLst/>
          </a:prstGeom>
        </p:spPr>
      </p:pic>
      <p:sp>
        <p:nvSpPr>
          <p:cNvPr id="15" name="Marcador de texto 1">
            <a:extLst>
              <a:ext uri="{FF2B5EF4-FFF2-40B4-BE49-F238E27FC236}">
                <a16:creationId xmlns:a16="http://schemas.microsoft.com/office/drawing/2014/main" id="{D93A16FA-1A97-CD49-93A0-26BD69091F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66" y="1633346"/>
            <a:ext cx="3608985" cy="144399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Mensaje clave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5D1E2093-2CF5-3643-B9C4-FBB6015506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6526" y="1866494"/>
            <a:ext cx="7356764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C7BA0825-CF57-514D-81C3-86F8018A4E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066" y="3472776"/>
            <a:ext cx="7356764" cy="954108"/>
          </a:xfrm>
        </p:spPr>
        <p:txBody>
          <a:bodyPr>
            <a:noAutofit/>
          </a:bodyPr>
          <a:lstStyle>
            <a:lvl1pPr marL="285750" indent="-285750" algn="r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20" name="Marcador de texto 24">
            <a:extLst>
              <a:ext uri="{FF2B5EF4-FFF2-40B4-BE49-F238E27FC236}">
                <a16:creationId xmlns:a16="http://schemas.microsoft.com/office/drawing/2014/main" id="{443A62E9-5F56-EC4D-B86A-8769F3FAB5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1067" y="6208423"/>
            <a:ext cx="9912108" cy="25233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fuente aquí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4F2EAAB-35CB-9E4C-A12F-DCAD33E67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067" y="407786"/>
            <a:ext cx="11172226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EEF14354-DF89-FC4A-B4F9-383FBF5D4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066" y="926151"/>
            <a:ext cx="11172224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27" name="Imagen 4">
            <a:extLst>
              <a:ext uri="{FF2B5EF4-FFF2-40B4-BE49-F238E27FC236}">
                <a16:creationId xmlns:a16="http://schemas.microsoft.com/office/drawing/2014/main" id="{33F18D7F-2C6A-3A40-B609-C7BC6C5B4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85045"/>
            <a:ext cx="1658113" cy="877824"/>
          </a:xfrm>
          <a:prstGeom prst="rect">
            <a:avLst/>
          </a:prstGeom>
        </p:spPr>
      </p:pic>
      <p:sp>
        <p:nvSpPr>
          <p:cNvPr id="29" name="Marcador de texto 1">
            <a:extLst>
              <a:ext uri="{FF2B5EF4-FFF2-40B4-BE49-F238E27FC236}">
                <a16:creationId xmlns:a16="http://schemas.microsoft.com/office/drawing/2014/main" id="{03466391-AD4D-B440-8832-0B42F91026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1066" y="4634305"/>
            <a:ext cx="3608985" cy="144399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Mensaje clave</a:t>
            </a:r>
          </a:p>
        </p:txBody>
      </p:sp>
      <p:sp>
        <p:nvSpPr>
          <p:cNvPr id="30" name="Marcador de texto 24">
            <a:extLst>
              <a:ext uri="{FF2B5EF4-FFF2-40B4-BE49-F238E27FC236}">
                <a16:creationId xmlns:a16="http://schemas.microsoft.com/office/drawing/2014/main" id="{8C0B33A7-50CD-044D-B699-DAA66EF47A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6526" y="4867453"/>
            <a:ext cx="7356764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31" name="Marcador de texto 1">
            <a:extLst>
              <a:ext uri="{FF2B5EF4-FFF2-40B4-BE49-F238E27FC236}">
                <a16:creationId xmlns:a16="http://schemas.microsoft.com/office/drawing/2014/main" id="{C781DACC-3A67-B84E-BFCF-366AF8225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1949" y="3122032"/>
            <a:ext cx="3608985" cy="1443991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Mensaje clave</a:t>
            </a:r>
          </a:p>
        </p:txBody>
      </p:sp>
    </p:spTree>
    <p:extLst>
      <p:ext uri="{BB962C8B-B14F-4D97-AF65-F5344CB8AC3E}">
        <p14:creationId xmlns:p14="http://schemas.microsoft.com/office/powerpoint/2010/main" val="26410322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ajas de 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4">
            <a:extLst>
              <a:ext uri="{FF2B5EF4-FFF2-40B4-BE49-F238E27FC236}">
                <a16:creationId xmlns:a16="http://schemas.microsoft.com/office/drawing/2014/main" id="{CCA15FE9-CC1D-9B45-820C-2EBA709C9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69511"/>
            <a:ext cx="1658113" cy="877824"/>
          </a:xfrm>
          <a:prstGeom prst="rect">
            <a:avLst/>
          </a:prstGeom>
        </p:spPr>
      </p:pic>
      <p:sp>
        <p:nvSpPr>
          <p:cNvPr id="15" name="Marcador de texto 1">
            <a:extLst>
              <a:ext uri="{FF2B5EF4-FFF2-40B4-BE49-F238E27FC236}">
                <a16:creationId xmlns:a16="http://schemas.microsoft.com/office/drawing/2014/main" id="{D93A16FA-1A97-CD49-93A0-26BD69091F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66" y="1633346"/>
            <a:ext cx="3608985" cy="144399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Mensaje clave</a:t>
            </a:r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5D1E2093-2CF5-3643-B9C4-FBB6015506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6526" y="1866494"/>
            <a:ext cx="7356764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C7BA0825-CF57-514D-81C3-86F8018A4E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066" y="3472776"/>
            <a:ext cx="7356764" cy="954108"/>
          </a:xfrm>
        </p:spPr>
        <p:txBody>
          <a:bodyPr>
            <a:noAutofit/>
          </a:bodyPr>
          <a:lstStyle>
            <a:lvl1pPr marL="285750" indent="-285750" algn="r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20" name="Marcador de texto 24">
            <a:extLst>
              <a:ext uri="{FF2B5EF4-FFF2-40B4-BE49-F238E27FC236}">
                <a16:creationId xmlns:a16="http://schemas.microsoft.com/office/drawing/2014/main" id="{443A62E9-5F56-EC4D-B86A-8769F3FAB5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1067" y="6208423"/>
            <a:ext cx="9912108" cy="25233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fuente aquí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4F2EAAB-35CB-9E4C-A12F-DCAD33E67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067" y="407786"/>
            <a:ext cx="11172226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EEF14354-DF89-FC4A-B4F9-383FBF5D4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066" y="926151"/>
            <a:ext cx="11172224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27" name="Imagen 4">
            <a:extLst>
              <a:ext uri="{FF2B5EF4-FFF2-40B4-BE49-F238E27FC236}">
                <a16:creationId xmlns:a16="http://schemas.microsoft.com/office/drawing/2014/main" id="{33F18D7F-2C6A-3A40-B609-C7BC6C5B4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85045"/>
            <a:ext cx="1658113" cy="877824"/>
          </a:xfrm>
          <a:prstGeom prst="rect">
            <a:avLst/>
          </a:prstGeom>
        </p:spPr>
      </p:pic>
      <p:sp>
        <p:nvSpPr>
          <p:cNvPr id="29" name="Marcador de texto 1">
            <a:extLst>
              <a:ext uri="{FF2B5EF4-FFF2-40B4-BE49-F238E27FC236}">
                <a16:creationId xmlns:a16="http://schemas.microsoft.com/office/drawing/2014/main" id="{03466391-AD4D-B440-8832-0B42F91026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1066" y="4634305"/>
            <a:ext cx="3608985" cy="144399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Mensaje clave</a:t>
            </a:r>
          </a:p>
        </p:txBody>
      </p:sp>
      <p:sp>
        <p:nvSpPr>
          <p:cNvPr id="30" name="Marcador de texto 24">
            <a:extLst>
              <a:ext uri="{FF2B5EF4-FFF2-40B4-BE49-F238E27FC236}">
                <a16:creationId xmlns:a16="http://schemas.microsoft.com/office/drawing/2014/main" id="{8C0B33A7-50CD-044D-B699-DAA66EF47A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6526" y="4867453"/>
            <a:ext cx="7356764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31" name="Marcador de texto 1">
            <a:extLst>
              <a:ext uri="{FF2B5EF4-FFF2-40B4-BE49-F238E27FC236}">
                <a16:creationId xmlns:a16="http://schemas.microsoft.com/office/drawing/2014/main" id="{C781DACC-3A67-B84E-BFCF-366AF8225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91949" y="3122032"/>
            <a:ext cx="3608985" cy="1443991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r>
              <a:rPr lang="es-MX" dirty="0"/>
              <a:t>Mensaje clave</a:t>
            </a:r>
          </a:p>
        </p:txBody>
      </p:sp>
      <p:pic>
        <p:nvPicPr>
          <p:cNvPr id="14" name="Imagen 11">
            <a:extLst>
              <a:ext uri="{FF2B5EF4-FFF2-40B4-BE49-F238E27FC236}">
                <a16:creationId xmlns:a16="http://schemas.microsoft.com/office/drawing/2014/main" id="{5DF48E0B-C704-0A4A-8C63-5BDD7408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2" t="81231" b="3795"/>
          <a:stretch/>
        </p:blipFill>
        <p:spPr>
          <a:xfrm>
            <a:off x="10325686" y="5769511"/>
            <a:ext cx="1866314" cy="102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186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jas de texto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4">
            <a:extLst>
              <a:ext uri="{FF2B5EF4-FFF2-40B4-BE49-F238E27FC236}">
                <a16:creationId xmlns:a16="http://schemas.microsoft.com/office/drawing/2014/main" id="{CCA15FE9-CC1D-9B45-820C-2EBA709C9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69511"/>
            <a:ext cx="1658113" cy="877824"/>
          </a:xfrm>
          <a:prstGeom prst="rect">
            <a:avLst/>
          </a:prstGeom>
        </p:spPr>
      </p:pic>
      <p:sp>
        <p:nvSpPr>
          <p:cNvPr id="15" name="Marcador de texto 1">
            <a:extLst>
              <a:ext uri="{FF2B5EF4-FFF2-40B4-BE49-F238E27FC236}">
                <a16:creationId xmlns:a16="http://schemas.microsoft.com/office/drawing/2014/main" id="{D93A16FA-1A97-CD49-93A0-26BD69091F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66" y="1633346"/>
            <a:ext cx="3608985" cy="10544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5D1E2093-2CF5-3643-B9C4-FBB6015506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6526" y="1673540"/>
            <a:ext cx="6096647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20" name="Marcador de texto 24">
            <a:extLst>
              <a:ext uri="{FF2B5EF4-FFF2-40B4-BE49-F238E27FC236}">
                <a16:creationId xmlns:a16="http://schemas.microsoft.com/office/drawing/2014/main" id="{443A62E9-5F56-EC4D-B86A-8769F3FAB5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1065" y="6383046"/>
            <a:ext cx="9912108" cy="25233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fuente aquí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4F2EAAB-35CB-9E4C-A12F-DCAD33E67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067" y="407786"/>
            <a:ext cx="11172226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EEF14354-DF89-FC4A-B4F9-383FBF5D4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066" y="926151"/>
            <a:ext cx="11172224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27" name="Imagen 4">
            <a:extLst>
              <a:ext uri="{FF2B5EF4-FFF2-40B4-BE49-F238E27FC236}">
                <a16:creationId xmlns:a16="http://schemas.microsoft.com/office/drawing/2014/main" id="{33F18D7F-2C6A-3A40-B609-C7BC6C5B4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85045"/>
            <a:ext cx="1658113" cy="877824"/>
          </a:xfrm>
          <a:prstGeom prst="rect">
            <a:avLst/>
          </a:prstGeom>
        </p:spPr>
      </p:pic>
      <p:sp>
        <p:nvSpPr>
          <p:cNvPr id="30" name="Marcador de texto 24">
            <a:extLst>
              <a:ext uri="{FF2B5EF4-FFF2-40B4-BE49-F238E27FC236}">
                <a16:creationId xmlns:a16="http://schemas.microsoft.com/office/drawing/2014/main" id="{8C0B33A7-50CD-044D-B699-DAA66EF47A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6526" y="2811767"/>
            <a:ext cx="6096647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69BF8489-8992-B64D-AC33-A18F4BB335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066" y="3988147"/>
            <a:ext cx="3608985" cy="10544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7" name="Marcador de texto 24">
            <a:extLst>
              <a:ext uri="{FF2B5EF4-FFF2-40B4-BE49-F238E27FC236}">
                <a16:creationId xmlns:a16="http://schemas.microsoft.com/office/drawing/2014/main" id="{0FCCA8E9-38D2-634F-B768-B22E5A8D69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06526" y="4028293"/>
            <a:ext cx="6096647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20FC4E86-7B2F-0D43-9CC8-C6E42BC149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06526" y="5213003"/>
            <a:ext cx="6096647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24" name="Marcador de texto 1">
            <a:extLst>
              <a:ext uri="{FF2B5EF4-FFF2-40B4-BE49-F238E27FC236}">
                <a16:creationId xmlns:a16="http://schemas.microsoft.com/office/drawing/2014/main" id="{D05AC748-BD04-5A44-B4EC-579208E00DA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91066" y="2811768"/>
            <a:ext cx="3608985" cy="1054402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25" name="Marcador de texto 1">
            <a:extLst>
              <a:ext uri="{FF2B5EF4-FFF2-40B4-BE49-F238E27FC236}">
                <a16:creationId xmlns:a16="http://schemas.microsoft.com/office/drawing/2014/main" id="{B81F0232-5C82-2444-A052-12EF85ED81E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1066" y="5154021"/>
            <a:ext cx="3608985" cy="1054402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75595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ajas de 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4">
            <a:extLst>
              <a:ext uri="{FF2B5EF4-FFF2-40B4-BE49-F238E27FC236}">
                <a16:creationId xmlns:a16="http://schemas.microsoft.com/office/drawing/2014/main" id="{CCA15FE9-CC1D-9B45-820C-2EBA709C9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69511"/>
            <a:ext cx="1658113" cy="877824"/>
          </a:xfrm>
          <a:prstGeom prst="rect">
            <a:avLst/>
          </a:prstGeom>
        </p:spPr>
      </p:pic>
      <p:sp>
        <p:nvSpPr>
          <p:cNvPr id="15" name="Marcador de texto 1">
            <a:extLst>
              <a:ext uri="{FF2B5EF4-FFF2-40B4-BE49-F238E27FC236}">
                <a16:creationId xmlns:a16="http://schemas.microsoft.com/office/drawing/2014/main" id="{D93A16FA-1A97-CD49-93A0-26BD69091F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1066" y="1633346"/>
            <a:ext cx="3608985" cy="10544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5D1E2093-2CF5-3643-B9C4-FBB6015506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6526" y="1673540"/>
            <a:ext cx="6096647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20" name="Marcador de texto 24">
            <a:extLst>
              <a:ext uri="{FF2B5EF4-FFF2-40B4-BE49-F238E27FC236}">
                <a16:creationId xmlns:a16="http://schemas.microsoft.com/office/drawing/2014/main" id="{443A62E9-5F56-EC4D-B86A-8769F3FAB58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1065" y="6383046"/>
            <a:ext cx="9912108" cy="25233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fuente aquí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74F2EAAB-35CB-9E4C-A12F-DCAD33E67A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067" y="407786"/>
            <a:ext cx="11172226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EEF14354-DF89-FC4A-B4F9-383FBF5D4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066" y="926151"/>
            <a:ext cx="11172224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27" name="Imagen 4">
            <a:extLst>
              <a:ext uri="{FF2B5EF4-FFF2-40B4-BE49-F238E27FC236}">
                <a16:creationId xmlns:a16="http://schemas.microsoft.com/office/drawing/2014/main" id="{33F18D7F-2C6A-3A40-B609-C7BC6C5B4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85045"/>
            <a:ext cx="1658113" cy="877824"/>
          </a:xfrm>
          <a:prstGeom prst="rect">
            <a:avLst/>
          </a:prstGeom>
        </p:spPr>
      </p:pic>
      <p:sp>
        <p:nvSpPr>
          <p:cNvPr id="30" name="Marcador de texto 24">
            <a:extLst>
              <a:ext uri="{FF2B5EF4-FFF2-40B4-BE49-F238E27FC236}">
                <a16:creationId xmlns:a16="http://schemas.microsoft.com/office/drawing/2014/main" id="{8C0B33A7-50CD-044D-B699-DAA66EF47A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6526" y="2811767"/>
            <a:ext cx="6096647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14" name="Marcador de texto 1">
            <a:extLst>
              <a:ext uri="{FF2B5EF4-FFF2-40B4-BE49-F238E27FC236}">
                <a16:creationId xmlns:a16="http://schemas.microsoft.com/office/drawing/2014/main" id="{69BF8489-8992-B64D-AC33-A18F4BB335F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066" y="3988147"/>
            <a:ext cx="3608985" cy="10544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7" name="Marcador de texto 24">
            <a:extLst>
              <a:ext uri="{FF2B5EF4-FFF2-40B4-BE49-F238E27FC236}">
                <a16:creationId xmlns:a16="http://schemas.microsoft.com/office/drawing/2014/main" id="{0FCCA8E9-38D2-634F-B768-B22E5A8D69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06526" y="4028293"/>
            <a:ext cx="6096647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20FC4E86-7B2F-0D43-9CC8-C6E42BC149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06526" y="5213003"/>
            <a:ext cx="6096647" cy="954108"/>
          </a:xfr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Char char="•"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24" name="Marcador de texto 1">
            <a:extLst>
              <a:ext uri="{FF2B5EF4-FFF2-40B4-BE49-F238E27FC236}">
                <a16:creationId xmlns:a16="http://schemas.microsoft.com/office/drawing/2014/main" id="{D05AC748-BD04-5A44-B4EC-579208E00DA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91066" y="2811768"/>
            <a:ext cx="3608985" cy="1054402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25" name="Marcador de texto 1">
            <a:extLst>
              <a:ext uri="{FF2B5EF4-FFF2-40B4-BE49-F238E27FC236}">
                <a16:creationId xmlns:a16="http://schemas.microsoft.com/office/drawing/2014/main" id="{B81F0232-5C82-2444-A052-12EF85ED81E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1066" y="5154021"/>
            <a:ext cx="3608985" cy="1054402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pic>
        <p:nvPicPr>
          <p:cNvPr id="16" name="Imagen 11">
            <a:extLst>
              <a:ext uri="{FF2B5EF4-FFF2-40B4-BE49-F238E27FC236}">
                <a16:creationId xmlns:a16="http://schemas.microsoft.com/office/drawing/2014/main" id="{15986428-62CD-D344-93C2-C6B751E676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92" t="81231" b="3795"/>
          <a:stretch/>
        </p:blipFill>
        <p:spPr>
          <a:xfrm>
            <a:off x="10325686" y="5769511"/>
            <a:ext cx="1866314" cy="102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10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cajas de texto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5957811"/>
            <a:ext cx="12192000" cy="939907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9" name="Picture 23" descr="A picture containing door, flying, large, table&#10;&#10;Description automatically generated">
            <a:extLst>
              <a:ext uri="{FF2B5EF4-FFF2-40B4-BE49-F238E27FC236}">
                <a16:creationId xmlns:a16="http://schemas.microsoft.com/office/drawing/2014/main" id="{DDBAF9B8-1C54-9D45-9454-18B99434D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0" t="72577" b="13717"/>
          <a:stretch/>
        </p:blipFill>
        <p:spPr>
          <a:xfrm>
            <a:off x="-15823" y="5957813"/>
            <a:ext cx="6698272" cy="939905"/>
          </a:xfrm>
          <a:prstGeom prst="rect">
            <a:avLst/>
          </a:prstGeom>
        </p:spPr>
      </p:pic>
      <p:pic>
        <p:nvPicPr>
          <p:cNvPr id="10" name="Picture 30" descr="A picture containing door, flying, large, table&#10;&#10;Description automatically generated">
            <a:extLst>
              <a:ext uri="{FF2B5EF4-FFF2-40B4-BE49-F238E27FC236}">
                <a16:creationId xmlns:a16="http://schemas.microsoft.com/office/drawing/2014/main" id="{28014A53-FE1C-6640-85E3-989A8E663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763" t="67313" b="18981"/>
          <a:stretch/>
        </p:blipFill>
        <p:spPr>
          <a:xfrm rot="10800000">
            <a:off x="6682449" y="5957813"/>
            <a:ext cx="5493728" cy="939906"/>
          </a:xfrm>
          <a:prstGeom prst="rect">
            <a:avLst/>
          </a:prstGeom>
        </p:spPr>
      </p:pic>
      <p:pic>
        <p:nvPicPr>
          <p:cNvPr id="11" name="Imagen 4">
            <a:extLst>
              <a:ext uri="{FF2B5EF4-FFF2-40B4-BE49-F238E27FC236}">
                <a16:creationId xmlns:a16="http://schemas.microsoft.com/office/drawing/2014/main" id="{4DC77C79-C61A-FC46-99CB-6BCBFAACA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957814"/>
            <a:ext cx="1658113" cy="87782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006" y="172381"/>
            <a:ext cx="10895461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05" y="690746"/>
            <a:ext cx="10895459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478" y="1372500"/>
            <a:ext cx="4823724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7" name="Marcador de texto 1">
            <a:extLst>
              <a:ext uri="{FF2B5EF4-FFF2-40B4-BE49-F238E27FC236}">
                <a16:creationId xmlns:a16="http://schemas.microsoft.com/office/drawing/2014/main" id="{30D4BAE7-51DE-7F42-82F7-804779B55F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82449" y="1372500"/>
            <a:ext cx="4823724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E11670C8-D96C-B549-90BC-3213B57A64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3479" y="2656742"/>
            <a:ext cx="4823724" cy="306241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0769791A-61C7-3445-BA11-6E18BA0195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82449" y="2656743"/>
            <a:ext cx="4823724" cy="3062412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</p:spTree>
    <p:extLst>
      <p:ext uri="{BB962C8B-B14F-4D97-AF65-F5344CB8AC3E}">
        <p14:creationId xmlns:p14="http://schemas.microsoft.com/office/powerpoint/2010/main" val="239556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 montacargas">
    <p:bg>
      <p:bgPr>
        <a:solidFill>
          <a:srgbClr val="7475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57F53403-BEA0-1C4C-AC6D-4EFFE6911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"/>
          <a:stretch/>
        </p:blipFill>
        <p:spPr>
          <a:xfrm>
            <a:off x="6929631" y="0"/>
            <a:ext cx="6533409" cy="67441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F937C96-BD59-EA46-9300-C83155495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929631" cy="6744105"/>
          </a:xfrm>
          <a:prstGeom prst="rect">
            <a:avLst/>
          </a:prstGeo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60DA-8EF8-44AC-ABBD-58D40BA02AD6}" type="datetimeFigureOut">
              <a:rPr lang="es-MX" smtClean="0"/>
              <a:t>09/11/2020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AA68-30F0-44B4-A750-EFA967723A11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7AA7FE2-5737-A942-B9C6-EF00B9726B71}"/>
              </a:ext>
            </a:extLst>
          </p:cNvPr>
          <p:cNvSpPr/>
          <p:nvPr userDrawn="1"/>
        </p:nvSpPr>
        <p:spPr>
          <a:xfrm>
            <a:off x="0" y="5048250"/>
            <a:ext cx="12192000" cy="1809750"/>
          </a:xfrm>
          <a:prstGeom prst="rect">
            <a:avLst/>
          </a:prstGeom>
          <a:solidFill>
            <a:srgbClr val="FF0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55F7368-0007-7B48-BB8E-96D426DF79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1D3D099A-30D4-6343-9EBC-7E6876080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6434" y="5318905"/>
            <a:ext cx="7473950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04983BAE-45C7-3240-981A-AB348BED7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433" y="6032500"/>
            <a:ext cx="7473951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</p:spTree>
    <p:extLst>
      <p:ext uri="{BB962C8B-B14F-4D97-AF65-F5344CB8AC3E}">
        <p14:creationId xmlns:p14="http://schemas.microsoft.com/office/powerpoint/2010/main" val="2368539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1 cajas de 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5957811"/>
            <a:ext cx="12192000" cy="939907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9" name="Picture 23" descr="A picture containing door, flying, large, table&#10;&#10;Description automatically generated">
            <a:extLst>
              <a:ext uri="{FF2B5EF4-FFF2-40B4-BE49-F238E27FC236}">
                <a16:creationId xmlns:a16="http://schemas.microsoft.com/office/drawing/2014/main" id="{DDBAF9B8-1C54-9D45-9454-18B99434D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0" t="72577" b="13717"/>
          <a:stretch/>
        </p:blipFill>
        <p:spPr>
          <a:xfrm>
            <a:off x="-15823" y="5957813"/>
            <a:ext cx="6698272" cy="939905"/>
          </a:xfrm>
          <a:prstGeom prst="rect">
            <a:avLst/>
          </a:prstGeom>
        </p:spPr>
      </p:pic>
      <p:pic>
        <p:nvPicPr>
          <p:cNvPr id="10" name="Picture 30" descr="A picture containing door, flying, large, table&#10;&#10;Description automatically generated">
            <a:extLst>
              <a:ext uri="{FF2B5EF4-FFF2-40B4-BE49-F238E27FC236}">
                <a16:creationId xmlns:a16="http://schemas.microsoft.com/office/drawing/2014/main" id="{28014A53-FE1C-6640-85E3-989A8E663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763" t="67313" b="18981"/>
          <a:stretch/>
        </p:blipFill>
        <p:spPr>
          <a:xfrm rot="10800000">
            <a:off x="6682449" y="5957813"/>
            <a:ext cx="5493728" cy="939906"/>
          </a:xfrm>
          <a:prstGeom prst="rect">
            <a:avLst/>
          </a:prstGeom>
        </p:spPr>
      </p:pic>
      <p:pic>
        <p:nvPicPr>
          <p:cNvPr id="11" name="Imagen 4">
            <a:extLst>
              <a:ext uri="{FF2B5EF4-FFF2-40B4-BE49-F238E27FC236}">
                <a16:creationId xmlns:a16="http://schemas.microsoft.com/office/drawing/2014/main" id="{4DC77C79-C61A-FC46-99CB-6BCBFAACA9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8878" y="5957814"/>
            <a:ext cx="1658113" cy="877824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006" y="172381"/>
            <a:ext cx="10895461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0005" y="690746"/>
            <a:ext cx="10895459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478" y="1372500"/>
            <a:ext cx="4823724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7" name="Marcador de texto 1">
            <a:extLst>
              <a:ext uri="{FF2B5EF4-FFF2-40B4-BE49-F238E27FC236}">
                <a16:creationId xmlns:a16="http://schemas.microsoft.com/office/drawing/2014/main" id="{30D4BAE7-51DE-7F42-82F7-804779B55F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82449" y="1372500"/>
            <a:ext cx="4823724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E11670C8-D96C-B549-90BC-3213B57A64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3479" y="2656742"/>
            <a:ext cx="4823724" cy="306241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0769791A-61C7-3445-BA11-6E18BA0195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82449" y="2656743"/>
            <a:ext cx="4823724" cy="3062412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</p:spTree>
    <p:extLst>
      <p:ext uri="{BB962C8B-B14F-4D97-AF65-F5344CB8AC3E}">
        <p14:creationId xmlns:p14="http://schemas.microsoft.com/office/powerpoint/2010/main" val="185749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 cajas de texto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5961915"/>
            <a:ext cx="12192000" cy="935804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675" y="164870"/>
            <a:ext cx="11406187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674" y="683235"/>
            <a:ext cx="11406185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674" y="1372500"/>
            <a:ext cx="3603690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E11670C8-D96C-B549-90BC-3213B57A64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675" y="2656743"/>
            <a:ext cx="3603689" cy="309566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8BCC3AEF-0F22-6E4D-861D-E8C6F081ED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14923" y="2645234"/>
            <a:ext cx="3603690" cy="309566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2" name="Marcador de texto 1">
            <a:extLst>
              <a:ext uri="{FF2B5EF4-FFF2-40B4-BE49-F238E27FC236}">
                <a16:creationId xmlns:a16="http://schemas.microsoft.com/office/drawing/2014/main" id="{D5117152-EC43-D84C-9A88-E13DFD58537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17138" y="1384007"/>
            <a:ext cx="3603689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04D3C408-9376-E949-B35E-C67851A1CE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6172" y="2656743"/>
            <a:ext cx="3603690" cy="308415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24" name="Picture 14" descr="A close up of a tiled wall&#10;&#10;Description automatically generated">
            <a:extLst>
              <a:ext uri="{FF2B5EF4-FFF2-40B4-BE49-F238E27FC236}">
                <a16:creationId xmlns:a16="http://schemas.microsoft.com/office/drawing/2014/main" id="{A82F48E7-434E-DE48-8899-50863B0CA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18" b="58827"/>
          <a:stretch/>
        </p:blipFill>
        <p:spPr>
          <a:xfrm>
            <a:off x="0" y="5973423"/>
            <a:ext cx="3553053" cy="924296"/>
          </a:xfrm>
          <a:prstGeom prst="rect">
            <a:avLst/>
          </a:prstGeom>
        </p:spPr>
      </p:pic>
      <p:pic>
        <p:nvPicPr>
          <p:cNvPr id="25" name="Picture 20" descr="A close up of a tiled wall&#10;&#10;Description automatically generated">
            <a:extLst>
              <a:ext uri="{FF2B5EF4-FFF2-40B4-BE49-F238E27FC236}">
                <a16:creationId xmlns:a16="http://schemas.microsoft.com/office/drawing/2014/main" id="{F87B8CD7-8C15-014E-883D-6E4C2D26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18" b="58827"/>
          <a:stretch/>
        </p:blipFill>
        <p:spPr>
          <a:xfrm>
            <a:off x="3556000" y="5973423"/>
            <a:ext cx="3553053" cy="924296"/>
          </a:xfrm>
          <a:prstGeom prst="rect">
            <a:avLst/>
          </a:prstGeom>
        </p:spPr>
      </p:pic>
      <p:pic>
        <p:nvPicPr>
          <p:cNvPr id="26" name="Picture 21" descr="A close up of a tiled wall&#10;&#10;Description automatically generated">
            <a:extLst>
              <a:ext uri="{FF2B5EF4-FFF2-40B4-BE49-F238E27FC236}">
                <a16:creationId xmlns:a16="http://schemas.microsoft.com/office/drawing/2014/main" id="{9BA87FC1-94A5-D147-BAD6-342177248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18" b="58827"/>
          <a:stretch/>
        </p:blipFill>
        <p:spPr>
          <a:xfrm>
            <a:off x="7112000" y="5973423"/>
            <a:ext cx="3553053" cy="924296"/>
          </a:xfrm>
          <a:prstGeom prst="rect">
            <a:avLst/>
          </a:prstGeom>
        </p:spPr>
      </p:pic>
      <p:pic>
        <p:nvPicPr>
          <p:cNvPr id="28" name="Picture 23" descr="A close up of a tiled wall&#10;&#10;Description automatically generated">
            <a:extLst>
              <a:ext uri="{FF2B5EF4-FFF2-40B4-BE49-F238E27FC236}">
                <a16:creationId xmlns:a16="http://schemas.microsoft.com/office/drawing/2014/main" id="{355E2E83-ACD8-0F47-864D-279B85F23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18" r="57107" b="58827"/>
          <a:stretch/>
        </p:blipFill>
        <p:spPr>
          <a:xfrm>
            <a:off x="10668000" y="5973423"/>
            <a:ext cx="1524000" cy="924296"/>
          </a:xfrm>
          <a:prstGeom prst="rect">
            <a:avLst/>
          </a:prstGeom>
        </p:spPr>
      </p:pic>
      <p:pic>
        <p:nvPicPr>
          <p:cNvPr id="32" name="Imagen 4">
            <a:extLst>
              <a:ext uri="{FF2B5EF4-FFF2-40B4-BE49-F238E27FC236}">
                <a16:creationId xmlns:a16="http://schemas.microsoft.com/office/drawing/2014/main" id="{400C2BAB-9CF0-3B48-A762-A31387213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3674" y="5967218"/>
            <a:ext cx="1658113" cy="877824"/>
          </a:xfrm>
          <a:prstGeom prst="rect">
            <a:avLst/>
          </a:prstGeom>
        </p:spPr>
      </p:pic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12758" y="1375506"/>
            <a:ext cx="3608985" cy="1054402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439909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.1 cajas de 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5961915"/>
            <a:ext cx="12192000" cy="935804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675" y="164870"/>
            <a:ext cx="11406187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674" y="683235"/>
            <a:ext cx="11406185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674" y="1372500"/>
            <a:ext cx="3603690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E11670C8-D96C-B549-90BC-3213B57A64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675" y="2656743"/>
            <a:ext cx="3603689" cy="309566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8BCC3AEF-0F22-6E4D-861D-E8C6F081ED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14923" y="2645234"/>
            <a:ext cx="3603690" cy="309566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2" name="Marcador de texto 1">
            <a:extLst>
              <a:ext uri="{FF2B5EF4-FFF2-40B4-BE49-F238E27FC236}">
                <a16:creationId xmlns:a16="http://schemas.microsoft.com/office/drawing/2014/main" id="{D5117152-EC43-D84C-9A88-E13DFD58537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17138" y="1384007"/>
            <a:ext cx="3603689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04D3C408-9376-E949-B35E-C67851A1CE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6172" y="2656743"/>
            <a:ext cx="3603690" cy="308415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24" name="Picture 14" descr="A close up of a tiled wall&#10;&#10;Description automatically generated">
            <a:extLst>
              <a:ext uri="{FF2B5EF4-FFF2-40B4-BE49-F238E27FC236}">
                <a16:creationId xmlns:a16="http://schemas.microsoft.com/office/drawing/2014/main" id="{A82F48E7-434E-DE48-8899-50863B0CAF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18" b="58827"/>
          <a:stretch/>
        </p:blipFill>
        <p:spPr>
          <a:xfrm>
            <a:off x="0" y="5973423"/>
            <a:ext cx="3553053" cy="924296"/>
          </a:xfrm>
          <a:prstGeom prst="rect">
            <a:avLst/>
          </a:prstGeom>
        </p:spPr>
      </p:pic>
      <p:pic>
        <p:nvPicPr>
          <p:cNvPr id="25" name="Picture 20" descr="A close up of a tiled wall&#10;&#10;Description automatically generated">
            <a:extLst>
              <a:ext uri="{FF2B5EF4-FFF2-40B4-BE49-F238E27FC236}">
                <a16:creationId xmlns:a16="http://schemas.microsoft.com/office/drawing/2014/main" id="{F87B8CD7-8C15-014E-883D-6E4C2D26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18" b="58827"/>
          <a:stretch/>
        </p:blipFill>
        <p:spPr>
          <a:xfrm>
            <a:off x="3556000" y="5973423"/>
            <a:ext cx="3553053" cy="924296"/>
          </a:xfrm>
          <a:prstGeom prst="rect">
            <a:avLst/>
          </a:prstGeom>
        </p:spPr>
      </p:pic>
      <p:pic>
        <p:nvPicPr>
          <p:cNvPr id="26" name="Picture 21" descr="A close up of a tiled wall&#10;&#10;Description automatically generated">
            <a:extLst>
              <a:ext uri="{FF2B5EF4-FFF2-40B4-BE49-F238E27FC236}">
                <a16:creationId xmlns:a16="http://schemas.microsoft.com/office/drawing/2014/main" id="{9BA87FC1-94A5-D147-BAD6-342177248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18" b="58827"/>
          <a:stretch/>
        </p:blipFill>
        <p:spPr>
          <a:xfrm>
            <a:off x="7112000" y="5973423"/>
            <a:ext cx="3553053" cy="924296"/>
          </a:xfrm>
          <a:prstGeom prst="rect">
            <a:avLst/>
          </a:prstGeom>
        </p:spPr>
      </p:pic>
      <p:pic>
        <p:nvPicPr>
          <p:cNvPr id="28" name="Picture 23" descr="A close up of a tiled wall&#10;&#10;Description automatically generated">
            <a:extLst>
              <a:ext uri="{FF2B5EF4-FFF2-40B4-BE49-F238E27FC236}">
                <a16:creationId xmlns:a16="http://schemas.microsoft.com/office/drawing/2014/main" id="{355E2E83-ACD8-0F47-864D-279B85F23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218" r="57107" b="58827"/>
          <a:stretch/>
        </p:blipFill>
        <p:spPr>
          <a:xfrm>
            <a:off x="10668000" y="5973423"/>
            <a:ext cx="1524000" cy="924296"/>
          </a:xfrm>
          <a:prstGeom prst="rect">
            <a:avLst/>
          </a:prstGeom>
        </p:spPr>
      </p:pic>
      <p:pic>
        <p:nvPicPr>
          <p:cNvPr id="32" name="Imagen 4">
            <a:extLst>
              <a:ext uri="{FF2B5EF4-FFF2-40B4-BE49-F238E27FC236}">
                <a16:creationId xmlns:a16="http://schemas.microsoft.com/office/drawing/2014/main" id="{400C2BAB-9CF0-3B48-A762-A31387213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3674" y="5967218"/>
            <a:ext cx="1658113" cy="877824"/>
          </a:xfrm>
          <a:prstGeom prst="rect">
            <a:avLst/>
          </a:prstGeom>
        </p:spPr>
      </p:pic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12758" y="1375506"/>
            <a:ext cx="3608985" cy="1054402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95426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.1 cajas de texto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5980175"/>
            <a:ext cx="12192000" cy="917544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675" y="164870"/>
            <a:ext cx="11406187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674" y="683235"/>
            <a:ext cx="11406185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673" y="1372500"/>
            <a:ext cx="2629329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E11670C8-D96C-B549-90BC-3213B57A64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675" y="2656743"/>
            <a:ext cx="2629327" cy="311229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8BCC3AEF-0F22-6E4D-861D-E8C6F081ED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23407" y="2645713"/>
            <a:ext cx="2629327" cy="311229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23407" y="1375506"/>
            <a:ext cx="2629329" cy="1054402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7" name="Marcador de texto 1">
            <a:extLst>
              <a:ext uri="{FF2B5EF4-FFF2-40B4-BE49-F238E27FC236}">
                <a16:creationId xmlns:a16="http://schemas.microsoft.com/office/drawing/2014/main" id="{E9B04DE8-08FE-9640-804E-3CB6B0CF69E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80796" y="1372500"/>
            <a:ext cx="2629329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76BE0821-56F3-9844-BF3C-686851F29E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80798" y="2656743"/>
            <a:ext cx="2629327" cy="310126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0" name="Marcador de texto 24">
            <a:extLst>
              <a:ext uri="{FF2B5EF4-FFF2-40B4-BE49-F238E27FC236}">
                <a16:creationId xmlns:a16="http://schemas.microsoft.com/office/drawing/2014/main" id="{984565F4-6DC4-0144-B518-AE2ADBFAAB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90530" y="2645713"/>
            <a:ext cx="2629327" cy="312332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1" name="Marcador de texto 1">
            <a:extLst>
              <a:ext uri="{FF2B5EF4-FFF2-40B4-BE49-F238E27FC236}">
                <a16:creationId xmlns:a16="http://schemas.microsoft.com/office/drawing/2014/main" id="{6F8D7531-6CFC-4C4D-AFC0-FD329EF4C1B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90530" y="1375506"/>
            <a:ext cx="2629329" cy="1054402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pic>
        <p:nvPicPr>
          <p:cNvPr id="27" name="Picture 2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A0AFD59B-C73F-F143-B993-73F4701AE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047" b="-1"/>
          <a:stretch/>
        </p:blipFill>
        <p:spPr>
          <a:xfrm>
            <a:off x="0" y="6019895"/>
            <a:ext cx="2692726" cy="838104"/>
          </a:xfrm>
          <a:prstGeom prst="rect">
            <a:avLst/>
          </a:prstGeom>
        </p:spPr>
      </p:pic>
      <p:pic>
        <p:nvPicPr>
          <p:cNvPr id="29" name="Picture 17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0B5A28CF-E9FF-1748-B6B7-731169114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2" t="72047" b="-1"/>
          <a:stretch/>
        </p:blipFill>
        <p:spPr>
          <a:xfrm>
            <a:off x="2692726" y="6019895"/>
            <a:ext cx="2548328" cy="838104"/>
          </a:xfrm>
          <a:prstGeom prst="rect">
            <a:avLst/>
          </a:prstGeom>
        </p:spPr>
      </p:pic>
      <p:pic>
        <p:nvPicPr>
          <p:cNvPr id="30" name="Picture 18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499514BE-A313-444A-83AE-50ABE4792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2" t="72047" b="-1"/>
          <a:stretch/>
        </p:blipFill>
        <p:spPr>
          <a:xfrm>
            <a:off x="5226064" y="6019895"/>
            <a:ext cx="2548328" cy="838104"/>
          </a:xfrm>
          <a:prstGeom prst="rect">
            <a:avLst/>
          </a:prstGeom>
        </p:spPr>
      </p:pic>
      <p:pic>
        <p:nvPicPr>
          <p:cNvPr id="33" name="Picture 19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600839FA-3C5B-1A40-BBC9-4C78E06AD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2" t="72047" b="-1"/>
          <a:stretch/>
        </p:blipFill>
        <p:spPr>
          <a:xfrm>
            <a:off x="7744411" y="6019895"/>
            <a:ext cx="2548328" cy="838104"/>
          </a:xfrm>
          <a:prstGeom prst="rect">
            <a:avLst/>
          </a:prstGeom>
        </p:spPr>
      </p:pic>
      <p:pic>
        <p:nvPicPr>
          <p:cNvPr id="35" name="Picture 20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14DD695F-B6B6-4F45-BB75-B5A6BECE2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2" t="70721" r="23548" b="1"/>
          <a:stretch/>
        </p:blipFill>
        <p:spPr>
          <a:xfrm>
            <a:off x="10277749" y="5980175"/>
            <a:ext cx="1914251" cy="877824"/>
          </a:xfrm>
          <a:prstGeom prst="rect">
            <a:avLst/>
          </a:prstGeom>
        </p:spPr>
      </p:pic>
      <p:sp>
        <p:nvSpPr>
          <p:cNvPr id="36" name="Rectangle 29">
            <a:extLst>
              <a:ext uri="{FF2B5EF4-FFF2-40B4-BE49-F238E27FC236}">
                <a16:creationId xmlns:a16="http://schemas.microsoft.com/office/drawing/2014/main" id="{A53028A1-F465-A34C-8766-710C74210BAA}"/>
              </a:ext>
            </a:extLst>
          </p:cNvPr>
          <p:cNvSpPr/>
          <p:nvPr userDrawn="1"/>
        </p:nvSpPr>
        <p:spPr>
          <a:xfrm>
            <a:off x="10663192" y="6019895"/>
            <a:ext cx="1528188" cy="54766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7" name="Imagen 4">
            <a:extLst>
              <a:ext uri="{FF2B5EF4-FFF2-40B4-BE49-F238E27FC236}">
                <a16:creationId xmlns:a16="http://schemas.microsoft.com/office/drawing/2014/main" id="{60DD3ADE-1EA0-374B-B4F8-93BB02703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50512" y="5969179"/>
            <a:ext cx="1658113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61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.1 cajas de tex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5980175"/>
            <a:ext cx="12192000" cy="917544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675" y="164870"/>
            <a:ext cx="11406187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674" y="683235"/>
            <a:ext cx="11406185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3673" y="1372500"/>
            <a:ext cx="2629329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8" name="Marcador de texto 24">
            <a:extLst>
              <a:ext uri="{FF2B5EF4-FFF2-40B4-BE49-F238E27FC236}">
                <a16:creationId xmlns:a16="http://schemas.microsoft.com/office/drawing/2014/main" id="{E11670C8-D96C-B549-90BC-3213B57A64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3675" y="2656743"/>
            <a:ext cx="2629327" cy="311229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8BCC3AEF-0F22-6E4D-861D-E8C6F081ED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23407" y="2645713"/>
            <a:ext cx="2629327" cy="311229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23407" y="1375506"/>
            <a:ext cx="2629329" cy="1054402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7" name="Marcador de texto 1">
            <a:extLst>
              <a:ext uri="{FF2B5EF4-FFF2-40B4-BE49-F238E27FC236}">
                <a16:creationId xmlns:a16="http://schemas.microsoft.com/office/drawing/2014/main" id="{E9B04DE8-08FE-9640-804E-3CB6B0CF69E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80796" y="1372500"/>
            <a:ext cx="2629329" cy="1045901"/>
          </a:xfrm>
          <a:prstGeom prst="roundRect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76BE0821-56F3-9844-BF3C-686851F29E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80798" y="2656743"/>
            <a:ext cx="2629327" cy="310126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0" name="Marcador de texto 24">
            <a:extLst>
              <a:ext uri="{FF2B5EF4-FFF2-40B4-BE49-F238E27FC236}">
                <a16:creationId xmlns:a16="http://schemas.microsoft.com/office/drawing/2014/main" id="{984565F4-6DC4-0144-B518-AE2ADBFAAB4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90530" y="2645713"/>
            <a:ext cx="2629327" cy="3123320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1" name="Marcador de texto 1">
            <a:extLst>
              <a:ext uri="{FF2B5EF4-FFF2-40B4-BE49-F238E27FC236}">
                <a16:creationId xmlns:a16="http://schemas.microsoft.com/office/drawing/2014/main" id="{6F8D7531-6CFC-4C4D-AFC0-FD329EF4C1B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90530" y="1375506"/>
            <a:ext cx="2629329" cy="1054402"/>
          </a:xfrm>
          <a:prstGeom prst="roundRect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pic>
        <p:nvPicPr>
          <p:cNvPr id="27" name="Picture 2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A0AFD59B-C73F-F143-B993-73F4701AE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2047" b="-1"/>
          <a:stretch/>
        </p:blipFill>
        <p:spPr>
          <a:xfrm>
            <a:off x="0" y="6019895"/>
            <a:ext cx="2692726" cy="838104"/>
          </a:xfrm>
          <a:prstGeom prst="rect">
            <a:avLst/>
          </a:prstGeom>
        </p:spPr>
      </p:pic>
      <p:pic>
        <p:nvPicPr>
          <p:cNvPr id="29" name="Picture 17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0B5A28CF-E9FF-1748-B6B7-7311691142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2" t="72047" b="-1"/>
          <a:stretch/>
        </p:blipFill>
        <p:spPr>
          <a:xfrm>
            <a:off x="2692726" y="6019895"/>
            <a:ext cx="2548328" cy="838104"/>
          </a:xfrm>
          <a:prstGeom prst="rect">
            <a:avLst/>
          </a:prstGeom>
        </p:spPr>
      </p:pic>
      <p:pic>
        <p:nvPicPr>
          <p:cNvPr id="30" name="Picture 18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499514BE-A313-444A-83AE-50ABE4792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2" t="72047" b="-1"/>
          <a:stretch/>
        </p:blipFill>
        <p:spPr>
          <a:xfrm>
            <a:off x="5226064" y="6019895"/>
            <a:ext cx="2548328" cy="838104"/>
          </a:xfrm>
          <a:prstGeom prst="rect">
            <a:avLst/>
          </a:prstGeom>
        </p:spPr>
      </p:pic>
      <p:pic>
        <p:nvPicPr>
          <p:cNvPr id="33" name="Picture 19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600839FA-3C5B-1A40-BBC9-4C78E06AD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2" t="72047" b="-1"/>
          <a:stretch/>
        </p:blipFill>
        <p:spPr>
          <a:xfrm>
            <a:off x="7744411" y="6019895"/>
            <a:ext cx="2548328" cy="838104"/>
          </a:xfrm>
          <a:prstGeom prst="rect">
            <a:avLst/>
          </a:prstGeom>
        </p:spPr>
      </p:pic>
      <p:pic>
        <p:nvPicPr>
          <p:cNvPr id="35" name="Picture 20" descr="A picture containing people, group&#10;&#10;Description automatically generated">
            <a:extLst>
              <a:ext uri="{FF2B5EF4-FFF2-40B4-BE49-F238E27FC236}">
                <a16:creationId xmlns:a16="http://schemas.microsoft.com/office/drawing/2014/main" id="{14DD695F-B6B6-4F45-BB75-B5A6BECE2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62" t="70721" r="23548" b="1"/>
          <a:stretch/>
        </p:blipFill>
        <p:spPr>
          <a:xfrm>
            <a:off x="10277749" y="5980175"/>
            <a:ext cx="1914251" cy="877824"/>
          </a:xfrm>
          <a:prstGeom prst="rect">
            <a:avLst/>
          </a:prstGeom>
        </p:spPr>
      </p:pic>
      <p:sp>
        <p:nvSpPr>
          <p:cNvPr id="36" name="Rectangle 29">
            <a:extLst>
              <a:ext uri="{FF2B5EF4-FFF2-40B4-BE49-F238E27FC236}">
                <a16:creationId xmlns:a16="http://schemas.microsoft.com/office/drawing/2014/main" id="{A53028A1-F465-A34C-8766-710C74210BAA}"/>
              </a:ext>
            </a:extLst>
          </p:cNvPr>
          <p:cNvSpPr/>
          <p:nvPr userDrawn="1"/>
        </p:nvSpPr>
        <p:spPr>
          <a:xfrm>
            <a:off x="10663192" y="6019895"/>
            <a:ext cx="1528188" cy="54766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37" name="Imagen 4">
            <a:extLst>
              <a:ext uri="{FF2B5EF4-FFF2-40B4-BE49-F238E27FC236}">
                <a16:creationId xmlns:a16="http://schemas.microsoft.com/office/drawing/2014/main" id="{60DD3ADE-1EA0-374B-B4F8-93BB02703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50512" y="5969179"/>
            <a:ext cx="1658113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0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dena de valor 3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6006701"/>
            <a:ext cx="12192000" cy="891017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048" y="164870"/>
            <a:ext cx="1128981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047" y="683235"/>
            <a:ext cx="11289812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0048" y="1465209"/>
            <a:ext cx="3727159" cy="765878"/>
          </a:xfrm>
          <a:prstGeom prst="homePlate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77484" y="1481404"/>
            <a:ext cx="3964255" cy="762873"/>
          </a:xfrm>
          <a:prstGeom prst="chevron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A53028A1-F465-A34C-8766-710C74210BAA}"/>
              </a:ext>
            </a:extLst>
          </p:cNvPr>
          <p:cNvSpPr/>
          <p:nvPr userDrawn="1"/>
        </p:nvSpPr>
        <p:spPr>
          <a:xfrm>
            <a:off x="10663192" y="6019895"/>
            <a:ext cx="1528188" cy="54766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" descr="A close up of a tiled wall&#10;&#10;Description automatically generated">
            <a:extLst>
              <a:ext uri="{FF2B5EF4-FFF2-40B4-BE49-F238E27FC236}">
                <a16:creationId xmlns:a16="http://schemas.microsoft.com/office/drawing/2014/main" id="{17FD0804-C446-E142-8444-3C55A2D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3948"/>
          <a:stretch/>
        </p:blipFill>
        <p:spPr>
          <a:xfrm>
            <a:off x="-7175" y="6019894"/>
            <a:ext cx="2798502" cy="838105"/>
          </a:xfrm>
          <a:prstGeom prst="rect">
            <a:avLst/>
          </a:prstGeom>
        </p:spPr>
      </p:pic>
      <p:pic>
        <p:nvPicPr>
          <p:cNvPr id="23" name="Picture 18" descr="A close up of a tiled wall&#10;&#10;Description automatically generated">
            <a:extLst>
              <a:ext uri="{FF2B5EF4-FFF2-40B4-BE49-F238E27FC236}">
                <a16:creationId xmlns:a16="http://schemas.microsoft.com/office/drawing/2014/main" id="{C1B2A252-C82B-6846-A3D6-06C1E1B77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3948"/>
          <a:stretch/>
        </p:blipFill>
        <p:spPr>
          <a:xfrm>
            <a:off x="2800194" y="6019894"/>
            <a:ext cx="2798502" cy="838106"/>
          </a:xfrm>
          <a:prstGeom prst="rect">
            <a:avLst/>
          </a:prstGeom>
        </p:spPr>
      </p:pic>
      <p:pic>
        <p:nvPicPr>
          <p:cNvPr id="24" name="Picture 20" descr="A close up of a tiled wall&#10;&#10;Description automatically generated">
            <a:extLst>
              <a:ext uri="{FF2B5EF4-FFF2-40B4-BE49-F238E27FC236}">
                <a16:creationId xmlns:a16="http://schemas.microsoft.com/office/drawing/2014/main" id="{1C3CE069-60C1-8242-BC1A-976720887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3948"/>
          <a:stretch/>
        </p:blipFill>
        <p:spPr>
          <a:xfrm>
            <a:off x="5607562" y="6019894"/>
            <a:ext cx="2798502" cy="838106"/>
          </a:xfrm>
          <a:prstGeom prst="rect">
            <a:avLst/>
          </a:prstGeom>
        </p:spPr>
      </p:pic>
      <p:pic>
        <p:nvPicPr>
          <p:cNvPr id="25" name="Picture 21" descr="A close up of a tiled wall&#10;&#10;Description automatically generated">
            <a:extLst>
              <a:ext uri="{FF2B5EF4-FFF2-40B4-BE49-F238E27FC236}">
                <a16:creationId xmlns:a16="http://schemas.microsoft.com/office/drawing/2014/main" id="{588CC456-7521-FA45-8FB7-5B9BB4236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3948"/>
          <a:stretch/>
        </p:blipFill>
        <p:spPr>
          <a:xfrm>
            <a:off x="8414930" y="6019892"/>
            <a:ext cx="2798502" cy="838107"/>
          </a:xfrm>
          <a:prstGeom prst="rect">
            <a:avLst/>
          </a:prstGeom>
        </p:spPr>
      </p:pic>
      <p:pic>
        <p:nvPicPr>
          <p:cNvPr id="26" name="Picture 23" descr="A close up of a tiled wall&#10;&#10;Description automatically generated">
            <a:extLst>
              <a:ext uri="{FF2B5EF4-FFF2-40B4-BE49-F238E27FC236}">
                <a16:creationId xmlns:a16="http://schemas.microsoft.com/office/drawing/2014/main" id="{71E4BA8A-44FF-6445-A1FD-732E8B52E9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65920"/>
          <a:stretch/>
        </p:blipFill>
        <p:spPr>
          <a:xfrm>
            <a:off x="11206257" y="6019892"/>
            <a:ext cx="992918" cy="838108"/>
          </a:xfrm>
          <a:prstGeom prst="rect">
            <a:avLst/>
          </a:prstGeom>
        </p:spPr>
      </p:pic>
      <p:pic>
        <p:nvPicPr>
          <p:cNvPr id="28" name="Imagen 4">
            <a:extLst>
              <a:ext uri="{FF2B5EF4-FFF2-40B4-BE49-F238E27FC236}">
                <a16:creationId xmlns:a16="http://schemas.microsoft.com/office/drawing/2014/main" id="{A6851C0C-8F00-3E4D-ABC8-B3DA554E8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1062" y="6003266"/>
            <a:ext cx="1658113" cy="877824"/>
          </a:xfrm>
          <a:prstGeom prst="rect">
            <a:avLst/>
          </a:prstGeom>
        </p:spPr>
      </p:pic>
      <p:sp>
        <p:nvSpPr>
          <p:cNvPr id="38" name="Marcador de texto 1">
            <a:extLst>
              <a:ext uri="{FF2B5EF4-FFF2-40B4-BE49-F238E27FC236}">
                <a16:creationId xmlns:a16="http://schemas.microsoft.com/office/drawing/2014/main" id="{FCD70496-F19B-F147-B831-B0B8A12F169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499644" y="1478399"/>
            <a:ext cx="3567438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id="{DE1C9B7A-1852-914F-BEFE-8D3D1A64E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0048" y="2475418"/>
            <a:ext cx="3320215" cy="329361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41" name="Marcador de texto 24">
            <a:extLst>
              <a:ext uri="{FF2B5EF4-FFF2-40B4-BE49-F238E27FC236}">
                <a16:creationId xmlns:a16="http://schemas.microsoft.com/office/drawing/2014/main" id="{A816FF1B-0EE4-044C-B710-30399B5505D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14846" y="2475418"/>
            <a:ext cx="3320215" cy="329361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42" name="Marcador de texto 24">
            <a:extLst>
              <a:ext uri="{FF2B5EF4-FFF2-40B4-BE49-F238E27FC236}">
                <a16:creationId xmlns:a16="http://schemas.microsoft.com/office/drawing/2014/main" id="{7B06BF6C-FB5E-F64A-9FF6-168D366EAB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99644" y="2475418"/>
            <a:ext cx="3320215" cy="329361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</p:spTree>
    <p:extLst>
      <p:ext uri="{BB962C8B-B14F-4D97-AF65-F5344CB8AC3E}">
        <p14:creationId xmlns:p14="http://schemas.microsoft.com/office/powerpoint/2010/main" val="16994014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dena de valo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6006701"/>
            <a:ext cx="12192000" cy="891017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048" y="164870"/>
            <a:ext cx="11289814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047" y="683235"/>
            <a:ext cx="11289812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0048" y="1465209"/>
            <a:ext cx="3727159" cy="765878"/>
          </a:xfrm>
          <a:prstGeom prst="homePlate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77484" y="1481404"/>
            <a:ext cx="3964255" cy="762873"/>
          </a:xfrm>
          <a:prstGeom prst="chevron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A53028A1-F465-A34C-8766-710C74210BAA}"/>
              </a:ext>
            </a:extLst>
          </p:cNvPr>
          <p:cNvSpPr/>
          <p:nvPr userDrawn="1"/>
        </p:nvSpPr>
        <p:spPr>
          <a:xfrm>
            <a:off x="10663192" y="6019895"/>
            <a:ext cx="1528188" cy="54766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2" name="Picture 2" descr="A close up of a tiled wall&#10;&#10;Description automatically generated">
            <a:extLst>
              <a:ext uri="{FF2B5EF4-FFF2-40B4-BE49-F238E27FC236}">
                <a16:creationId xmlns:a16="http://schemas.microsoft.com/office/drawing/2014/main" id="{17FD0804-C446-E142-8444-3C55A2D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3948"/>
          <a:stretch/>
        </p:blipFill>
        <p:spPr>
          <a:xfrm>
            <a:off x="-7175" y="6019894"/>
            <a:ext cx="2798502" cy="838105"/>
          </a:xfrm>
          <a:prstGeom prst="rect">
            <a:avLst/>
          </a:prstGeom>
        </p:spPr>
      </p:pic>
      <p:pic>
        <p:nvPicPr>
          <p:cNvPr id="23" name="Picture 18" descr="A close up of a tiled wall&#10;&#10;Description automatically generated">
            <a:extLst>
              <a:ext uri="{FF2B5EF4-FFF2-40B4-BE49-F238E27FC236}">
                <a16:creationId xmlns:a16="http://schemas.microsoft.com/office/drawing/2014/main" id="{C1B2A252-C82B-6846-A3D6-06C1E1B77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3948"/>
          <a:stretch/>
        </p:blipFill>
        <p:spPr>
          <a:xfrm>
            <a:off x="2800194" y="6019894"/>
            <a:ext cx="2798502" cy="838106"/>
          </a:xfrm>
          <a:prstGeom prst="rect">
            <a:avLst/>
          </a:prstGeom>
        </p:spPr>
      </p:pic>
      <p:pic>
        <p:nvPicPr>
          <p:cNvPr id="24" name="Picture 20" descr="A close up of a tiled wall&#10;&#10;Description automatically generated">
            <a:extLst>
              <a:ext uri="{FF2B5EF4-FFF2-40B4-BE49-F238E27FC236}">
                <a16:creationId xmlns:a16="http://schemas.microsoft.com/office/drawing/2014/main" id="{1C3CE069-60C1-8242-BC1A-976720887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3948"/>
          <a:stretch/>
        </p:blipFill>
        <p:spPr>
          <a:xfrm>
            <a:off x="5607562" y="6019894"/>
            <a:ext cx="2798502" cy="838106"/>
          </a:xfrm>
          <a:prstGeom prst="rect">
            <a:avLst/>
          </a:prstGeom>
        </p:spPr>
      </p:pic>
      <p:pic>
        <p:nvPicPr>
          <p:cNvPr id="25" name="Picture 21" descr="A close up of a tiled wall&#10;&#10;Description automatically generated">
            <a:extLst>
              <a:ext uri="{FF2B5EF4-FFF2-40B4-BE49-F238E27FC236}">
                <a16:creationId xmlns:a16="http://schemas.microsoft.com/office/drawing/2014/main" id="{588CC456-7521-FA45-8FB7-5B9BB4236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3948"/>
          <a:stretch/>
        </p:blipFill>
        <p:spPr>
          <a:xfrm>
            <a:off x="8414930" y="6019892"/>
            <a:ext cx="2798502" cy="838107"/>
          </a:xfrm>
          <a:prstGeom prst="rect">
            <a:avLst/>
          </a:prstGeom>
        </p:spPr>
      </p:pic>
      <p:pic>
        <p:nvPicPr>
          <p:cNvPr id="26" name="Picture 23" descr="A close up of a tiled wall&#10;&#10;Description automatically generated">
            <a:extLst>
              <a:ext uri="{FF2B5EF4-FFF2-40B4-BE49-F238E27FC236}">
                <a16:creationId xmlns:a16="http://schemas.microsoft.com/office/drawing/2014/main" id="{71E4BA8A-44FF-6445-A1FD-732E8B52E9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022" r="65920"/>
          <a:stretch/>
        </p:blipFill>
        <p:spPr>
          <a:xfrm>
            <a:off x="11206257" y="6019892"/>
            <a:ext cx="992918" cy="838108"/>
          </a:xfrm>
          <a:prstGeom prst="rect">
            <a:avLst/>
          </a:prstGeom>
        </p:spPr>
      </p:pic>
      <p:pic>
        <p:nvPicPr>
          <p:cNvPr id="28" name="Imagen 4">
            <a:extLst>
              <a:ext uri="{FF2B5EF4-FFF2-40B4-BE49-F238E27FC236}">
                <a16:creationId xmlns:a16="http://schemas.microsoft.com/office/drawing/2014/main" id="{A6851C0C-8F00-3E4D-ABC8-B3DA554E89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41062" y="6003266"/>
            <a:ext cx="1658113" cy="877824"/>
          </a:xfrm>
          <a:prstGeom prst="rect">
            <a:avLst/>
          </a:prstGeom>
        </p:spPr>
      </p:pic>
      <p:sp>
        <p:nvSpPr>
          <p:cNvPr id="38" name="Marcador de texto 1">
            <a:extLst>
              <a:ext uri="{FF2B5EF4-FFF2-40B4-BE49-F238E27FC236}">
                <a16:creationId xmlns:a16="http://schemas.microsoft.com/office/drawing/2014/main" id="{FCD70496-F19B-F147-B831-B0B8A12F169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499644" y="1478399"/>
            <a:ext cx="3567438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id="{DE1C9B7A-1852-914F-BEFE-8D3D1A64E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0048" y="2475418"/>
            <a:ext cx="3320215" cy="329361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41" name="Marcador de texto 24">
            <a:extLst>
              <a:ext uri="{FF2B5EF4-FFF2-40B4-BE49-F238E27FC236}">
                <a16:creationId xmlns:a16="http://schemas.microsoft.com/office/drawing/2014/main" id="{A816FF1B-0EE4-044C-B710-30399B5505D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14846" y="2475418"/>
            <a:ext cx="3320215" cy="329361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42" name="Marcador de texto 24">
            <a:extLst>
              <a:ext uri="{FF2B5EF4-FFF2-40B4-BE49-F238E27FC236}">
                <a16:creationId xmlns:a16="http://schemas.microsoft.com/office/drawing/2014/main" id="{7B06BF6C-FB5E-F64A-9FF6-168D366EAB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99644" y="2475418"/>
            <a:ext cx="3320215" cy="329361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</p:spTree>
    <p:extLst>
      <p:ext uri="{BB962C8B-B14F-4D97-AF65-F5344CB8AC3E}">
        <p14:creationId xmlns:p14="http://schemas.microsoft.com/office/powerpoint/2010/main" val="221091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dena de valor 4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5981077"/>
            <a:ext cx="12192000" cy="916642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55" y="174648"/>
            <a:ext cx="11454703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54" y="693013"/>
            <a:ext cx="11454701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96094" y="1478399"/>
            <a:ext cx="3019697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20047" y="1495690"/>
            <a:ext cx="3038747" cy="762873"/>
          </a:xfrm>
          <a:prstGeom prst="chevron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A53028A1-F465-A34C-8766-710C74210BAA}"/>
              </a:ext>
            </a:extLst>
          </p:cNvPr>
          <p:cNvSpPr/>
          <p:nvPr userDrawn="1"/>
        </p:nvSpPr>
        <p:spPr>
          <a:xfrm>
            <a:off x="10663192" y="6019895"/>
            <a:ext cx="1528188" cy="54766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8" name="Marcador de texto 1">
            <a:extLst>
              <a:ext uri="{FF2B5EF4-FFF2-40B4-BE49-F238E27FC236}">
                <a16:creationId xmlns:a16="http://schemas.microsoft.com/office/drawing/2014/main" id="{FCD70496-F19B-F147-B831-B0B8A12F169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44000" y="1495690"/>
            <a:ext cx="2833141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id="{DE1C9B7A-1852-914F-BEFE-8D3D1A64E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2141" y="2458298"/>
            <a:ext cx="2675859" cy="326085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1">
            <a:extLst>
              <a:ext uri="{FF2B5EF4-FFF2-40B4-BE49-F238E27FC236}">
                <a16:creationId xmlns:a16="http://schemas.microsoft.com/office/drawing/2014/main" id="{00C99FD3-03A0-1E40-A6CC-F0DF09AD46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53091" y="1459878"/>
            <a:ext cx="3019696" cy="762873"/>
          </a:xfrm>
          <a:prstGeom prst="homePlate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20" name="Marcador de texto 24">
            <a:extLst>
              <a:ext uri="{FF2B5EF4-FFF2-40B4-BE49-F238E27FC236}">
                <a16:creationId xmlns:a16="http://schemas.microsoft.com/office/drawing/2014/main" id="{84F456CB-BF14-C943-8559-B441C85DC21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296094" y="2458297"/>
            <a:ext cx="2675859" cy="326085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1" name="Marcador de texto 24">
            <a:extLst>
              <a:ext uri="{FF2B5EF4-FFF2-40B4-BE49-F238E27FC236}">
                <a16:creationId xmlns:a16="http://schemas.microsoft.com/office/drawing/2014/main" id="{6A7D997D-5BAC-3E4F-92C6-FABDB266167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20047" y="2458298"/>
            <a:ext cx="2675859" cy="3260856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7" name="Marcador de texto 24">
            <a:extLst>
              <a:ext uri="{FF2B5EF4-FFF2-40B4-BE49-F238E27FC236}">
                <a16:creationId xmlns:a16="http://schemas.microsoft.com/office/drawing/2014/main" id="{3169992D-E459-EE49-88A0-0D170F1EF51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44000" y="2458297"/>
            <a:ext cx="2675859" cy="326085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29" name="Picture 12" descr="A picture containing door, flying, large, table&#10;&#10;Description automatically generated">
            <a:extLst>
              <a:ext uri="{FF2B5EF4-FFF2-40B4-BE49-F238E27FC236}">
                <a16:creationId xmlns:a16="http://schemas.microsoft.com/office/drawing/2014/main" id="{32B030BB-285F-A848-8799-EAEE80A710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0" t="73469" b="13717"/>
          <a:stretch/>
        </p:blipFill>
        <p:spPr>
          <a:xfrm>
            <a:off x="0" y="6019894"/>
            <a:ext cx="6698272" cy="878745"/>
          </a:xfrm>
          <a:prstGeom prst="rect">
            <a:avLst/>
          </a:prstGeom>
        </p:spPr>
      </p:pic>
      <p:pic>
        <p:nvPicPr>
          <p:cNvPr id="30" name="Picture 13" descr="A picture containing door, flying, large, table&#10;&#10;Description automatically generated">
            <a:extLst>
              <a:ext uri="{FF2B5EF4-FFF2-40B4-BE49-F238E27FC236}">
                <a16:creationId xmlns:a16="http://schemas.microsoft.com/office/drawing/2014/main" id="{89DDB085-8392-6149-B7D8-E175AF7C4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0" t="73469" r="16710" b="13717"/>
          <a:stretch/>
        </p:blipFill>
        <p:spPr>
          <a:xfrm>
            <a:off x="6637867" y="6019894"/>
            <a:ext cx="5554133" cy="878746"/>
          </a:xfrm>
          <a:prstGeom prst="rect">
            <a:avLst/>
          </a:prstGeom>
        </p:spPr>
      </p:pic>
      <p:pic>
        <p:nvPicPr>
          <p:cNvPr id="31" name="Imagen 4">
            <a:extLst>
              <a:ext uri="{FF2B5EF4-FFF2-40B4-BE49-F238E27FC236}">
                <a16:creationId xmlns:a16="http://schemas.microsoft.com/office/drawing/2014/main" id="{56E39D0F-D9D1-7D40-A18D-976FB78786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50512" y="5980156"/>
            <a:ext cx="1658113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239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dena de valo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5981077"/>
            <a:ext cx="12192000" cy="916642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55" y="174648"/>
            <a:ext cx="11454703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54" y="693013"/>
            <a:ext cx="11454701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96094" y="1478399"/>
            <a:ext cx="3019697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20047" y="1495690"/>
            <a:ext cx="3038747" cy="762873"/>
          </a:xfrm>
          <a:prstGeom prst="chevron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A53028A1-F465-A34C-8766-710C74210BAA}"/>
              </a:ext>
            </a:extLst>
          </p:cNvPr>
          <p:cNvSpPr/>
          <p:nvPr userDrawn="1"/>
        </p:nvSpPr>
        <p:spPr>
          <a:xfrm>
            <a:off x="10663192" y="6019895"/>
            <a:ext cx="1528188" cy="54766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8" name="Marcador de texto 1">
            <a:extLst>
              <a:ext uri="{FF2B5EF4-FFF2-40B4-BE49-F238E27FC236}">
                <a16:creationId xmlns:a16="http://schemas.microsoft.com/office/drawing/2014/main" id="{FCD70496-F19B-F147-B831-B0B8A12F169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144000" y="1495690"/>
            <a:ext cx="2833141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id="{DE1C9B7A-1852-914F-BEFE-8D3D1A64E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72141" y="2458297"/>
            <a:ext cx="2675859" cy="3310735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1">
            <a:extLst>
              <a:ext uri="{FF2B5EF4-FFF2-40B4-BE49-F238E27FC236}">
                <a16:creationId xmlns:a16="http://schemas.microsoft.com/office/drawing/2014/main" id="{00C99FD3-03A0-1E40-A6CC-F0DF09AD46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53091" y="1459878"/>
            <a:ext cx="3019696" cy="762873"/>
          </a:xfrm>
          <a:prstGeom prst="homePlate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20" name="Marcador de texto 24">
            <a:extLst>
              <a:ext uri="{FF2B5EF4-FFF2-40B4-BE49-F238E27FC236}">
                <a16:creationId xmlns:a16="http://schemas.microsoft.com/office/drawing/2014/main" id="{84F456CB-BF14-C943-8559-B441C85DC21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296094" y="2458298"/>
            <a:ext cx="2675859" cy="3310734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1" name="Marcador de texto 24">
            <a:extLst>
              <a:ext uri="{FF2B5EF4-FFF2-40B4-BE49-F238E27FC236}">
                <a16:creationId xmlns:a16="http://schemas.microsoft.com/office/drawing/2014/main" id="{6A7D997D-5BAC-3E4F-92C6-FABDB266167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20047" y="2458297"/>
            <a:ext cx="2675859" cy="3310733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7" name="Marcador de texto 24">
            <a:extLst>
              <a:ext uri="{FF2B5EF4-FFF2-40B4-BE49-F238E27FC236}">
                <a16:creationId xmlns:a16="http://schemas.microsoft.com/office/drawing/2014/main" id="{3169992D-E459-EE49-88A0-0D170F1EF51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44000" y="2458298"/>
            <a:ext cx="2675859" cy="3310732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pic>
        <p:nvPicPr>
          <p:cNvPr id="29" name="Picture 12" descr="A picture containing door, flying, large, table&#10;&#10;Description automatically generated">
            <a:extLst>
              <a:ext uri="{FF2B5EF4-FFF2-40B4-BE49-F238E27FC236}">
                <a16:creationId xmlns:a16="http://schemas.microsoft.com/office/drawing/2014/main" id="{32B030BB-285F-A848-8799-EAEE80A710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0" t="73469" b="13717"/>
          <a:stretch/>
        </p:blipFill>
        <p:spPr>
          <a:xfrm>
            <a:off x="0" y="6019894"/>
            <a:ext cx="6698272" cy="878745"/>
          </a:xfrm>
          <a:prstGeom prst="rect">
            <a:avLst/>
          </a:prstGeom>
        </p:spPr>
      </p:pic>
      <p:pic>
        <p:nvPicPr>
          <p:cNvPr id="30" name="Picture 13" descr="A picture containing door, flying, large, table&#10;&#10;Description automatically generated">
            <a:extLst>
              <a:ext uri="{FF2B5EF4-FFF2-40B4-BE49-F238E27FC236}">
                <a16:creationId xmlns:a16="http://schemas.microsoft.com/office/drawing/2014/main" id="{89DDB085-8392-6149-B7D8-E175AF7C4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0" t="73469" r="16710" b="13717"/>
          <a:stretch/>
        </p:blipFill>
        <p:spPr>
          <a:xfrm>
            <a:off x="6637867" y="6019894"/>
            <a:ext cx="5554133" cy="878746"/>
          </a:xfrm>
          <a:prstGeom prst="rect">
            <a:avLst/>
          </a:prstGeom>
        </p:spPr>
      </p:pic>
      <p:pic>
        <p:nvPicPr>
          <p:cNvPr id="31" name="Imagen 4">
            <a:extLst>
              <a:ext uri="{FF2B5EF4-FFF2-40B4-BE49-F238E27FC236}">
                <a16:creationId xmlns:a16="http://schemas.microsoft.com/office/drawing/2014/main" id="{56E39D0F-D9D1-7D40-A18D-976FB78786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50512" y="5980156"/>
            <a:ext cx="1658113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760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dena de valor 5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6019893"/>
            <a:ext cx="12192000" cy="877825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55" y="174648"/>
            <a:ext cx="11454703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54" y="693013"/>
            <a:ext cx="11454701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3685" y="1568439"/>
            <a:ext cx="2833141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01979" y="1570840"/>
            <a:ext cx="2735684" cy="762873"/>
          </a:xfrm>
          <a:prstGeom prst="chevron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A53028A1-F465-A34C-8766-710C74210BAA}"/>
              </a:ext>
            </a:extLst>
          </p:cNvPr>
          <p:cNvSpPr/>
          <p:nvPr userDrawn="1"/>
        </p:nvSpPr>
        <p:spPr>
          <a:xfrm>
            <a:off x="10663192" y="6019895"/>
            <a:ext cx="1528188" cy="54766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8" name="Marcador de texto 1">
            <a:extLst>
              <a:ext uri="{FF2B5EF4-FFF2-40B4-BE49-F238E27FC236}">
                <a16:creationId xmlns:a16="http://schemas.microsoft.com/office/drawing/2014/main" id="{FCD70496-F19B-F147-B831-B0B8A12F169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55114" y="1566937"/>
            <a:ext cx="2723201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id="{DE1C9B7A-1852-914F-BEFE-8D3D1A64E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154" y="2661208"/>
            <a:ext cx="1891358" cy="3124449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1">
            <a:extLst>
              <a:ext uri="{FF2B5EF4-FFF2-40B4-BE49-F238E27FC236}">
                <a16:creationId xmlns:a16="http://schemas.microsoft.com/office/drawing/2014/main" id="{00C99FD3-03A0-1E40-A6CC-F0DF09AD46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8305" y="1569942"/>
            <a:ext cx="2727685" cy="762873"/>
          </a:xfrm>
          <a:prstGeom prst="homePlate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5BC098B8-CD03-6F4B-A1B8-046442CD7A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928497" y="2661208"/>
            <a:ext cx="1891358" cy="312444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B6B31609-9936-A643-B4D3-19B2B9CA2B0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755990" y="2661209"/>
            <a:ext cx="1891358" cy="312444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1017C570-FF58-754E-A101-AC1921C60D4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46826" y="2661209"/>
            <a:ext cx="1891358" cy="312444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4" name="Marcador de texto 24">
            <a:extLst>
              <a:ext uri="{FF2B5EF4-FFF2-40B4-BE49-F238E27FC236}">
                <a16:creationId xmlns:a16="http://schemas.microsoft.com/office/drawing/2014/main" id="{598630AA-AEBE-CC4A-AF6D-23340EEDDB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37662" y="2661209"/>
            <a:ext cx="1891358" cy="312444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5" name="Marcador de texto 1">
            <a:extLst>
              <a:ext uri="{FF2B5EF4-FFF2-40B4-BE49-F238E27FC236}">
                <a16:creationId xmlns:a16="http://schemas.microsoft.com/office/drawing/2014/main" id="{BF13B1A9-E804-3643-9161-95584BA46E0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371156" y="1569942"/>
            <a:ext cx="2735684" cy="762873"/>
          </a:xfrm>
          <a:prstGeom prst="chevron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grpSp>
        <p:nvGrpSpPr>
          <p:cNvPr id="26" name="Group 29">
            <a:extLst>
              <a:ext uri="{FF2B5EF4-FFF2-40B4-BE49-F238E27FC236}">
                <a16:creationId xmlns:a16="http://schemas.microsoft.com/office/drawing/2014/main" id="{139367ED-9A02-EF46-A393-7AF8F225ADB6}"/>
              </a:ext>
            </a:extLst>
          </p:cNvPr>
          <p:cNvGrpSpPr/>
          <p:nvPr userDrawn="1"/>
        </p:nvGrpSpPr>
        <p:grpSpPr>
          <a:xfrm>
            <a:off x="0" y="6019894"/>
            <a:ext cx="12192003" cy="847302"/>
            <a:chOff x="-2" y="6010698"/>
            <a:chExt cx="12192003" cy="847302"/>
          </a:xfrm>
        </p:grpSpPr>
        <p:pic>
          <p:nvPicPr>
            <p:cNvPr id="28" name="Picture 30" descr="A close up of a bowl&#10;&#10;Description automatically generated">
              <a:extLst>
                <a:ext uri="{FF2B5EF4-FFF2-40B4-BE49-F238E27FC236}">
                  <a16:creationId xmlns:a16="http://schemas.microsoft.com/office/drawing/2014/main" id="{221C3D53-16C8-734E-ADF6-C3D866A98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83220" r="-734"/>
            <a:stretch/>
          </p:blipFill>
          <p:spPr>
            <a:xfrm>
              <a:off x="-2" y="6010698"/>
              <a:ext cx="4250269" cy="847301"/>
            </a:xfrm>
            <a:prstGeom prst="rect">
              <a:avLst/>
            </a:prstGeom>
          </p:spPr>
        </p:pic>
        <p:pic>
          <p:nvPicPr>
            <p:cNvPr id="32" name="Picture 31" descr="A close up of a bowl&#10;&#10;Description automatically generated">
              <a:extLst>
                <a:ext uri="{FF2B5EF4-FFF2-40B4-BE49-F238E27FC236}">
                  <a16:creationId xmlns:a16="http://schemas.microsoft.com/office/drawing/2014/main" id="{4DE82094-10D7-9946-9CDC-C06A4DC58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83220" r="-734"/>
            <a:stretch/>
          </p:blipFill>
          <p:spPr>
            <a:xfrm>
              <a:off x="4199464" y="6010698"/>
              <a:ext cx="4250269" cy="847302"/>
            </a:xfrm>
            <a:prstGeom prst="rect">
              <a:avLst/>
            </a:prstGeom>
          </p:spPr>
        </p:pic>
        <p:pic>
          <p:nvPicPr>
            <p:cNvPr id="33" name="Picture 33" descr="A close up of a bowl&#10;&#10;Description automatically generated">
              <a:extLst>
                <a:ext uri="{FF2B5EF4-FFF2-40B4-BE49-F238E27FC236}">
                  <a16:creationId xmlns:a16="http://schemas.microsoft.com/office/drawing/2014/main" id="{529F49AE-9081-3D4A-ACEB-317AD2D87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83527" r="10102"/>
            <a:stretch/>
          </p:blipFill>
          <p:spPr>
            <a:xfrm>
              <a:off x="8398931" y="6010698"/>
              <a:ext cx="3793070" cy="831804"/>
            </a:xfrm>
            <a:prstGeom prst="rect">
              <a:avLst/>
            </a:prstGeom>
          </p:spPr>
        </p:pic>
      </p:grpSp>
      <p:pic>
        <p:nvPicPr>
          <p:cNvPr id="35" name="Imagen 4">
            <a:extLst>
              <a:ext uri="{FF2B5EF4-FFF2-40B4-BE49-F238E27FC236}">
                <a16:creationId xmlns:a16="http://schemas.microsoft.com/office/drawing/2014/main" id="{E056B17D-1B1D-6946-9501-69A47DE61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50513" y="6004632"/>
            <a:ext cx="1658113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5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 con í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6A8C65A-23B2-B343-A91D-1A86700714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F176B0-7FE7-894D-A68C-BE515C952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pic>
        <p:nvPicPr>
          <p:cNvPr id="15" name="Imagen 6">
            <a:extLst>
              <a:ext uri="{FF2B5EF4-FFF2-40B4-BE49-F238E27FC236}">
                <a16:creationId xmlns:a16="http://schemas.microsoft.com/office/drawing/2014/main" id="{58E32647-5C46-7346-AF3D-4A46AFC817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02" y="2563762"/>
            <a:ext cx="8862646" cy="1747340"/>
          </a:xfrm>
          <a:prstGeom prst="rect">
            <a:avLst/>
          </a:prstGeom>
        </p:spPr>
      </p:pic>
      <p:pic>
        <p:nvPicPr>
          <p:cNvPr id="16" name="Picture 6" descr="person holding Coca-Cola soda bottle">
            <a:extLst>
              <a:ext uri="{FF2B5EF4-FFF2-40B4-BE49-F238E27FC236}">
                <a16:creationId xmlns:a16="http://schemas.microsoft.com/office/drawing/2014/main" id="{DD39DEE0-442C-9F40-8F4D-2F71C47D731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7" r="17566"/>
          <a:stretch/>
        </p:blipFill>
        <p:spPr bwMode="auto">
          <a:xfrm>
            <a:off x="0" y="0"/>
            <a:ext cx="6110991" cy="687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E7E3D9B1-0F6D-8E4A-A71E-EE76F3C1B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6439" y="2905130"/>
            <a:ext cx="3773681" cy="486582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título aquí</a:t>
            </a:r>
          </a:p>
        </p:txBody>
      </p:sp>
      <p:sp>
        <p:nvSpPr>
          <p:cNvPr id="21" name="Marcador de texto 19">
            <a:extLst>
              <a:ext uri="{FF2B5EF4-FFF2-40B4-BE49-F238E27FC236}">
                <a16:creationId xmlns:a16="http://schemas.microsoft.com/office/drawing/2014/main" id="{47FB9FF7-DE05-5C44-A47A-42600348BC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6439" y="3429000"/>
            <a:ext cx="3773681" cy="523875"/>
          </a:xfrm>
        </p:spPr>
        <p:txBody>
          <a:bodyPr>
            <a:normAutofit/>
          </a:bodyPr>
          <a:lstStyle>
            <a:lvl1pPr marL="0" indent="0">
              <a:buNone/>
              <a:defRPr sz="2400" i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2BB905ED-F789-EE4A-8092-A2F79A5E7E64}"/>
              </a:ext>
            </a:extLst>
          </p:cNvPr>
          <p:cNvSpPr/>
          <p:nvPr userDrawn="1"/>
        </p:nvSpPr>
        <p:spPr>
          <a:xfrm>
            <a:off x="10271597" y="2733675"/>
            <a:ext cx="1390650" cy="1390650"/>
          </a:xfrm>
          <a:prstGeom prst="ellipse">
            <a:avLst/>
          </a:prstGeom>
          <a:solidFill>
            <a:srgbClr val="D0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2" name="Picture 17" descr="A picture containing object, clock, sitting, dark&#10;&#10;Description automatically generated">
            <a:extLst>
              <a:ext uri="{FF2B5EF4-FFF2-40B4-BE49-F238E27FC236}">
                <a16:creationId xmlns:a16="http://schemas.microsoft.com/office/drawing/2014/main" id="{B19ECFC9-8FB7-6043-A1B6-E7E50061A9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873" y="2602951"/>
            <a:ext cx="1652098" cy="1652098"/>
          </a:xfrm>
          <a:prstGeom prst="rect">
            <a:avLst/>
          </a:prstGeom>
        </p:spPr>
      </p:pic>
      <p:sp>
        <p:nvSpPr>
          <p:cNvPr id="11" name="Marcador de posición de imagen 14">
            <a:extLst>
              <a:ext uri="{FF2B5EF4-FFF2-40B4-BE49-F238E27FC236}">
                <a16:creationId xmlns:a16="http://schemas.microsoft.com/office/drawing/2014/main" id="{F0127061-4BEF-0B4E-BD57-07830D676B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980" y="0"/>
            <a:ext cx="6074019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en este espacio</a:t>
            </a:r>
          </a:p>
        </p:txBody>
      </p:sp>
    </p:spTree>
    <p:extLst>
      <p:ext uri="{BB962C8B-B14F-4D97-AF65-F5344CB8AC3E}">
        <p14:creationId xmlns:p14="http://schemas.microsoft.com/office/powerpoint/2010/main" val="39536339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dena de valor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9">
            <a:extLst>
              <a:ext uri="{FF2B5EF4-FFF2-40B4-BE49-F238E27FC236}">
                <a16:creationId xmlns:a16="http://schemas.microsoft.com/office/drawing/2014/main" id="{91B654CA-BA77-494E-BC5A-EF881065CB9B}"/>
              </a:ext>
            </a:extLst>
          </p:cNvPr>
          <p:cNvSpPr/>
          <p:nvPr userDrawn="1"/>
        </p:nvSpPr>
        <p:spPr>
          <a:xfrm>
            <a:off x="0" y="6019893"/>
            <a:ext cx="12192000" cy="877825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55" y="174648"/>
            <a:ext cx="11454703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54" y="693013"/>
            <a:ext cx="11454701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16" name="Marcador de texto 1">
            <a:extLst>
              <a:ext uri="{FF2B5EF4-FFF2-40B4-BE49-F238E27FC236}">
                <a16:creationId xmlns:a16="http://schemas.microsoft.com/office/drawing/2014/main" id="{4980FD74-5EC4-5F4F-AB35-1F486F1E7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3685" y="1568439"/>
            <a:ext cx="2833141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4" name="Marcador de texto 1">
            <a:extLst>
              <a:ext uri="{FF2B5EF4-FFF2-40B4-BE49-F238E27FC236}">
                <a16:creationId xmlns:a16="http://schemas.microsoft.com/office/drawing/2014/main" id="{1576EBC4-7D64-0C4E-AD4E-4E66E2CA6EE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801979" y="1570840"/>
            <a:ext cx="2735684" cy="762873"/>
          </a:xfrm>
          <a:prstGeom prst="chevron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A53028A1-F465-A34C-8766-710C74210BAA}"/>
              </a:ext>
            </a:extLst>
          </p:cNvPr>
          <p:cNvSpPr/>
          <p:nvPr userDrawn="1"/>
        </p:nvSpPr>
        <p:spPr>
          <a:xfrm>
            <a:off x="10663192" y="6019895"/>
            <a:ext cx="1528188" cy="547660"/>
          </a:xfrm>
          <a:prstGeom prst="rect">
            <a:avLst/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38" name="Marcador de texto 1">
            <a:extLst>
              <a:ext uri="{FF2B5EF4-FFF2-40B4-BE49-F238E27FC236}">
                <a16:creationId xmlns:a16="http://schemas.microsoft.com/office/drawing/2014/main" id="{FCD70496-F19B-F147-B831-B0B8A12F169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55114" y="1566937"/>
            <a:ext cx="2723201" cy="765878"/>
          </a:xfrm>
          <a:prstGeom prst="chevron">
            <a:avLst/>
          </a:prstGeom>
          <a:solidFill>
            <a:srgbClr val="FF0036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40" name="Marcador de texto 24">
            <a:extLst>
              <a:ext uri="{FF2B5EF4-FFF2-40B4-BE49-F238E27FC236}">
                <a16:creationId xmlns:a16="http://schemas.microsoft.com/office/drawing/2014/main" id="{DE1C9B7A-1852-914F-BEFE-8D3D1A64E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5154" y="2661208"/>
            <a:ext cx="1891358" cy="3124449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18" name="Marcador de texto 1">
            <a:extLst>
              <a:ext uri="{FF2B5EF4-FFF2-40B4-BE49-F238E27FC236}">
                <a16:creationId xmlns:a16="http://schemas.microsoft.com/office/drawing/2014/main" id="{00C99FD3-03A0-1E40-A6CC-F0DF09AD46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8305" y="1569942"/>
            <a:ext cx="2727685" cy="762873"/>
          </a:xfrm>
          <a:prstGeom prst="homePlate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sp>
        <p:nvSpPr>
          <p:cNvPr id="19" name="Marcador de texto 24">
            <a:extLst>
              <a:ext uri="{FF2B5EF4-FFF2-40B4-BE49-F238E27FC236}">
                <a16:creationId xmlns:a16="http://schemas.microsoft.com/office/drawing/2014/main" id="{5BC098B8-CD03-6F4B-A1B8-046442CD7A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928497" y="2661208"/>
            <a:ext cx="1891358" cy="3124447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2" name="Marcador de texto 24">
            <a:extLst>
              <a:ext uri="{FF2B5EF4-FFF2-40B4-BE49-F238E27FC236}">
                <a16:creationId xmlns:a16="http://schemas.microsoft.com/office/drawing/2014/main" id="{B6B31609-9936-A643-B4D3-19B2B9CA2B0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755990" y="2661209"/>
            <a:ext cx="1891358" cy="312444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3" name="Marcador de texto 24">
            <a:extLst>
              <a:ext uri="{FF2B5EF4-FFF2-40B4-BE49-F238E27FC236}">
                <a16:creationId xmlns:a16="http://schemas.microsoft.com/office/drawing/2014/main" id="{1017C570-FF58-754E-A101-AC1921C60D4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146826" y="2661209"/>
            <a:ext cx="1891358" cy="312444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4" name="Marcador de texto 24">
            <a:extLst>
              <a:ext uri="{FF2B5EF4-FFF2-40B4-BE49-F238E27FC236}">
                <a16:creationId xmlns:a16="http://schemas.microsoft.com/office/drawing/2014/main" id="{598630AA-AEBE-CC4A-AF6D-23340EEDDB9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537662" y="2661209"/>
            <a:ext cx="1891358" cy="3124448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Cuerpo de texto</a:t>
            </a:r>
          </a:p>
        </p:txBody>
      </p:sp>
      <p:sp>
        <p:nvSpPr>
          <p:cNvPr id="25" name="Marcador de texto 1">
            <a:extLst>
              <a:ext uri="{FF2B5EF4-FFF2-40B4-BE49-F238E27FC236}">
                <a16:creationId xmlns:a16="http://schemas.microsoft.com/office/drawing/2014/main" id="{BF13B1A9-E804-3643-9161-95584BA46E0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371156" y="1569942"/>
            <a:ext cx="2735684" cy="762873"/>
          </a:xfrm>
          <a:prstGeom prst="chevron">
            <a:avLst/>
          </a:prstGeom>
          <a:solidFill>
            <a:srgbClr val="747577"/>
          </a:solidFill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</p:txBody>
      </p:sp>
      <p:grpSp>
        <p:nvGrpSpPr>
          <p:cNvPr id="26" name="Group 29">
            <a:extLst>
              <a:ext uri="{FF2B5EF4-FFF2-40B4-BE49-F238E27FC236}">
                <a16:creationId xmlns:a16="http://schemas.microsoft.com/office/drawing/2014/main" id="{139367ED-9A02-EF46-A393-7AF8F225ADB6}"/>
              </a:ext>
            </a:extLst>
          </p:cNvPr>
          <p:cNvGrpSpPr/>
          <p:nvPr userDrawn="1"/>
        </p:nvGrpSpPr>
        <p:grpSpPr>
          <a:xfrm>
            <a:off x="0" y="6019894"/>
            <a:ext cx="12192003" cy="847302"/>
            <a:chOff x="-2" y="6010698"/>
            <a:chExt cx="12192003" cy="847302"/>
          </a:xfrm>
        </p:grpSpPr>
        <p:pic>
          <p:nvPicPr>
            <p:cNvPr id="28" name="Picture 30" descr="A close up of a bowl&#10;&#10;Description automatically generated">
              <a:extLst>
                <a:ext uri="{FF2B5EF4-FFF2-40B4-BE49-F238E27FC236}">
                  <a16:creationId xmlns:a16="http://schemas.microsoft.com/office/drawing/2014/main" id="{221C3D53-16C8-734E-ADF6-C3D866A98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83220" r="-734"/>
            <a:stretch/>
          </p:blipFill>
          <p:spPr>
            <a:xfrm>
              <a:off x="-2" y="6010698"/>
              <a:ext cx="4250269" cy="847301"/>
            </a:xfrm>
            <a:prstGeom prst="rect">
              <a:avLst/>
            </a:prstGeom>
          </p:spPr>
        </p:pic>
        <p:pic>
          <p:nvPicPr>
            <p:cNvPr id="32" name="Picture 31" descr="A close up of a bowl&#10;&#10;Description automatically generated">
              <a:extLst>
                <a:ext uri="{FF2B5EF4-FFF2-40B4-BE49-F238E27FC236}">
                  <a16:creationId xmlns:a16="http://schemas.microsoft.com/office/drawing/2014/main" id="{4DE82094-10D7-9946-9CDC-C06A4DC58F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83220" r="-734"/>
            <a:stretch/>
          </p:blipFill>
          <p:spPr>
            <a:xfrm>
              <a:off x="4199464" y="6010698"/>
              <a:ext cx="4250269" cy="847302"/>
            </a:xfrm>
            <a:prstGeom prst="rect">
              <a:avLst/>
            </a:prstGeom>
          </p:spPr>
        </p:pic>
        <p:pic>
          <p:nvPicPr>
            <p:cNvPr id="33" name="Picture 33" descr="A close up of a bowl&#10;&#10;Description automatically generated">
              <a:extLst>
                <a:ext uri="{FF2B5EF4-FFF2-40B4-BE49-F238E27FC236}">
                  <a16:creationId xmlns:a16="http://schemas.microsoft.com/office/drawing/2014/main" id="{529F49AE-9081-3D4A-ACEB-317AD2D87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t="83527" r="10102"/>
            <a:stretch/>
          </p:blipFill>
          <p:spPr>
            <a:xfrm>
              <a:off x="8398931" y="6010698"/>
              <a:ext cx="3793070" cy="831804"/>
            </a:xfrm>
            <a:prstGeom prst="rect">
              <a:avLst/>
            </a:prstGeom>
          </p:spPr>
        </p:pic>
      </p:grpSp>
      <p:pic>
        <p:nvPicPr>
          <p:cNvPr id="35" name="Imagen 4">
            <a:extLst>
              <a:ext uri="{FF2B5EF4-FFF2-40B4-BE49-F238E27FC236}">
                <a16:creationId xmlns:a16="http://schemas.microsoft.com/office/drawing/2014/main" id="{E056B17D-1B1D-6946-9501-69A47DE61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50513" y="6004632"/>
            <a:ext cx="1658113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725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básico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55" y="174648"/>
            <a:ext cx="11454703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54" y="693013"/>
            <a:ext cx="11454701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35" name="Imagen 4">
            <a:extLst>
              <a:ext uri="{FF2B5EF4-FFF2-40B4-BE49-F238E27FC236}">
                <a16:creationId xmlns:a16="http://schemas.microsoft.com/office/drawing/2014/main" id="{E056B17D-1B1D-6946-9501-69A47DE61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7" y="5828013"/>
            <a:ext cx="1658113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01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bási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A7FB4A3F-258A-9942-9CDB-7ACF5A3F25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55" y="174648"/>
            <a:ext cx="11454703" cy="498422"/>
          </a:xfrm>
        </p:spPr>
        <p:txBody>
          <a:bodyPr>
            <a:noAutofit/>
          </a:bodyPr>
          <a:lstStyle>
            <a:lvl1pPr marL="0" algn="l" defTabSz="914400" rtl="0" eaLnBrk="1" latinLnBrk="0" hangingPunct="1"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35C72B46-A6C7-0E45-95A3-D418BCF2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54" y="693013"/>
            <a:ext cx="11454701" cy="49842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600" kern="1200" dirty="0">
                <a:solidFill>
                  <a:srgbClr val="FF003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17BF08-A197-9C45-A0A3-BB64EFFFB0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5" r="86014"/>
          <a:stretch/>
        </p:blipFill>
        <p:spPr>
          <a:xfrm>
            <a:off x="0" y="5832388"/>
            <a:ext cx="1705232" cy="102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84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60DA-8EF8-44AC-ABBD-58D40BA02AD6}" type="datetimeFigureOut">
              <a:rPr lang="es-MX" smtClean="0"/>
              <a:t>09/11/2020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EAA68-30F0-44B4-A750-EFA967723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381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6A8C65A-23B2-B343-A91D-1A86700714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6">
            <a:extLst>
              <a:ext uri="{FF2B5EF4-FFF2-40B4-BE49-F238E27FC236}">
                <a16:creationId xmlns:a16="http://schemas.microsoft.com/office/drawing/2014/main" id="{5F7891D9-FFEE-8E46-BEB5-B5DF9C16AC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53" y="2563762"/>
            <a:ext cx="8862646" cy="1747340"/>
          </a:xfrm>
          <a:prstGeom prst="rect">
            <a:avLst/>
          </a:prstGeom>
        </p:spPr>
      </p:pic>
      <p:pic>
        <p:nvPicPr>
          <p:cNvPr id="14" name="Picture 6" descr="person holding Coca-Cola soda bottle">
            <a:extLst>
              <a:ext uri="{FF2B5EF4-FFF2-40B4-BE49-F238E27FC236}">
                <a16:creationId xmlns:a16="http://schemas.microsoft.com/office/drawing/2014/main" id="{6C828571-86B8-934B-A55C-83BEB70160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7" r="17566"/>
          <a:stretch/>
        </p:blipFill>
        <p:spPr bwMode="auto">
          <a:xfrm>
            <a:off x="0" y="0"/>
            <a:ext cx="6110991" cy="687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5876D7-ED69-6848-A5A6-C9D31FC4F7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6439" y="2905130"/>
            <a:ext cx="4599061" cy="486582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título aquí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25399A1C-FF07-8D4B-833C-73C38B5E8C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6439" y="3429000"/>
            <a:ext cx="4599061" cy="523875"/>
          </a:xfrm>
        </p:spPr>
        <p:txBody>
          <a:bodyPr>
            <a:normAutofit/>
          </a:bodyPr>
          <a:lstStyle>
            <a:lvl1pPr marL="0" indent="0">
              <a:buNone/>
              <a:defRPr sz="2400" i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F176B0-7FE7-894D-A68C-BE515C9520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45750" y="5568950"/>
            <a:ext cx="1771650" cy="952500"/>
          </a:xfrm>
          <a:prstGeom prst="rect">
            <a:avLst/>
          </a:prstGeom>
        </p:spPr>
      </p:pic>
      <p:sp>
        <p:nvSpPr>
          <p:cNvPr id="10" name="Marcador de posición de imagen 14">
            <a:extLst>
              <a:ext uri="{FF2B5EF4-FFF2-40B4-BE49-F238E27FC236}">
                <a16:creationId xmlns:a16="http://schemas.microsoft.com/office/drawing/2014/main" id="{CA8DF8C9-78AF-7E43-814A-7FC67D451F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980" y="0"/>
            <a:ext cx="6074019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en este espacio</a:t>
            </a:r>
          </a:p>
        </p:txBody>
      </p:sp>
    </p:spTree>
    <p:extLst>
      <p:ext uri="{BB962C8B-B14F-4D97-AF65-F5344CB8AC3E}">
        <p14:creationId xmlns:p14="http://schemas.microsoft.com/office/powerpoint/2010/main" val="680831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4 bande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C752D4C-B897-C44B-8FCA-239751111D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1E1DF"/>
          </a:solidFill>
          <a:ln>
            <a:solidFill>
              <a:srgbClr val="E1E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226ACE9D-8DB9-BC4E-8D1B-11D81063470B}"/>
              </a:ext>
            </a:extLst>
          </p:cNvPr>
          <p:cNvSpPr/>
          <p:nvPr userDrawn="1"/>
        </p:nvSpPr>
        <p:spPr>
          <a:xfrm>
            <a:off x="3708155" y="2329861"/>
            <a:ext cx="8026496" cy="1853913"/>
          </a:xfrm>
          <a:prstGeom prst="roundRect">
            <a:avLst>
              <a:gd name="adj" fmla="val 50000"/>
            </a:avLst>
          </a:prstGeom>
          <a:solidFill>
            <a:srgbClr val="F00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Picture 6" descr="person holding Coca-Cola soda bottle">
            <a:extLst>
              <a:ext uri="{FF2B5EF4-FFF2-40B4-BE49-F238E27FC236}">
                <a16:creationId xmlns:a16="http://schemas.microsoft.com/office/drawing/2014/main" id="{B08F006C-3AD3-0144-96B8-C38D95A1806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7" r="17566"/>
          <a:stretch/>
        </p:blipFill>
        <p:spPr bwMode="auto">
          <a:xfrm>
            <a:off x="0" y="0"/>
            <a:ext cx="6096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 descr="A picture containing clock, drawing&#10;&#10;Description automatically generated">
            <a:extLst>
              <a:ext uri="{FF2B5EF4-FFF2-40B4-BE49-F238E27FC236}">
                <a16:creationId xmlns:a16="http://schemas.microsoft.com/office/drawing/2014/main" id="{A89AB9C2-A782-FB4C-8421-F5830B1772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7239" y="108600"/>
            <a:ext cx="506700" cy="506700"/>
          </a:xfrm>
          <a:prstGeom prst="rect">
            <a:avLst/>
          </a:prstGeom>
        </p:spPr>
      </p:pic>
      <p:pic>
        <p:nvPicPr>
          <p:cNvPr id="22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DEB2C3-75AA-4342-809C-7FA6DBFEAA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65725" y="108600"/>
            <a:ext cx="506700" cy="506700"/>
          </a:xfrm>
          <a:prstGeom prst="rect">
            <a:avLst/>
          </a:prstGeom>
        </p:spPr>
      </p:pic>
      <p:pic>
        <p:nvPicPr>
          <p:cNvPr id="23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BCDBD6E-B849-854A-A153-B497532A0D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64211" y="108600"/>
            <a:ext cx="506700" cy="506700"/>
          </a:xfrm>
          <a:prstGeom prst="rect">
            <a:avLst/>
          </a:prstGeom>
        </p:spPr>
      </p:pic>
      <p:pic>
        <p:nvPicPr>
          <p:cNvPr id="26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2B75BC-B27F-BC41-82E6-59EEAED55A2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062697" y="108600"/>
            <a:ext cx="506700" cy="506700"/>
          </a:xfrm>
          <a:prstGeom prst="rect">
            <a:avLst/>
          </a:prstGeom>
        </p:spPr>
      </p:pic>
      <p:pic>
        <p:nvPicPr>
          <p:cNvPr id="27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B35125-8A30-DA4D-8565-04C7CAC06EF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661183" y="108600"/>
            <a:ext cx="506700" cy="506700"/>
          </a:xfrm>
          <a:prstGeom prst="rect">
            <a:avLst/>
          </a:prstGeom>
        </p:spPr>
      </p:pic>
      <p:pic>
        <p:nvPicPr>
          <p:cNvPr id="28" name="Picture 25" descr="A picture containing sitting, drawing&#10;&#10;Description automatically generated">
            <a:extLst>
              <a:ext uri="{FF2B5EF4-FFF2-40B4-BE49-F238E27FC236}">
                <a16:creationId xmlns:a16="http://schemas.microsoft.com/office/drawing/2014/main" id="{0D3093A3-F07E-FE4D-9CE2-FBA490EB192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40218" y="108600"/>
            <a:ext cx="506700" cy="506700"/>
          </a:xfrm>
          <a:prstGeom prst="rect">
            <a:avLst/>
          </a:prstGeom>
        </p:spPr>
      </p:pic>
      <p:pic>
        <p:nvPicPr>
          <p:cNvPr id="29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B42DD6-A792-E441-BC3F-19E7F9BE98E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93882" y="108600"/>
            <a:ext cx="506700" cy="506700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A2AE80BD-28B6-754E-BDC1-44DD9883361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389167" y="108600"/>
            <a:ext cx="506700" cy="506700"/>
          </a:xfrm>
          <a:prstGeom prst="rect">
            <a:avLst/>
          </a:prstGeom>
        </p:spPr>
      </p:pic>
      <p:pic>
        <p:nvPicPr>
          <p:cNvPr id="31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17052D95-A432-0147-9E9C-C8C25836C45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985693" y="108600"/>
            <a:ext cx="506700" cy="506700"/>
          </a:xfrm>
          <a:prstGeom prst="rect">
            <a:avLst/>
          </a:prstGeom>
        </p:spPr>
      </p:pic>
      <p:pic>
        <p:nvPicPr>
          <p:cNvPr id="32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B1143F9D-1CB9-B347-9B6C-2987966DD40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589930" y="108600"/>
            <a:ext cx="506700" cy="506700"/>
          </a:xfrm>
          <a:prstGeom prst="rect">
            <a:avLst/>
          </a:prstGeom>
        </p:spPr>
      </p:pic>
      <p:pic>
        <p:nvPicPr>
          <p:cNvPr id="33" name="Imagen 4">
            <a:extLst>
              <a:ext uri="{FF2B5EF4-FFF2-40B4-BE49-F238E27FC236}">
                <a16:creationId xmlns:a16="http://schemas.microsoft.com/office/drawing/2014/main" id="{9AADDCB5-A631-FB49-83F3-28E18C468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69511"/>
            <a:ext cx="1658113" cy="877824"/>
          </a:xfrm>
          <a:prstGeom prst="rect">
            <a:avLst/>
          </a:prstGeom>
        </p:spPr>
      </p:pic>
      <p:sp>
        <p:nvSpPr>
          <p:cNvPr id="34" name="Marcador de texto 2">
            <a:extLst>
              <a:ext uri="{FF2B5EF4-FFF2-40B4-BE49-F238E27FC236}">
                <a16:creationId xmlns:a16="http://schemas.microsoft.com/office/drawing/2014/main" id="{75A8B09B-AA17-654B-B157-CE43E0FB25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74622" y="2539726"/>
            <a:ext cx="4502442" cy="486582"/>
          </a:xfrm>
        </p:spPr>
        <p:txBody>
          <a:bodyPr>
            <a:noAutofit/>
          </a:bodyPr>
          <a:lstStyle>
            <a:lvl1pPr marL="0" indent="0" algn="l" defTabSz="914400" rtl="0" eaLnBrk="1" latinLnBrk="0" hangingPunct="1">
              <a:buNone/>
              <a:defRPr lang="es-MX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título aquí</a:t>
            </a:r>
          </a:p>
        </p:txBody>
      </p:sp>
      <p:sp>
        <p:nvSpPr>
          <p:cNvPr id="35" name="Marcador de texto 19">
            <a:extLst>
              <a:ext uri="{FF2B5EF4-FFF2-40B4-BE49-F238E27FC236}">
                <a16:creationId xmlns:a16="http://schemas.microsoft.com/office/drawing/2014/main" id="{5AD4A8D4-EA47-4547-AAC6-A012A1C14F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74622" y="3063597"/>
            <a:ext cx="4502442" cy="420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2000" i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sp>
        <p:nvSpPr>
          <p:cNvPr id="36" name="Marcador de texto 19">
            <a:extLst>
              <a:ext uri="{FF2B5EF4-FFF2-40B4-BE49-F238E27FC236}">
                <a16:creationId xmlns:a16="http://schemas.microsoft.com/office/drawing/2014/main" id="{34262025-7243-1249-9413-C88F764F25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74621" y="3528894"/>
            <a:ext cx="4502442" cy="420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s-MX" sz="1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fecha y área aquí</a:t>
            </a:r>
          </a:p>
        </p:txBody>
      </p:sp>
      <p:sp>
        <p:nvSpPr>
          <p:cNvPr id="24" name="Marcador de posición de imagen 14">
            <a:extLst>
              <a:ext uri="{FF2B5EF4-FFF2-40B4-BE49-F238E27FC236}">
                <a16:creationId xmlns:a16="http://schemas.microsoft.com/office/drawing/2014/main" id="{002BABAC-BA1F-6B4B-B4F2-0EB7432EC2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980" y="0"/>
            <a:ext cx="6074019" cy="685800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en este espacio</a:t>
            </a:r>
          </a:p>
        </p:txBody>
      </p:sp>
    </p:spTree>
    <p:extLst>
      <p:ext uri="{BB962C8B-B14F-4D97-AF65-F5344CB8AC3E}">
        <p14:creationId xmlns:p14="http://schemas.microsoft.com/office/powerpoint/2010/main" val="725903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 cam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F7DE6A-8473-C54A-8EA9-EC43D31C31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Picture 5" descr="A close up of a window&#10;&#10;Description automatically generated">
            <a:extLst>
              <a:ext uri="{FF2B5EF4-FFF2-40B4-BE49-F238E27FC236}">
                <a16:creationId xmlns:a16="http://schemas.microsoft.com/office/drawing/2014/main" id="{91856A96-6EB4-5C47-83BA-C8F582206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4" r="7657"/>
          <a:stretch/>
        </p:blipFill>
        <p:spPr>
          <a:xfrm>
            <a:off x="0" y="0"/>
            <a:ext cx="6135625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8E24D42-48B5-6F4C-BA6F-FDA2734C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9411" y="2735346"/>
            <a:ext cx="4748801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D2E450DE-66EB-914E-884C-9296EFEEA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89411" y="3448941"/>
            <a:ext cx="4748802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882209-9F68-4B4C-9522-78AAD8014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8" r="12017"/>
          <a:stretch/>
        </p:blipFill>
        <p:spPr>
          <a:xfrm>
            <a:off x="510919" y="1238841"/>
            <a:ext cx="4774507" cy="4780959"/>
          </a:xfrm>
          <a:prstGeom prst="ellipse">
            <a:avLst/>
          </a:prstGeom>
        </p:spPr>
      </p:pic>
      <p:sp>
        <p:nvSpPr>
          <p:cNvPr id="12" name="Marcador de posición de imagen 28">
            <a:extLst>
              <a:ext uri="{FF2B5EF4-FFF2-40B4-BE49-F238E27FC236}">
                <a16:creationId xmlns:a16="http://schemas.microsoft.com/office/drawing/2014/main" id="{33F70DD9-A66E-D64F-A251-F3DCDFDDF6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99998" y="1228157"/>
            <a:ext cx="4785428" cy="478095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</p:spTree>
    <p:extLst>
      <p:ext uri="{BB962C8B-B14F-4D97-AF65-F5344CB8AC3E}">
        <p14:creationId xmlns:p14="http://schemas.microsoft.com/office/powerpoint/2010/main" val="99057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 botell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3F026845-4D9E-5141-8F66-58EB1D6E83DD}"/>
              </a:ext>
            </a:extLst>
          </p:cNvPr>
          <p:cNvSpPr/>
          <p:nvPr userDrawn="1"/>
        </p:nvSpPr>
        <p:spPr>
          <a:xfrm>
            <a:off x="8835259" y="4379529"/>
            <a:ext cx="1286203" cy="12862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6F7DE6A-8473-C54A-8EA9-EC43D31C31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0036"/>
          </a:solidFill>
          <a:ln>
            <a:solidFill>
              <a:srgbClr val="FF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91856A96-6EB4-5C47-83BA-C8F582206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5583" y="19941"/>
            <a:ext cx="7106106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3C91A91-75BE-D544-BF43-3A3AC7A26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9" t="80833" b="5278"/>
          <a:stretch/>
        </p:blipFill>
        <p:spPr>
          <a:xfrm>
            <a:off x="10420350" y="5543550"/>
            <a:ext cx="1771650" cy="952500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18E24D42-48B5-6F4C-BA6F-FDA2734C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89411" y="2735346"/>
            <a:ext cx="4748801" cy="69365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Insertar título aquí</a:t>
            </a:r>
            <a:endParaRPr lang="es-MX" dirty="0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D2E450DE-66EB-914E-884C-9296EFEEAE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89411" y="3448941"/>
            <a:ext cx="4748802" cy="688975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Insertar subtítulo aquí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5358161-F4DD-5048-8D21-CEDBF01FE2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8" r="12017"/>
          <a:stretch/>
        </p:blipFill>
        <p:spPr>
          <a:xfrm>
            <a:off x="510919" y="1238841"/>
            <a:ext cx="4774507" cy="4780959"/>
          </a:xfrm>
          <a:prstGeom prst="ellipse">
            <a:avLst/>
          </a:prstGeom>
        </p:spPr>
      </p:pic>
      <p:sp>
        <p:nvSpPr>
          <p:cNvPr id="12" name="Marcador de posición de imagen 28">
            <a:extLst>
              <a:ext uri="{FF2B5EF4-FFF2-40B4-BE49-F238E27FC236}">
                <a16:creationId xmlns:a16="http://schemas.microsoft.com/office/drawing/2014/main" id="{C7A65E28-A90E-3F4C-A9BB-0734AB57081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44756" y="1238841"/>
            <a:ext cx="4785428" cy="478095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Insertar imagen </a:t>
            </a:r>
          </a:p>
          <a:p>
            <a:r>
              <a:rPr lang="es-MX" dirty="0"/>
              <a:t>con formato </a:t>
            </a:r>
          </a:p>
          <a:p>
            <a:r>
              <a:rPr lang="es-MX" dirty="0"/>
              <a:t>circular aquí</a:t>
            </a:r>
          </a:p>
        </p:txBody>
      </p:sp>
    </p:spTree>
    <p:extLst>
      <p:ext uri="{BB962C8B-B14F-4D97-AF65-F5344CB8AC3E}">
        <p14:creationId xmlns:p14="http://schemas.microsoft.com/office/powerpoint/2010/main" val="306762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360DA-8EF8-44AC-ABBD-58D40BA02AD6}" type="datetimeFigureOut">
              <a:rPr lang="es-MX" smtClean="0"/>
              <a:t>09/11/2020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EAA68-30F0-44B4-A750-EFA967723A1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676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81" r:id="rId3"/>
    <p:sldLayoutId id="2147483682" r:id="rId4"/>
    <p:sldLayoutId id="2147483660" r:id="rId5"/>
    <p:sldLayoutId id="2147483680" r:id="rId6"/>
    <p:sldLayoutId id="2147483666" r:id="rId7"/>
    <p:sldLayoutId id="2147483661" r:id="rId8"/>
    <p:sldLayoutId id="2147483683" r:id="rId9"/>
    <p:sldLayoutId id="2147483684" r:id="rId10"/>
    <p:sldLayoutId id="2147483685" r:id="rId11"/>
    <p:sldLayoutId id="2147483662" r:id="rId12"/>
    <p:sldLayoutId id="2147483686" r:id="rId13"/>
    <p:sldLayoutId id="2147483687" r:id="rId14"/>
    <p:sldLayoutId id="2147483688" r:id="rId15"/>
    <p:sldLayoutId id="2147483650" r:id="rId16"/>
    <p:sldLayoutId id="2147483689" r:id="rId17"/>
    <p:sldLayoutId id="2147483690" r:id="rId18"/>
    <p:sldLayoutId id="2147483691" r:id="rId19"/>
    <p:sldLayoutId id="2147483668" r:id="rId20"/>
    <p:sldLayoutId id="2147483692" r:id="rId21"/>
    <p:sldLayoutId id="2147483693" r:id="rId22"/>
    <p:sldLayoutId id="2147483694" r:id="rId23"/>
    <p:sldLayoutId id="2147483663" r:id="rId24"/>
    <p:sldLayoutId id="2147483664" r:id="rId25"/>
    <p:sldLayoutId id="2147483695" r:id="rId26"/>
    <p:sldLayoutId id="2147483696" r:id="rId27"/>
    <p:sldLayoutId id="2147483697" r:id="rId28"/>
    <p:sldLayoutId id="2147483665" r:id="rId29"/>
    <p:sldLayoutId id="2147483698" r:id="rId30"/>
    <p:sldLayoutId id="2147483699" r:id="rId31"/>
    <p:sldLayoutId id="2147483701" r:id="rId32"/>
    <p:sldLayoutId id="2147483667" r:id="rId33"/>
    <p:sldLayoutId id="2147483702" r:id="rId34"/>
    <p:sldLayoutId id="2147483669" r:id="rId35"/>
    <p:sldLayoutId id="2147483703" r:id="rId36"/>
    <p:sldLayoutId id="2147483670" r:id="rId37"/>
    <p:sldLayoutId id="2147483704" r:id="rId38"/>
    <p:sldLayoutId id="2147483671" r:id="rId39"/>
    <p:sldLayoutId id="2147483705" r:id="rId40"/>
    <p:sldLayoutId id="2147483672" r:id="rId41"/>
    <p:sldLayoutId id="2147483706" r:id="rId42"/>
    <p:sldLayoutId id="2147483673" r:id="rId43"/>
    <p:sldLayoutId id="2147483707" r:id="rId44"/>
    <p:sldLayoutId id="2147483674" r:id="rId45"/>
    <p:sldLayoutId id="2147483708" r:id="rId46"/>
    <p:sldLayoutId id="2147483675" r:id="rId47"/>
    <p:sldLayoutId id="2147483709" r:id="rId48"/>
    <p:sldLayoutId id="2147483676" r:id="rId49"/>
    <p:sldLayoutId id="2147483710" r:id="rId50"/>
    <p:sldLayoutId id="2147483677" r:id="rId51"/>
    <p:sldLayoutId id="2147483678" r:id="rId52"/>
    <p:sldLayoutId id="2147483655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ADD2EB4-39CA-7540-BC25-117EA85F4902}"/>
              </a:ext>
            </a:extLst>
          </p:cNvPr>
          <p:cNvSpPr/>
          <p:nvPr/>
        </p:nvSpPr>
        <p:spPr>
          <a:xfrm>
            <a:off x="0" y="5758231"/>
            <a:ext cx="12192000" cy="1118333"/>
          </a:xfrm>
          <a:prstGeom prst="rect">
            <a:avLst/>
          </a:prstGeom>
          <a:solidFill>
            <a:srgbClr val="FF0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7" name="Group 19">
            <a:extLst>
              <a:ext uri="{FF2B5EF4-FFF2-40B4-BE49-F238E27FC236}">
                <a16:creationId xmlns:a16="http://schemas.microsoft.com/office/drawing/2014/main" id="{33D8DE6A-FE24-9545-BB41-28C6136101D4}"/>
              </a:ext>
            </a:extLst>
          </p:cNvPr>
          <p:cNvGrpSpPr/>
          <p:nvPr/>
        </p:nvGrpSpPr>
        <p:grpSpPr>
          <a:xfrm>
            <a:off x="0" y="5758231"/>
            <a:ext cx="12191999" cy="1099768"/>
            <a:chOff x="0" y="5758231"/>
            <a:chExt cx="12191999" cy="1099768"/>
          </a:xfrm>
        </p:grpSpPr>
        <p:pic>
          <p:nvPicPr>
            <p:cNvPr id="8" name="Picture 10" descr="A picture containing people, group&#10;&#10;Description automatically generated">
              <a:extLst>
                <a:ext uri="{FF2B5EF4-FFF2-40B4-BE49-F238E27FC236}">
                  <a16:creationId xmlns:a16="http://schemas.microsoft.com/office/drawing/2014/main" id="{98DA850A-94BE-0D4F-8C43-3C4391B42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204"/>
            <a:stretch/>
          </p:blipFill>
          <p:spPr>
            <a:xfrm>
              <a:off x="0" y="5758231"/>
              <a:ext cx="3207217" cy="1099768"/>
            </a:xfrm>
            <a:prstGeom prst="rect">
              <a:avLst/>
            </a:prstGeom>
          </p:spPr>
        </p:pic>
        <p:pic>
          <p:nvPicPr>
            <p:cNvPr id="9" name="Picture 16" descr="A picture containing people, group&#10;&#10;Description automatically generated">
              <a:extLst>
                <a:ext uri="{FF2B5EF4-FFF2-40B4-BE49-F238E27FC236}">
                  <a16:creationId xmlns:a16="http://schemas.microsoft.com/office/drawing/2014/main" id="{2D424AB5-8D91-7B42-9665-2785253DF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1" t="69204"/>
            <a:stretch/>
          </p:blipFill>
          <p:spPr>
            <a:xfrm>
              <a:off x="3207217" y="5758231"/>
              <a:ext cx="3039762" cy="1099768"/>
            </a:xfrm>
            <a:prstGeom prst="rect">
              <a:avLst/>
            </a:prstGeom>
          </p:spPr>
        </p:pic>
        <p:pic>
          <p:nvPicPr>
            <p:cNvPr id="10" name="Picture 17" descr="A picture containing people, group&#10;&#10;Description automatically generated">
              <a:extLst>
                <a:ext uri="{FF2B5EF4-FFF2-40B4-BE49-F238E27FC236}">
                  <a16:creationId xmlns:a16="http://schemas.microsoft.com/office/drawing/2014/main" id="{3EFC0C81-95F6-F44D-9F5D-0672FB4ED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1" t="69204"/>
            <a:stretch/>
          </p:blipFill>
          <p:spPr>
            <a:xfrm>
              <a:off x="6242975" y="5758231"/>
              <a:ext cx="3039762" cy="1099768"/>
            </a:xfrm>
            <a:prstGeom prst="rect">
              <a:avLst/>
            </a:prstGeom>
          </p:spPr>
        </p:pic>
        <p:pic>
          <p:nvPicPr>
            <p:cNvPr id="11" name="Picture 18" descr="A picture containing people, group&#10;&#10;Description automatically generated">
              <a:extLst>
                <a:ext uri="{FF2B5EF4-FFF2-40B4-BE49-F238E27FC236}">
                  <a16:creationId xmlns:a16="http://schemas.microsoft.com/office/drawing/2014/main" id="{87762FBD-6384-D243-AC4D-8F0D2AF18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1" t="69204" r="4194"/>
            <a:stretch/>
          </p:blipFill>
          <p:spPr>
            <a:xfrm>
              <a:off x="9286743" y="5758231"/>
              <a:ext cx="2905256" cy="1099768"/>
            </a:xfrm>
            <a:prstGeom prst="rect">
              <a:avLst/>
            </a:prstGeom>
          </p:spPr>
        </p:pic>
      </p:grpSp>
      <p:pic>
        <p:nvPicPr>
          <p:cNvPr id="12" name="Imagen 5">
            <a:extLst>
              <a:ext uri="{FF2B5EF4-FFF2-40B4-BE49-F238E27FC236}">
                <a16:creationId xmlns:a16="http://schemas.microsoft.com/office/drawing/2014/main" id="{FF0C83FB-AA57-4C4E-8BE0-369D72F3FF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64" t="82424" b="5656"/>
          <a:stretch/>
        </p:blipFill>
        <p:spPr>
          <a:xfrm>
            <a:off x="10529454" y="5908687"/>
            <a:ext cx="1662545" cy="81741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2C11DAE-91EC-9340-9BC5-8E20C9B08409}"/>
              </a:ext>
            </a:extLst>
          </p:cNvPr>
          <p:cNvSpPr txBox="1"/>
          <p:nvPr/>
        </p:nvSpPr>
        <p:spPr>
          <a:xfrm>
            <a:off x="2033998" y="2734453"/>
            <a:ext cx="9555054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600" dirty="0">
                <a:solidFill>
                  <a:srgbClr val="1B2128"/>
                </a:solidFill>
                <a:latin typeface="Arial"/>
                <a:cs typeface="Arial"/>
              </a:rPr>
              <a:t>Ao clicar na opção "Novo Slide" no menu Iniciar, você poderá acessar 20 slides que lhe dão uma variedade de opções para: </a:t>
            </a:r>
            <a:endParaRPr lang="es-MX" sz="1600" dirty="0">
              <a:solidFill>
                <a:srgbClr val="1B2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5BE0C63-0F6E-AF4B-8BC3-DC5C589ADBF7}"/>
              </a:ext>
            </a:extLst>
          </p:cNvPr>
          <p:cNvSpPr txBox="1"/>
          <p:nvPr/>
        </p:nvSpPr>
        <p:spPr>
          <a:xfrm>
            <a:off x="680373" y="1308050"/>
            <a:ext cx="86492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EC53B0D-0FF9-804C-A27D-30C593F5EC8B}"/>
              </a:ext>
            </a:extLst>
          </p:cNvPr>
          <p:cNvSpPr txBox="1"/>
          <p:nvPr/>
        </p:nvSpPr>
        <p:spPr>
          <a:xfrm>
            <a:off x="680372" y="1654646"/>
            <a:ext cx="1056937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600" dirty="0">
                <a:solidFill>
                  <a:srgbClr val="1B2128"/>
                </a:solidFill>
                <a:latin typeface="Arial"/>
                <a:cs typeface="Arial"/>
              </a:rPr>
              <a:t>O objetivo deste modelo é que você possa escolher modularmente o estilo que é mais útil para você. Sinta-se livre para selecionar as diferentes texturas, combinações e estrutura de acordo com suas informações.</a:t>
            </a:r>
            <a:r>
              <a:rPr lang="es-MX" sz="1600" dirty="0">
                <a:solidFill>
                  <a:srgbClr val="1B2128"/>
                </a:solidFill>
                <a:latin typeface="Arial"/>
                <a:cs typeface="Arial"/>
              </a:rPr>
              <a:t> </a:t>
            </a:r>
            <a:endParaRPr lang="es-MX" sz="1600" dirty="0">
              <a:solidFill>
                <a:srgbClr val="1B2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0319CD4-3503-B14D-99C5-275E1AE6DB2F}"/>
              </a:ext>
            </a:extLst>
          </p:cNvPr>
          <p:cNvSpPr txBox="1"/>
          <p:nvPr/>
        </p:nvSpPr>
        <p:spPr>
          <a:xfrm>
            <a:off x="723504" y="370673"/>
            <a:ext cx="10744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Bem-vindo ao seu modelo oficial de apresentação</a:t>
            </a:r>
            <a:r>
              <a:rPr lang="es-MX" sz="3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93551-186A-4196-AE5D-11CA9D408F6A}"/>
              </a:ext>
            </a:extLst>
          </p:cNvPr>
          <p:cNvSpPr txBox="1"/>
          <p:nvPr/>
        </p:nvSpPr>
        <p:spPr>
          <a:xfrm>
            <a:off x="2337759" y="3430438"/>
            <a:ext cx="895421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s-MX" sz="1400" dirty="0">
                <a:solidFill>
                  <a:srgbClr val="1B2128"/>
                </a:solidFill>
                <a:latin typeface="Arial"/>
                <a:cs typeface="Arial"/>
              </a:rPr>
              <a:t> </a:t>
            </a:r>
            <a:r>
              <a:rPr lang="pt-BR" sz="1400" dirty="0">
                <a:solidFill>
                  <a:srgbClr val="1B2128"/>
                </a:solidFill>
                <a:latin typeface="Arial"/>
                <a:cs typeface="Arial"/>
              </a:rPr>
              <a:t>Capas com diferente textura ilustrativa (bolhas, garrafas, caminhão, etc.)
 </a:t>
            </a:r>
            <a:r>
              <a:rPr lang="pt-BR" sz="1400" dirty="0" err="1">
                <a:solidFill>
                  <a:srgbClr val="1B2128"/>
                </a:solidFill>
                <a:latin typeface="Arial"/>
                <a:cs typeface="Arial"/>
              </a:rPr>
              <a:t>Sub-capas</a:t>
            </a:r>
            <a:r>
              <a:rPr lang="pt-BR" sz="1400" dirty="0">
                <a:solidFill>
                  <a:srgbClr val="1B2128"/>
                </a:solidFill>
                <a:latin typeface="Arial"/>
                <a:cs typeface="Arial"/>
              </a:rPr>
              <a:t> com foto que você pode substituir de acordo com o seu projeto.
 Slide de conteúdo com espaço para fotos
 Slide de conteúdo livre (2 priorizando espaço de conteúdo) 
 Slide com diagramas para estruturar informações</a:t>
            </a:r>
            <a:endParaRPr lang="en-US" sz="1400" dirty="0">
              <a:solidFill>
                <a:srgbClr val="1B2128"/>
              </a:solidFill>
              <a:latin typeface="Arial"/>
              <a:cs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FE32EF5-99B3-4128-AF88-7DE9C2B6A4E9}"/>
              </a:ext>
            </a:extLst>
          </p:cNvPr>
          <p:cNvSpPr txBox="1"/>
          <p:nvPr/>
        </p:nvSpPr>
        <p:spPr>
          <a:xfrm>
            <a:off x="669986" y="4767532"/>
            <a:ext cx="993187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400" b="1" dirty="0">
                <a:latin typeface="Arial"/>
                <a:cs typeface="Arial"/>
              </a:rPr>
              <a:t>Importante</a:t>
            </a:r>
            <a:r>
              <a:rPr lang="es-ES" sz="1400" dirty="0">
                <a:latin typeface="Arial"/>
                <a:cs typeface="Arial"/>
              </a:rPr>
              <a:t>: </a:t>
            </a:r>
            <a:endParaRPr lang="es-ES" sz="16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pt-BR" sz="1400" dirty="0">
                <a:latin typeface="Arial"/>
                <a:cs typeface="Arial"/>
              </a:rPr>
              <a:t>Os campos de texto são para preenchimento, não alteração de cores ou tipografia.
Se você inserir um novo campo de texto, lembre-se que nossa tipografia para apresentações é Arial</a:t>
            </a:r>
            <a:endParaRPr lang="es-ES" sz="1400" dirty="0">
              <a:latin typeface="Arial"/>
              <a:cs typeface="Arial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106E8DDC-56A2-42AF-8365-CDFBFBFFA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24" y="2566457"/>
            <a:ext cx="1039035" cy="150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23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04A151BE-5843-034C-9B3C-7AA680A32E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5" t="182" r="25757" b="-182"/>
          <a:stretch/>
        </p:blipFill>
        <p:spPr>
          <a:xfrm>
            <a:off x="6096000" y="0"/>
            <a:ext cx="3048000" cy="6858000"/>
          </a:xfr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CF04E646-AA82-AD46-B224-0B8D9806F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606BF9-2628-2646-A74C-695086FF94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A42B85B-7389-BC47-96C5-856363824D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0430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B9B5F1-226A-6E49-85FE-A57C3A8A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692AF3-E17C-EA45-AF96-4F4C841E11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87BC5F-E806-5142-BB91-C8E7D9769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A6B27B-1F1D-DE4E-8B69-27B222BC89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80E7785-858C-4048-AB69-06A0740BFDE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C0F337A-B425-E043-A250-CAF4194E83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0CCF00A-CD59-F64E-B643-948B8158E4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D1F4E726-8EE0-934F-A4AE-02797DE95A5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</p:spTree>
    <p:extLst>
      <p:ext uri="{BB962C8B-B14F-4D97-AF65-F5344CB8AC3E}">
        <p14:creationId xmlns:p14="http://schemas.microsoft.com/office/powerpoint/2010/main" val="1250493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D84C5E-26E6-5C40-A1E8-1767B1892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085017-45C5-1447-9391-36F9223FFE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F9EB9C65-448D-8548-8017-6442FAD8098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BE69515B-28C3-BB44-8975-6B4D215678B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4A483F9E-7810-5746-B7CC-24F3C349639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8575C4C-77B9-D14D-949B-AAF7F66A9E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endParaRPr lang="es-MX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E3C4622B-BE8C-2F48-AD57-5D218BBF90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DC2131CF-721D-2F4E-8C45-885F976EB9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651276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3988AC-EDA6-6A46-AE5C-D3A712766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7CD380-B9C2-0142-B7B6-794967E8A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0385AA-58EC-7D49-83A8-A257BB6090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8FE369-83AF-7545-94D4-B597512601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A4A073F-C1D9-A648-A402-2580DBFD64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92500" lnSpcReduction="20000"/>
          </a:bodyPr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23A90E3-6C09-1B4E-BEB4-614A0FCA566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1099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D9C0CA-BB36-4F44-83E6-531AD3B4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0128DC-E840-0148-9115-256FB0A20C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3A52B3-C30B-6148-ADD9-13457BBC97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5292709-F9AE-8E4E-B065-A14613B5C08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12DE643-7CC1-1749-8593-AAE3AF77E3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8FCCD25-88CB-7849-B114-06D5C23E0B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0000" lnSpcReduction="20000"/>
          </a:bodyPr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4CFE691-8826-824D-ADBE-DA552494C26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321ABCAF-1AC0-E047-9FF9-1488CEAE77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F5CD9CF4-4870-4E4C-88D8-5940EB670D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50437423-BF01-8C49-8A92-F40EAF6DC56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7BAAC94E-63C9-874F-8EB5-8E384F51B72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6A0C2236-6D6E-1545-81EB-2837FBBCDBF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</p:spTree>
    <p:extLst>
      <p:ext uri="{BB962C8B-B14F-4D97-AF65-F5344CB8AC3E}">
        <p14:creationId xmlns:p14="http://schemas.microsoft.com/office/powerpoint/2010/main" val="2230977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DA3C833-F15C-4A44-932E-0A1C4E2502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80B8A7-0EC3-4444-9B76-4A361E8285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74A887-22CC-D74D-A148-9BE4D06E7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07738F-1B56-284F-AB14-0A45030840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C45C7A2-6905-2F4F-BF09-A42FA820CAE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2CB44BAB-57B4-B442-BD8C-912C7ACD3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BC63F1D3-7E43-E94D-A2FD-03B3505F25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6354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5F6AC06-5FC6-CE43-B0F3-7839D9D9C7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1E4DD2-5F01-2D43-B55D-72318CD173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A44B33C-FFBB-D74F-B595-02771A80CD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7F7B71-C8F3-5843-99E4-0C4C684C42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DFF3DF1-06CD-104E-B4B8-16B9FDEA58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9020B662-D276-B64B-BAE8-40CFBEAAA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523E133-2514-284B-B4FE-D60408C27D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3826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8565001-BB1B-FA48-9199-00E66D1E38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467999-B439-CB44-BE03-DCA7A733D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EF7564-E4B0-D04F-9A12-0C81A6A658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6B1545A-1A5D-A542-BF83-782D71950AD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D092861-F4FF-5D4C-830D-A2E239C04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D725FD7-C55B-A34F-8E1D-99C226F2F7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5A4AD25-0936-D846-B84A-AAF84415CE1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387AB3BC-2655-C74D-91DD-D0E64C64334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F2F9BE8A-F410-8146-B214-8C10691761A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56637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CA0B972-FDDD-3746-B1FF-41F7BFAE72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836ECF-AD5F-DA43-81E7-D3B1DCA0E3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EE58F9-898E-1541-98CB-A0BCE39F7C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58449EF-4EDA-8A48-BA48-6FB3E7E20C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8DD54FF5-3408-704D-901D-94BA44B2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6B7B539-00A5-9949-A50E-66D88D43F1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C272152-12AE-9440-BC8F-849894455A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E6D6231-3016-AE42-AA3B-2A8F63C483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F0BC0B4-3A9F-CB4E-A9A2-5AD4574304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9309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498F496-0F9E-6B4F-9011-C8CDE6A05CF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A74865-9E3C-654E-B07A-C3D58AEB51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789CB65-0FA1-1649-A465-8211906572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952C7567-10E7-B245-93D5-A9C77EBF0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C4176D6-7088-5C4E-8350-E29DAB8EC4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0BBEA24-4EDE-354B-8EF2-27E411D857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0B3B398-A1A0-4445-95EC-045B71FDBBF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39DA496D-2FDC-9442-9B1A-9161ED61024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09895C43-9E25-6048-94E8-B25EC549193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91B3E2A-A11B-F543-9836-9823C3293A6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F88A401-F8B1-B149-AECB-B7B9D7C428B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1602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0">
            <a:extLst>
              <a:ext uri="{FF2B5EF4-FFF2-40B4-BE49-F238E27FC236}">
                <a16:creationId xmlns:a16="http://schemas.microsoft.com/office/drawing/2014/main" id="{54AF238E-B066-C343-B024-FDECFBAFE469}"/>
              </a:ext>
            </a:extLst>
          </p:cNvPr>
          <p:cNvSpPr/>
          <p:nvPr/>
        </p:nvSpPr>
        <p:spPr>
          <a:xfrm>
            <a:off x="0" y="1576816"/>
            <a:ext cx="12192000" cy="369332"/>
          </a:xfrm>
          <a:prstGeom prst="rect">
            <a:avLst/>
          </a:prstGeom>
          <a:solidFill>
            <a:srgbClr val="FF0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5E6A240-F319-1D4D-894D-CBFD64BCCFEC}"/>
              </a:ext>
            </a:extLst>
          </p:cNvPr>
          <p:cNvSpPr txBox="1"/>
          <p:nvPr/>
        </p:nvSpPr>
        <p:spPr>
          <a:xfrm>
            <a:off x="408336" y="189985"/>
            <a:ext cx="792833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600" b="1" dirty="0">
                <a:solidFill>
                  <a:srgbClr val="FF0036"/>
                </a:solidFill>
                <a:latin typeface="Arial"/>
                <a:cs typeface="Arial"/>
              </a:rPr>
              <a:t>Como substituir as </a:t>
            </a:r>
            <a:r>
              <a:rPr lang="es-MX" sz="3600" b="1" dirty="0" err="1">
                <a:solidFill>
                  <a:srgbClr val="FF0036"/>
                </a:solidFill>
                <a:latin typeface="Arial"/>
                <a:cs typeface="Arial"/>
              </a:rPr>
              <a:t>fotografias</a:t>
            </a:r>
            <a:r>
              <a:rPr lang="es-MX" sz="3600" b="1" dirty="0">
                <a:solidFill>
                  <a:srgbClr val="FF0036"/>
                </a:solidFill>
                <a:latin typeface="Arial"/>
                <a:cs typeface="Arial"/>
              </a:rPr>
              <a:t>
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0E8B009-3A4D-234B-86A6-97E92EC61EFA}"/>
              </a:ext>
            </a:extLst>
          </p:cNvPr>
          <p:cNvSpPr txBox="1"/>
          <p:nvPr/>
        </p:nvSpPr>
        <p:spPr>
          <a:xfrm>
            <a:off x="2941558" y="2817555"/>
            <a:ext cx="1981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Clique no </a:t>
            </a:r>
            <a:r>
              <a:rPr lang="es-MX" sz="1200" b="1" dirty="0" err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ícone</a:t>
            </a:r>
            <a:r>
              <a:rPr lang="es-MX" sz="1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escolhido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para adicionar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imagem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320157D-B329-8244-8610-DB1469EC9400}"/>
              </a:ext>
            </a:extLst>
          </p:cNvPr>
          <p:cNvSpPr txBox="1"/>
          <p:nvPr/>
        </p:nvSpPr>
        <p:spPr>
          <a:xfrm>
            <a:off x="9398373" y="2793210"/>
            <a:ext cx="2088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Uma vez que a imagem é adicionada, vamos: </a:t>
            </a:r>
            <a:r>
              <a:rPr lang="es-MX" sz="1200" b="1" dirty="0" err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Ferramentas</a:t>
            </a:r>
            <a:r>
              <a:rPr lang="es-MX" sz="1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MX" sz="1200" b="1" dirty="0" err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imagem</a:t>
            </a:r>
            <a:r>
              <a:rPr lang="es-MX" sz="1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Cortar &gt;  Cortar para Demarcar Forma&gt; </a:t>
            </a:r>
            <a:r>
              <a:rPr lang="es-MX" sz="1200" b="1" dirty="0" err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Escolhemos</a:t>
            </a:r>
            <a:r>
              <a:rPr lang="es-MX" sz="1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círculo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BFDFED3-4DEA-B84B-9131-EE50408DCBF1}"/>
              </a:ext>
            </a:extLst>
          </p:cNvPr>
          <p:cNvSpPr/>
          <p:nvPr/>
        </p:nvSpPr>
        <p:spPr>
          <a:xfrm>
            <a:off x="2554883" y="2767474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B4E713D-3F9C-4440-BDB4-2B454AB2129F}"/>
              </a:ext>
            </a:extLst>
          </p:cNvPr>
          <p:cNvSpPr txBox="1"/>
          <p:nvPr/>
        </p:nvSpPr>
        <p:spPr>
          <a:xfrm>
            <a:off x="3012083" y="4582447"/>
            <a:ext cx="1584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a imagem não for formatada, </a:t>
            </a:r>
            <a:r>
              <a:rPr lang="es-MX" sz="1200" dirty="0" err="1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volte</a:t>
            </a:r>
            <a:r>
              <a:rPr lang="es-MX" sz="1200" dirty="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s-MX" sz="1200" b="1" dirty="0" err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Ferramentas</a:t>
            </a:r>
            <a:r>
              <a:rPr lang="es-MX" sz="1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MX" sz="1200" b="1" dirty="0" err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imagem</a:t>
            </a:r>
            <a:r>
              <a:rPr lang="es-MX" sz="1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clique ajustar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C542B6A-97D0-6640-B34B-DEC39D242DC5}"/>
              </a:ext>
            </a:extLst>
          </p:cNvPr>
          <p:cNvSpPr txBox="1"/>
          <p:nvPr/>
        </p:nvSpPr>
        <p:spPr>
          <a:xfrm>
            <a:off x="9398372" y="4841464"/>
            <a:ext cx="1620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1B21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imagem é ajustada clicando nos traços pretos ao redor da imagem</a:t>
            </a:r>
            <a:endParaRPr lang="es-MX" sz="1200" dirty="0">
              <a:solidFill>
                <a:srgbClr val="1B2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0FC8082B-2001-9F42-9EFE-AE6BE379B2F1}"/>
              </a:ext>
            </a:extLst>
          </p:cNvPr>
          <p:cNvSpPr txBox="1"/>
          <p:nvPr/>
        </p:nvSpPr>
        <p:spPr>
          <a:xfrm>
            <a:off x="467204" y="1567309"/>
            <a:ext cx="295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circular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17917D1F-09ED-BA4D-9E72-0A3BA3193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60" y="2439373"/>
            <a:ext cx="1754096" cy="1652703"/>
          </a:xfrm>
          <a:prstGeom prst="rect">
            <a:avLst/>
          </a:prstGeom>
        </p:spPr>
      </p:pic>
      <p:sp>
        <p:nvSpPr>
          <p:cNvPr id="24" name="Elipse 11">
            <a:extLst>
              <a:ext uri="{FF2B5EF4-FFF2-40B4-BE49-F238E27FC236}">
                <a16:creationId xmlns:a16="http://schemas.microsoft.com/office/drawing/2014/main" id="{8F982418-023D-2549-BCA0-2BFEC63554CF}"/>
              </a:ext>
            </a:extLst>
          </p:cNvPr>
          <p:cNvSpPr/>
          <p:nvPr/>
        </p:nvSpPr>
        <p:spPr>
          <a:xfrm>
            <a:off x="8960233" y="2767474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Elipse 11">
            <a:extLst>
              <a:ext uri="{FF2B5EF4-FFF2-40B4-BE49-F238E27FC236}">
                <a16:creationId xmlns:a16="http://schemas.microsoft.com/office/drawing/2014/main" id="{3A83DF3D-F5B1-454F-A1E4-728CD33092D7}"/>
              </a:ext>
            </a:extLst>
          </p:cNvPr>
          <p:cNvSpPr/>
          <p:nvPr/>
        </p:nvSpPr>
        <p:spPr>
          <a:xfrm>
            <a:off x="2554883" y="4589800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6" name="Picture 26" descr="A close up of a person wearing a costume&#10;&#10;Description automatically generated">
            <a:extLst>
              <a:ext uri="{FF2B5EF4-FFF2-40B4-BE49-F238E27FC236}">
                <a16:creationId xmlns:a16="http://schemas.microsoft.com/office/drawing/2014/main" id="{11000BE0-7111-6445-AFCC-5C365B4A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204" y="4354870"/>
            <a:ext cx="1845355" cy="1982048"/>
          </a:xfrm>
          <a:prstGeom prst="rect">
            <a:avLst/>
          </a:prstGeom>
        </p:spPr>
      </p:pic>
      <p:sp>
        <p:nvSpPr>
          <p:cNvPr id="27" name="Elipse 11">
            <a:extLst>
              <a:ext uri="{FF2B5EF4-FFF2-40B4-BE49-F238E27FC236}">
                <a16:creationId xmlns:a16="http://schemas.microsoft.com/office/drawing/2014/main" id="{92262A0C-0B8E-954B-879C-3016A69195D8}"/>
              </a:ext>
            </a:extLst>
          </p:cNvPr>
          <p:cNvSpPr/>
          <p:nvPr/>
        </p:nvSpPr>
        <p:spPr>
          <a:xfrm>
            <a:off x="8960233" y="4849293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8" name="Picture 29" descr="A person wearing a hat&#10;&#10;Description automatically generated">
            <a:extLst>
              <a:ext uri="{FF2B5EF4-FFF2-40B4-BE49-F238E27FC236}">
                <a16:creationId xmlns:a16="http://schemas.microsoft.com/office/drawing/2014/main" id="{BAE53964-2F80-D94E-B8A1-778D125516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5" b="2987"/>
          <a:stretch/>
        </p:blipFill>
        <p:spPr>
          <a:xfrm>
            <a:off x="5955624" y="4323383"/>
            <a:ext cx="2083837" cy="2045022"/>
          </a:xfrm>
          <a:prstGeom prst="rect">
            <a:avLst/>
          </a:prstGeom>
        </p:spPr>
      </p:pic>
      <p:pic>
        <p:nvPicPr>
          <p:cNvPr id="29" name="Imagen 4">
            <a:extLst>
              <a:ext uri="{FF2B5EF4-FFF2-40B4-BE49-F238E27FC236}">
                <a16:creationId xmlns:a16="http://schemas.microsoft.com/office/drawing/2014/main" id="{F17C53B9-750B-2D4E-AA69-8C922099E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69511"/>
            <a:ext cx="1658113" cy="877824"/>
          </a:xfrm>
          <a:prstGeom prst="rect">
            <a:avLst/>
          </a:prstGeom>
        </p:spPr>
      </p:pic>
      <p:sp>
        <p:nvSpPr>
          <p:cNvPr id="30" name="CuadroTexto 29">
            <a:extLst>
              <a:ext uri="{FF2B5EF4-FFF2-40B4-BE49-F238E27FC236}">
                <a16:creationId xmlns:a16="http://schemas.microsoft.com/office/drawing/2014/main" id="{6ADC750D-AB52-654B-A872-29AA59B84A99}"/>
              </a:ext>
            </a:extLst>
          </p:cNvPr>
          <p:cNvSpPr txBox="1"/>
          <p:nvPr/>
        </p:nvSpPr>
        <p:spPr>
          <a:xfrm>
            <a:off x="460846" y="836316"/>
            <a:ext cx="1077126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400" dirty="0">
                <a:latin typeface="Arial"/>
                <a:cs typeface="Arial"/>
              </a:rPr>
              <a:t>Este modelo já tem algumas imagens pré-carregadas que você pode usar. No entanto, você pode substituí-los de acordo com o seu projeto. Para respeitar o formato dos slides, siga estas direções simples: 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71532869-1DC8-4859-8044-6983EA6463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776" b="65224"/>
          <a:stretch/>
        </p:blipFill>
        <p:spPr>
          <a:xfrm>
            <a:off x="5448503" y="2426121"/>
            <a:ext cx="3424698" cy="165270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D42AB7C-A1D7-4BC8-A190-971C679F4E95}"/>
              </a:ext>
            </a:extLst>
          </p:cNvPr>
          <p:cNvSpPr/>
          <p:nvPr/>
        </p:nvSpPr>
        <p:spPr>
          <a:xfrm>
            <a:off x="7209183" y="2426121"/>
            <a:ext cx="556591" cy="131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600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7B6AEB1-2E94-C144-98DD-1008A19F8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98AF41-3C8B-A640-A9F0-5D9EC514A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8E8092-A433-614D-8489-F595F74690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C2E4539B-C01E-F746-B3DF-DAB2D254B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554D172-BCD3-9042-961C-DA0AB11CDB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54AC5F5-49D3-224D-B426-B1F4A0C56D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ADDFEEC-A33F-574A-A24F-8C0ACEDC11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7BDD36D7-AAB8-A245-B798-208F2C4FC02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D9839FBC-44DA-5842-9AB0-1E93A975D0D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10D94E0E-BC28-2E4D-AA5B-234BD074FB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AD2DC4F6-29E9-D34A-940B-E172532A6C7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23431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D4F7A4-C171-9C45-A110-DC0F196BD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CF0295-4595-DF41-B59E-270C0F23D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5183C9-ABF9-044D-A0A2-8D012ED41F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1CE75DE-83DE-8E47-B282-D9343F011A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5ECC63F-9BA3-A14A-BEEC-69168B8E8A5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99C445B-6D3D-DE49-8180-761D81FFE9C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62921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D08904-A4E6-274C-BA46-997F07B5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B3944A-20AF-0341-89B7-C500458D50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70CCCA-56F8-1B43-B753-C96C9E6F77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E4C5B1C-78D7-C942-A1D1-ADD0007975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0652957E-3188-9F40-92BB-0469BBD5F0D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E14A175-1964-344B-9F79-BCA6521BCAC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9872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010D7-B4A2-E64B-A779-24522C0E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F3D18A-4520-DA4F-B53A-67E8D256BF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DCDA45F-12E0-7843-B814-03A3A59612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13E5096-1B55-5544-B480-077B9BCF06E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2BCF1CA-927D-884A-9202-92DC2F073D2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5818ADE-9C83-A449-B111-1891C478DED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AC2102C4-94F3-6E4A-9C6F-105770E3817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5C555A78-AD04-7543-B925-183F780AFF9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7225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0630F0-A062-1B4F-BD99-4904F09EE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11BF73-1426-F046-AE37-FE179651B6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5952D0-CAD5-7743-9551-BE0DBE7CA5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F136A79-6055-6C49-B994-9C06B4586A3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5CD25597-5CAB-4E47-BA43-FCF43E13491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89584F9-8652-F94D-8946-C886213B23D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14408B2-78C9-9946-A7C8-63BE9CFDF4A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9711EC7E-CEAF-1646-85AE-16D27E90FFF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3841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CD68C7-575A-5A40-9E78-726D55557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BB19D0-6914-2846-A8D1-FB0D7FDF72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65EE562-80D6-C846-A427-21F7ACB301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D1AF321-11A2-124E-8FEC-0E3C9A3823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6BF92A8F-7F44-DA40-9557-E98DE5206D6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26C2A60-DDF6-E245-9D02-62A976D67D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13DF71B-24AB-554A-AA27-2A692EDCC96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57DC08C0-BC80-7A4C-8046-1159E96247C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3472DE6E-D2BE-2344-8CDA-C78EC447D4F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2F10A00-C455-0640-A846-42CE501EE85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0461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DB9470-0A15-4949-A30B-B96BA09AA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DC94A6-8C94-4449-941D-28FD00431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2EE934-1627-3247-BB62-CF801322A5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855C5F2-B208-9545-BC99-A74B02398C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B87DDA8-0D5B-1F42-89A0-7AA14352199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0E51416-D095-E542-988E-67DAC8859AB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0010FE6-2E5D-594F-973D-41901F69220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0E7C86B-4FC2-0C41-83BC-79BFBED05A0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8A93CDE1-5037-6748-A953-B65B51CFA3F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84CB9284-ABFA-7E45-B7A4-F98CD2DA4A0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15868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8F424-AD3D-1B40-B528-4CB454CEE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9EADE2-EC73-7348-B89F-8F781D2F7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67666B-C65C-C243-AC7D-F8AD512A73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EEA31B-D81D-E24D-88D9-4C7F9FB5328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804E68A-317C-374D-A16A-AB1C0658D9E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A89A1E6-1D01-1A4E-80A1-8FE0999826A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750D70B-26A0-D748-8329-CA1DEF8C380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42A54C0C-B363-7448-89B8-604D61C22B8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D467CE8-81DA-0F44-B29C-0A22464DCD1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9130694-E885-7145-971C-AC82E9EE635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5718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9B4D9B-28EA-D74C-9779-8FC113FA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10663C-B691-D840-81A5-075F5FA228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15D537A-DE92-1D49-905B-9D4243BC38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B978A6B-B466-8E4E-A169-837BD8E7D7C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13B254F-302E-1642-BD63-CF6D062D3CD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A6D5CF2-3D72-584E-A5C8-D5EFB3588A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2096A82-9C6C-204C-B8EA-D9AB6B087FB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E3918F35-8CA6-4B4D-B3C2-8CE62A6175D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8737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2D46D1-6153-E149-848C-48BA82917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1E7B10A-4D02-F249-B8CD-17F29C03DC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6FC879-0B65-7744-ABC6-1239CA9FFF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D156ECE-88E8-5D48-B4C9-79853FFD2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9B7B4B5-57E7-FC4B-8363-AAC912B059F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084BE05-ECF3-214E-BDC2-868F84C128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12ACB1D-CB80-E44A-A612-EB182089D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55E678B-F66D-4E49-804E-50D4EED8AB1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62F86B76-3D19-D94D-AF9B-3E9B6687506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D21FA59-F159-2D4C-A7C0-74051FE3E59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32449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4">
            <a:extLst>
              <a:ext uri="{FF2B5EF4-FFF2-40B4-BE49-F238E27FC236}">
                <a16:creationId xmlns:a16="http://schemas.microsoft.com/office/drawing/2014/main" id="{F17C53B9-750B-2D4E-AA69-8C922099E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0" t="81600" b="5600"/>
          <a:stretch/>
        </p:blipFill>
        <p:spPr>
          <a:xfrm>
            <a:off x="10533888" y="5769511"/>
            <a:ext cx="1658113" cy="877824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AF70AFEE-3CF3-0D4E-A2BD-74C22083E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667" y="1418744"/>
            <a:ext cx="1712893" cy="321651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DA6A00BA-5D7B-ED4F-B8FA-AD76F848D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3936" y="1455311"/>
            <a:ext cx="1723547" cy="3143385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A44165E9-3881-8247-9C43-2B47E3B62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6071" y="1418744"/>
            <a:ext cx="1801559" cy="3216519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28B94CC9-1A11-8F45-ACD5-C9947E2AB159}"/>
              </a:ext>
            </a:extLst>
          </p:cNvPr>
          <p:cNvSpPr txBox="1"/>
          <p:nvPr/>
        </p:nvSpPr>
        <p:spPr>
          <a:xfrm>
            <a:off x="3724430" y="4978325"/>
            <a:ext cx="1882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Se ao adicionar a imagem, você gostaria de ajusta-la 
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C0C61B88-C3B9-9C40-A707-5A18491ED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398" y="3027003"/>
            <a:ext cx="1913690" cy="1433391"/>
          </a:xfrm>
          <a:prstGeom prst="rect">
            <a:avLst/>
          </a:prstGeom>
        </p:spPr>
      </p:pic>
      <p:sp>
        <p:nvSpPr>
          <p:cNvPr id="35" name="CuadroTexto 34">
            <a:extLst>
              <a:ext uri="{FF2B5EF4-FFF2-40B4-BE49-F238E27FC236}">
                <a16:creationId xmlns:a16="http://schemas.microsoft.com/office/drawing/2014/main" id="{0D8B134A-FB87-BF4C-8E58-854F5A3BA240}"/>
              </a:ext>
            </a:extLst>
          </p:cNvPr>
          <p:cNvSpPr txBox="1"/>
          <p:nvPr/>
        </p:nvSpPr>
        <p:spPr>
          <a:xfrm>
            <a:off x="6501164" y="4963271"/>
            <a:ext cx="2232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Clique em: 
</a:t>
            </a:r>
            <a:r>
              <a:rPr lang="es-MX" sz="1200" b="1" dirty="0" err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Ferramentas</a:t>
            </a:r>
            <a:r>
              <a:rPr lang="es-MX" sz="1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MX" sz="1200" b="1" dirty="0" err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imagem</a:t>
            </a:r>
            <a:r>
              <a:rPr lang="es-MX" sz="1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Cortar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A3E535A-5338-C041-9242-F99D68C7B114}"/>
              </a:ext>
            </a:extLst>
          </p:cNvPr>
          <p:cNvSpPr txBox="1"/>
          <p:nvPr/>
        </p:nvSpPr>
        <p:spPr>
          <a:xfrm>
            <a:off x="9272755" y="5002280"/>
            <a:ext cx="2033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Ajuste a foto para ser centralizada</a:t>
            </a:r>
            <a:endParaRPr lang="es-MX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18">
            <a:extLst>
              <a:ext uri="{FF2B5EF4-FFF2-40B4-BE49-F238E27FC236}">
                <a16:creationId xmlns:a16="http://schemas.microsoft.com/office/drawing/2014/main" id="{FE79C930-485D-4249-9EDC-97672D2055B4}"/>
              </a:ext>
            </a:extLst>
          </p:cNvPr>
          <p:cNvSpPr/>
          <p:nvPr/>
        </p:nvSpPr>
        <p:spPr>
          <a:xfrm>
            <a:off x="0" y="699486"/>
            <a:ext cx="12192000" cy="369332"/>
          </a:xfrm>
          <a:prstGeom prst="rect">
            <a:avLst/>
          </a:prstGeom>
          <a:solidFill>
            <a:srgbClr val="FF0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63BD8D78-4DB1-284E-B67E-10C3CE53A245}"/>
              </a:ext>
            </a:extLst>
          </p:cNvPr>
          <p:cNvSpPr txBox="1"/>
          <p:nvPr/>
        </p:nvSpPr>
        <p:spPr>
          <a:xfrm>
            <a:off x="467204" y="689979"/>
            <a:ext cx="2956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Fotografia</a:t>
            </a:r>
            <a:r>
              <a:rPr lang="es-ES_tradn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retangular</a:t>
            </a:r>
            <a:endParaRPr lang="es-ES_trad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uadroTexto 5">
            <a:extLst>
              <a:ext uri="{FF2B5EF4-FFF2-40B4-BE49-F238E27FC236}">
                <a16:creationId xmlns:a16="http://schemas.microsoft.com/office/drawing/2014/main" id="{DB985CAD-CA6B-4F48-8282-7DCF6DF3D3E8}"/>
              </a:ext>
            </a:extLst>
          </p:cNvPr>
          <p:cNvSpPr txBox="1"/>
          <p:nvPr/>
        </p:nvSpPr>
        <p:spPr>
          <a:xfrm>
            <a:off x="1165284" y="4978325"/>
            <a:ext cx="1981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Clique no </a:t>
            </a:r>
            <a:r>
              <a:rPr lang="es-MX" sz="1200" b="1" dirty="0" err="1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ícone</a:t>
            </a:r>
            <a:r>
              <a:rPr lang="es-MX" sz="1200" b="1" dirty="0">
                <a:solidFill>
                  <a:srgbClr val="FF00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escolhido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para adicionar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200" dirty="0" err="1">
                <a:latin typeface="Arial" panose="020B0604020202020204" pitchFamily="34" charset="0"/>
                <a:cs typeface="Arial" panose="020B0604020202020204" pitchFamily="34" charset="0"/>
              </a:rPr>
              <a:t>imagem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0" name="Elipse 11">
            <a:extLst>
              <a:ext uri="{FF2B5EF4-FFF2-40B4-BE49-F238E27FC236}">
                <a16:creationId xmlns:a16="http://schemas.microsoft.com/office/drawing/2014/main" id="{79EFB3EE-1D15-6142-8757-DA97D1928C0A}"/>
              </a:ext>
            </a:extLst>
          </p:cNvPr>
          <p:cNvSpPr/>
          <p:nvPr/>
        </p:nvSpPr>
        <p:spPr>
          <a:xfrm>
            <a:off x="778609" y="4928244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Elipse 11">
            <a:extLst>
              <a:ext uri="{FF2B5EF4-FFF2-40B4-BE49-F238E27FC236}">
                <a16:creationId xmlns:a16="http://schemas.microsoft.com/office/drawing/2014/main" id="{DB4534DF-5634-2F40-8C41-7B851907976B}"/>
              </a:ext>
            </a:extLst>
          </p:cNvPr>
          <p:cNvSpPr/>
          <p:nvPr/>
        </p:nvSpPr>
        <p:spPr>
          <a:xfrm>
            <a:off x="3302399" y="4928244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Elipse 11">
            <a:extLst>
              <a:ext uri="{FF2B5EF4-FFF2-40B4-BE49-F238E27FC236}">
                <a16:creationId xmlns:a16="http://schemas.microsoft.com/office/drawing/2014/main" id="{13F434C8-2711-C74B-9A35-3D25A6CEEFD7}"/>
              </a:ext>
            </a:extLst>
          </p:cNvPr>
          <p:cNvSpPr/>
          <p:nvPr/>
        </p:nvSpPr>
        <p:spPr>
          <a:xfrm>
            <a:off x="6107383" y="4928244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Elipse 11">
            <a:extLst>
              <a:ext uri="{FF2B5EF4-FFF2-40B4-BE49-F238E27FC236}">
                <a16:creationId xmlns:a16="http://schemas.microsoft.com/office/drawing/2014/main" id="{6BBF91AA-8576-354D-BF53-A2C4F91CA113}"/>
              </a:ext>
            </a:extLst>
          </p:cNvPr>
          <p:cNvSpPr/>
          <p:nvPr/>
        </p:nvSpPr>
        <p:spPr>
          <a:xfrm>
            <a:off x="8813513" y="4928244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A884ED4-0C4C-434E-9A92-FED3ED5BBD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398" y="3347935"/>
            <a:ext cx="1913690" cy="79152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2B495F4-B792-48C4-AC1C-31430273D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8398" y="2617792"/>
            <a:ext cx="1915155" cy="7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79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12FA98-04B5-1549-AAF6-2A9A7D11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2EE7B8-07AF-D04A-AB7F-359C5169A4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46DB4A-4C19-E84C-86AE-87B6AEFCEE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72679A8-876B-9D40-AADA-7CD47C17925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56D3C27-F704-2F41-A7A2-63E2EC7F25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4DE906B-FF8B-AC4F-991B-C2287AD0FE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7984492-0D21-AE42-983D-0910DCFC9FA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2AA5FE75-44A9-DA45-887A-29118F58BA9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8D9714A-76CB-584B-9C2E-F7E5107BFC1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C2F68874-87A5-164B-A44D-04444D86E78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71536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7934E-35F3-FF4D-AA8D-916691433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23CD448-50BC-0A4F-91A3-D9EB57E4E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4C83F40-14B3-B647-B5D5-89D347BC4A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61B1E4-AAA3-6448-8833-2708F57A6B0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B9406DE-2FBF-084E-8E71-6373625FE2D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568B67C-7F3B-B34D-8999-C98B12D9561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B743814-677F-5C40-8CCF-4128042222C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F193CAF-F96F-1B44-B01C-150D8BAF9EE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1695080-A98E-8F42-898C-4ADBB5321FF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4270FF82-4E75-3149-9B20-24EBAFCD145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00453444-83D7-454B-825E-59CE1D16664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319D7465-BF57-6148-BE26-97F4C669EF0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6587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F2EEE4-BE01-EF4B-8CFC-A0EE0D178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C2EF1E-A755-E445-BDD1-675386A0C4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15E583-74C5-8E47-9769-CA2B99EB597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5179B7-B61D-DE43-9455-3317A5881F2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20D43FB8-D40E-7245-B930-2938DC02A91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02C0573-89E0-4749-B3BA-A8230145C93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B14C569-23FD-3B4F-86C7-1FF52FE83CE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C8FC9CB4-FC5F-4348-B1AB-22D9A039648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7A10F6AE-40C5-024F-9107-AF7DB0A7561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0F2A389E-88CC-CB42-AB6A-7B5880C33E6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471442F2-D6F0-9B4B-83A9-AAE22C9EB4D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FF0A1353-B962-4B4E-94E7-F06186EFBD0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3449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0F5646-53B3-1F45-8AAE-D8A31807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D0E932-6D7E-3D40-B370-86B47B741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14445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023857-E1BB-F941-A6E3-A66C21764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25F25D-F29C-834F-B30E-BECD8F6320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9700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028083-F9C3-8645-A089-8E3F650F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1F4024-6564-8946-861F-B422346D6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161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4ED703-791C-6F4C-9575-94181DFAB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2B610E-37B0-8641-ACC5-CF557ECB61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A92417-C1CE-8648-92F7-E294B68BCC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9597" y="3724790"/>
            <a:ext cx="4748801" cy="688975"/>
          </a:xfrm>
        </p:spPr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78793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F82B735F-2DA9-0742-BA9E-881E6714B7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0A7981-45C1-E94F-8803-0824910375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3FEF3A37-06AC-BD49-8977-E70BED966A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733755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C23DB5F-041B-F840-81C7-C02F77DB48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A1F9DB-F261-3943-84BA-F7D1A36E3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E9026AEF-2F64-3044-A6AF-23E6EEECE7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2044069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C1FC516-EA8A-D640-8497-FD22FA8E34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E422E3-D031-4642-B601-7E10410818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DF14AD-1C01-4147-B8C0-4B321440DC0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CFEE43C3-C7E5-4D4D-ABE6-EF64AC50E4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46963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2D5BC5-2965-4447-91CD-7438672A7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E6DD1F-272F-F84F-B31B-236D15A22D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788ABD8F-52B1-9844-8F01-568752C811B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3771" y="1228157"/>
            <a:ext cx="4641655" cy="4651562"/>
          </a:xfrm>
        </p:spPr>
      </p:sp>
    </p:spTree>
    <p:extLst>
      <p:ext uri="{BB962C8B-B14F-4D97-AF65-F5344CB8AC3E}">
        <p14:creationId xmlns:p14="http://schemas.microsoft.com/office/powerpoint/2010/main" val="28411152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00333"/>
        </a:solidFill>
        <a:ln>
          <a:noFill/>
        </a:ln>
      </a:spPr>
      <a:bodyPr rtlCol="0" anchor="ctr"/>
      <a:lstStyle>
        <a:defPPr algn="ctr">
          <a:defRPr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320</Words>
  <Application>Microsoft Office PowerPoint</Application>
  <PresentationFormat>Widescreen</PresentationFormat>
  <Paragraphs>27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Tema de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García</dc:creator>
  <cp:lastModifiedBy>Lima, Itala</cp:lastModifiedBy>
  <cp:revision>163</cp:revision>
  <dcterms:created xsi:type="dcterms:W3CDTF">2020-08-20T01:34:26Z</dcterms:created>
  <dcterms:modified xsi:type="dcterms:W3CDTF">2020-11-09T17:13:01Z</dcterms:modified>
</cp:coreProperties>
</file>