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1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AAACE8-E9CB-4404-B665-4DE5E4139B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BA525E8-832A-4167-9612-53CE065C04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769B75A-1D2D-40A9-8564-741CB7130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92E2-8592-45A6-8A2C-90F7B0CA9E87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707E13C-5522-4850-9BC8-54BCE6258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46796A9-754A-408C-A446-4087B363A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E31F0-63EF-45EB-B47F-7986E54B3F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6311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6A6105-83B7-4CFD-901E-423E1D4A2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66DD965-D6FE-40DF-8990-F3C7A69B2B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CBF797F-7603-4210-A453-1D26AE355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92E2-8592-45A6-8A2C-90F7B0CA9E87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3D3C8C8-B407-4F71-BD27-5B60AEEDE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DB6A1AC-8268-4274-BB86-05EDC256B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E31F0-63EF-45EB-B47F-7986E54B3F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282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A6239CC-D8E3-484C-96DE-937A71470F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6494F07-B34B-4AC1-B162-922D83F184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44FCF18-588E-48F3-892B-28C109D1A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92E2-8592-45A6-8A2C-90F7B0CA9E87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FDDC221-8B4E-4717-BEC5-91A62DAD6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AA3256C-A19A-42E8-A14E-ACC1D0675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E31F0-63EF-45EB-B47F-7986E54B3F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8877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35A2B6-8722-4C99-ACF2-455F8BA80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52B01D0-18FB-43D9-A4AB-AADADE1A6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CF2B538-1F21-49FB-9E4B-6D11313A7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92E2-8592-45A6-8A2C-90F7B0CA9E87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55B9C6E-1900-43B2-9BE0-2BD684B59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40B35D4-A82D-4544-9452-958ACE7DF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E31F0-63EF-45EB-B47F-7986E54B3F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9251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866DC0-93FE-43E4-A2C4-E63DF1676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EC62018-D537-444A-AF4A-C9BC57210C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3CC2DF-B017-4204-94DA-B5C81517C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92E2-8592-45A6-8A2C-90F7B0CA9E87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61B303-291F-4A05-9FE5-C364D69D3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FAF28C2-2AFF-435F-8267-70760F884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E31F0-63EF-45EB-B47F-7986E54B3F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768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5655D6-A2A9-4E52-B201-D1096A2BF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E142EC4-421A-4BF6-8D11-8DCC9B5638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02451-B29B-442A-8891-A0110EFEA0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E2CFECA-0B8E-43C4-815B-F380C1BF3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92E2-8592-45A6-8A2C-90F7B0CA9E87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6898249-3E7B-4C2C-91F5-ABB603432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2A53370-F102-4FA8-BC0C-A00B57CFD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E31F0-63EF-45EB-B47F-7986E54B3F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2840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955D70-C540-4DE1-A8D8-94DBEE561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AB48425-CB95-4CFA-B06F-6B5ADE57BC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41139A1-33D0-4AA9-84D2-C3084CCB0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00EDB90-CEAC-4542-B805-A6BFF48E0E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5E1FF1E-EEDF-424C-B57C-BDD02A7EE2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D5B0C66-B074-4F14-8789-952229CC4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92E2-8592-45A6-8A2C-90F7B0CA9E87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186490F-DA92-44FF-A7F6-C074217DE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21BB504-5A7F-442A-BE5F-3257E069C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E31F0-63EF-45EB-B47F-7986E54B3F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7864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9DED80-DFD4-40D9-B6E0-8B9D5913B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91DA3CC-A1FF-4EFA-B55A-5390A112E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92E2-8592-45A6-8A2C-90F7B0CA9E87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AFD0DC9-D00E-4A96-8DDD-14F0E61D6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303B9DE-5B1E-4F16-B424-7ACD7BB05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E31F0-63EF-45EB-B47F-7986E54B3F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959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5BFAB0F-63C5-4FD1-9C1B-EE2E8D300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92E2-8592-45A6-8A2C-90F7B0CA9E87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1C1A005-EC8F-4397-A87B-830BC4794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E353D73-34C7-4DB2-B80F-028A091BB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E31F0-63EF-45EB-B47F-7986E54B3F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4121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E62412-99EE-4873-865F-5A8E6399B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5185ABA-EA66-41D9-8100-EDC80E07F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766EB72-495A-421B-98C5-C179899691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29D67C5-741A-4603-8737-3E6AA83CD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92E2-8592-45A6-8A2C-90F7B0CA9E87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5F30126-1E4C-4F28-B9FB-96E0906B6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CE961D7-91E9-485B-98B4-24E9A2CA7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E31F0-63EF-45EB-B47F-7986E54B3F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7395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197677-69C8-4E44-AD49-075B66BCD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776E781-D564-4549-A663-CDEE44EB81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B4E5181-F66E-4AA6-8584-7AA3997019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F1B22C8-4528-473E-8A7B-0CA97376C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92E2-8592-45A6-8A2C-90F7B0CA9E87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6ABB497-DFF0-43FD-ADF8-75D12CCCD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A79E6C6-3F24-4141-BE09-DE4A19A23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E31F0-63EF-45EB-B47F-7986E54B3F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8692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A6C8547-BEB3-4742-8F3E-14F371F7C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EEEED60-007B-4BED-889D-E2D47405E9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D47ECF9-C219-4712-B5E4-02C50F019B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092E2-8592-45A6-8A2C-90F7B0CA9E87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BEF975A-2FC9-4110-94F5-63EDE97972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D06499A-C742-4352-B9F1-CDF24931BF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E31F0-63EF-45EB-B47F-7986E54B3F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6796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F19DA458-96E2-43C9-BE16-1A776DFECD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06F4C155-35FB-4036-B34D-F2482A71EC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775350"/>
              </p:ext>
            </p:extLst>
          </p:nvPr>
        </p:nvGraphicFramePr>
        <p:xfrm>
          <a:off x="0" y="-2"/>
          <a:ext cx="13494168" cy="6976692"/>
        </p:xfrm>
        <a:graphic>
          <a:graphicData uri="http://schemas.openxmlformats.org/drawingml/2006/table">
            <a:tbl>
              <a:tblPr/>
              <a:tblGrid>
                <a:gridCol w="1909482">
                  <a:extLst>
                    <a:ext uri="{9D8B030D-6E8A-4147-A177-3AD203B41FA5}">
                      <a16:colId xmlns:a16="http://schemas.microsoft.com/office/drawing/2014/main" val="957252164"/>
                    </a:ext>
                  </a:extLst>
                </a:gridCol>
                <a:gridCol w="1882589">
                  <a:extLst>
                    <a:ext uri="{9D8B030D-6E8A-4147-A177-3AD203B41FA5}">
                      <a16:colId xmlns:a16="http://schemas.microsoft.com/office/drawing/2014/main" val="124727422"/>
                    </a:ext>
                  </a:extLst>
                </a:gridCol>
                <a:gridCol w="1694329">
                  <a:extLst>
                    <a:ext uri="{9D8B030D-6E8A-4147-A177-3AD203B41FA5}">
                      <a16:colId xmlns:a16="http://schemas.microsoft.com/office/drawing/2014/main" val="1941926261"/>
                    </a:ext>
                  </a:extLst>
                </a:gridCol>
                <a:gridCol w="2159008">
                  <a:extLst>
                    <a:ext uri="{9D8B030D-6E8A-4147-A177-3AD203B41FA5}">
                      <a16:colId xmlns:a16="http://schemas.microsoft.com/office/drawing/2014/main" val="202226407"/>
                    </a:ext>
                  </a:extLst>
                </a:gridCol>
                <a:gridCol w="2006821">
                  <a:extLst>
                    <a:ext uri="{9D8B030D-6E8A-4147-A177-3AD203B41FA5}">
                      <a16:colId xmlns:a16="http://schemas.microsoft.com/office/drawing/2014/main" val="519104388"/>
                    </a:ext>
                  </a:extLst>
                </a:gridCol>
                <a:gridCol w="2084846">
                  <a:extLst>
                    <a:ext uri="{9D8B030D-6E8A-4147-A177-3AD203B41FA5}">
                      <a16:colId xmlns:a16="http://schemas.microsoft.com/office/drawing/2014/main" val="2199203038"/>
                    </a:ext>
                  </a:extLst>
                </a:gridCol>
                <a:gridCol w="1757093">
                  <a:extLst>
                    <a:ext uri="{9D8B030D-6E8A-4147-A177-3AD203B41FA5}">
                      <a16:colId xmlns:a16="http://schemas.microsoft.com/office/drawing/2014/main" val="1539208683"/>
                    </a:ext>
                  </a:extLst>
                </a:gridCol>
              </a:tblGrid>
              <a:tr h="465695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CARAVANA </a:t>
                      </a:r>
                      <a:r>
                        <a:rPr lang="pt-B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G|</a:t>
                      </a:r>
                      <a:r>
                        <a:rPr lang="pt-BR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pt-BR" sz="1200" b="1" i="0" u="none" strike="noStrike" baseline="0" dirty="0" smtClean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CIDADES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pt-B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Aproximadamente 15.000 </a:t>
                      </a:r>
                      <a:r>
                        <a:rPr lang="pt-BR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km’s</a:t>
                      </a:r>
                      <a:r>
                        <a:rPr lang="pt-B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pt-B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45 </a:t>
                      </a:r>
                      <a:r>
                        <a:rPr lang="pt-B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DIAS 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631508"/>
                  </a:ext>
                </a:extLst>
              </a:tr>
              <a:tr h="4807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09/</a:t>
                      </a:r>
                      <a:r>
                        <a:rPr lang="pt-BR" sz="11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  <a:r>
                        <a:rPr lang="pt-BR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SEGUNDA </a:t>
                      </a:r>
                      <a:endParaRPr lang="pt-BR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10/</a:t>
                      </a:r>
                      <a:r>
                        <a:rPr lang="pt-BR" sz="11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  <a:r>
                        <a:rPr lang="pt-BR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TERÇA</a:t>
                      </a:r>
                      <a:endParaRPr lang="pt-BR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11/</a:t>
                      </a:r>
                      <a:r>
                        <a:rPr lang="pt-BR" sz="11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  <a:r>
                        <a:rPr lang="pt-BR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QUARTA</a:t>
                      </a:r>
                      <a:endParaRPr lang="pt-BR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12/</a:t>
                      </a:r>
                      <a:r>
                        <a:rPr lang="pt-BR" sz="11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  <a:r>
                        <a:rPr lang="pt-BR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QUINTA </a:t>
                      </a:r>
                      <a:endParaRPr lang="pt-BR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13/</a:t>
                      </a:r>
                      <a:r>
                        <a:rPr lang="pt-BR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nov</a:t>
                      </a:r>
                      <a:r>
                        <a:rPr lang="pt-B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 SEXTA 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14/</a:t>
                      </a:r>
                      <a:r>
                        <a:rPr lang="pt-BR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nov</a:t>
                      </a:r>
                      <a:r>
                        <a:rPr lang="pt-B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 SÁBADO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15/</a:t>
                      </a:r>
                      <a:r>
                        <a:rPr lang="pt-BR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nov</a:t>
                      </a:r>
                      <a:r>
                        <a:rPr lang="pt-B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 DOMINGO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959841"/>
                  </a:ext>
                </a:extLst>
              </a:tr>
              <a:tr h="390584">
                <a:tc>
                  <a:txBody>
                    <a:bodyPr/>
                    <a:lstStyle/>
                    <a:p>
                      <a:pPr algn="ctr" rtl="0" fontAlgn="ctr"/>
                      <a:endParaRPr lang="pt-BR" sz="1100" b="1" i="0" u="none" strike="noStrike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100" b="1" i="0" u="none" strike="noStrike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100" b="1" i="0" u="none" strike="noStrike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 baseline="0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DESLOCAMENTO </a:t>
                      </a:r>
                      <a:endParaRPr lang="pt-BR" sz="1100" b="1" i="0" u="none" strike="noStrike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DESLOCAMENTO</a:t>
                      </a:r>
                      <a:endParaRPr lang="pt-BR" sz="1100" b="1" i="0" u="none" strike="noStrike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</a:t>
                      </a:r>
                      <a:r>
                        <a:rPr lang="pt-B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GRANDE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DESLOCAMENTO</a:t>
                      </a:r>
                      <a:endParaRPr lang="pt-BR" sz="1100" b="1" i="0" u="none" strike="noStrike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047759"/>
                  </a:ext>
                </a:extLst>
              </a:tr>
              <a:tr h="4807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16/</a:t>
                      </a:r>
                      <a:r>
                        <a:rPr lang="pt-BR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  <a:r>
                        <a:rPr lang="pt-B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17/</a:t>
                      </a:r>
                      <a:r>
                        <a:rPr lang="pt-BR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  <a:r>
                        <a:rPr lang="pt-B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18/</a:t>
                      </a:r>
                      <a:r>
                        <a:rPr lang="pt-BR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  <a:r>
                        <a:rPr lang="pt-B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19/</a:t>
                      </a:r>
                      <a:r>
                        <a:rPr lang="pt-BR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  <a:r>
                        <a:rPr lang="pt-B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20/</a:t>
                      </a:r>
                      <a:r>
                        <a:rPr lang="pt-BR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21/</a:t>
                      </a:r>
                      <a:r>
                        <a:rPr lang="pt-BR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  <a:r>
                        <a:rPr lang="pt-B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22/</a:t>
                      </a:r>
                      <a:r>
                        <a:rPr lang="pt-BR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  <a:r>
                        <a:rPr lang="pt-B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240278"/>
                  </a:ext>
                </a:extLst>
              </a:tr>
              <a:tr h="39058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MARÍLIA</a:t>
                      </a:r>
                      <a:r>
                        <a:rPr lang="pt-B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t-BR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BAURU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SÃO</a:t>
                      </a:r>
                      <a:r>
                        <a:rPr lang="pt-B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JOSÉ DO RIO PRETO</a:t>
                      </a:r>
                      <a:endParaRPr lang="pt-BR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DESLOCAMENTO</a:t>
                      </a:r>
                      <a:endParaRPr lang="pt-BR" sz="1100" b="1" i="0" u="none" strike="noStrike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BLUMENAU     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JOINVILLE</a:t>
                      </a:r>
                      <a:endParaRPr lang="pt-BR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SÃO</a:t>
                      </a:r>
                      <a:r>
                        <a:rPr lang="pt-B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JOSÉ DOS PINHAIS  CURITIBA</a:t>
                      </a:r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DESLOCAMENTO</a:t>
                      </a:r>
                      <a:endParaRPr lang="pt-BR" sz="1100" b="1" i="0" u="none" strike="noStrike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835774"/>
                  </a:ext>
                </a:extLst>
              </a:tr>
              <a:tr h="4807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23/</a:t>
                      </a:r>
                      <a:r>
                        <a:rPr lang="pt-BR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24/</a:t>
                      </a:r>
                      <a:r>
                        <a:rPr lang="pt-BR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25/</a:t>
                      </a:r>
                      <a:r>
                        <a:rPr lang="pt-BR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26/</a:t>
                      </a:r>
                      <a:r>
                        <a:rPr lang="pt-BR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27/</a:t>
                      </a:r>
                      <a:r>
                        <a:rPr lang="pt-BR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28/</a:t>
                      </a:r>
                      <a:r>
                        <a:rPr lang="pt-BR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29/</a:t>
                      </a:r>
                      <a:r>
                        <a:rPr lang="pt-BR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896295"/>
                  </a:ext>
                </a:extLst>
              </a:tr>
              <a:tr h="39058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 baseline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PIRACICABA        </a:t>
                      </a:r>
                      <a:r>
                        <a:rPr lang="pt-B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CAMPINAS </a:t>
                      </a:r>
                      <a:endParaRPr lang="pt-BR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AMERICANA</a:t>
                      </a:r>
                      <a:r>
                        <a:rPr lang="pt-B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SUMARÉ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ITUPEVA                JUNDIAÍ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SÃO</a:t>
                      </a:r>
                      <a:r>
                        <a:rPr lang="pt-B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JOSÉ DOS CAMPOS  </a:t>
                      </a:r>
                      <a:r>
                        <a:rPr lang="pt-B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MOGI</a:t>
                      </a:r>
                      <a:r>
                        <a:rPr lang="pt-B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DAS CRUZES</a:t>
                      </a:r>
                      <a:endParaRPr lang="pt-BR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PRAIA GRANDE | SÃO VICENTE | SANTOS | CUBATÃO               </a:t>
                      </a:r>
                      <a:endParaRPr lang="pt-BR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DESLOCAMENTO</a:t>
                      </a:r>
                      <a:endParaRPr lang="pt-BR" sz="1100" b="1" i="0" u="none" strike="noStrike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PONTA</a:t>
                      </a:r>
                      <a:r>
                        <a:rPr lang="pt-B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GROSSA</a:t>
                      </a:r>
                      <a:endParaRPr lang="pt-BR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8825784"/>
                  </a:ext>
                </a:extLst>
              </a:tr>
              <a:tr h="4807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30/</a:t>
                      </a:r>
                      <a:r>
                        <a:rPr lang="pt-BR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01/dez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02/dez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03/dez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04/dez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05/dez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06/dez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585408"/>
                  </a:ext>
                </a:extLst>
              </a:tr>
              <a:tr h="39058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DESLOCAMENTO</a:t>
                      </a:r>
                      <a:endParaRPr lang="pt-BR" sz="1100" b="1" i="0" u="none" strike="noStrike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CASCAVEL</a:t>
                      </a:r>
                      <a:endParaRPr lang="pt-BR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MARINGÁ</a:t>
                      </a:r>
                      <a:endParaRPr lang="pt-BR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LONDRINA</a:t>
                      </a:r>
                      <a:endParaRPr lang="pt-BR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DESLOCAMENTO</a:t>
                      </a:r>
                      <a:endParaRPr lang="pt-BR" sz="1100" b="1" i="0" u="none" strike="noStrike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SÃO</a:t>
                      </a:r>
                      <a:r>
                        <a:rPr lang="pt-BR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PAULO</a:t>
                      </a:r>
                      <a:endParaRPr lang="pt-BR" sz="11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DESLOCAMENTO</a:t>
                      </a:r>
                      <a:endParaRPr lang="pt-BR" sz="11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8327"/>
                  </a:ext>
                </a:extLst>
              </a:tr>
              <a:tr h="4807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07/dez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08/dez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09/dez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10/dez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11/dez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12/dez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13/dez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046572"/>
                  </a:ext>
                </a:extLst>
              </a:tr>
              <a:tr h="390584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DESLOCAMENTO</a:t>
                      </a:r>
                      <a:endParaRPr lang="pt-BR" sz="11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PELOTAS</a:t>
                      </a:r>
                      <a:endParaRPr lang="pt-BR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CACHOEIRINHA GRAVATAÍ            </a:t>
                      </a:r>
                      <a:endParaRPr lang="pt-BR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GRAMADO                       CANELA</a:t>
                      </a:r>
                      <a:endParaRPr lang="pt-BR" sz="11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FARROUPILHA                       CAXIAS DO SUL </a:t>
                      </a:r>
                      <a:endParaRPr lang="pt-BR" sz="11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PORTO ALEGRE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NOVO HAMBURGO    SÃO LEOPOLDO</a:t>
                      </a:r>
                      <a:endParaRPr lang="pt-BR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070858"/>
                  </a:ext>
                </a:extLst>
              </a:tr>
              <a:tr h="4807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14/dez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15/dez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16/dez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17/dez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18/dez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19/dez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20/dez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441438"/>
                  </a:ext>
                </a:extLst>
              </a:tr>
              <a:tr h="410374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CANOAS</a:t>
                      </a:r>
                      <a:r>
                        <a:rPr lang="pt-BR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| ESTEIO SAPUCAIA</a:t>
                      </a:r>
                      <a:endParaRPr lang="pt-BR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CRICIÚMA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SÃO</a:t>
                      </a:r>
                      <a:r>
                        <a:rPr lang="pt-B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JOSÉ | PALHOÇA FLORIANÓPOLIS</a:t>
                      </a:r>
                      <a:endParaRPr lang="pt-BR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ANTONIO</a:t>
                      </a:r>
                      <a:r>
                        <a:rPr lang="pt-B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CARLOS      BIGUAÇU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BAL.</a:t>
                      </a:r>
                      <a:r>
                        <a:rPr lang="pt-B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CAMBORIÚ | CAMBORIÚ | ITAJAÍ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DESLOCAMENTO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SÃO PAULO</a:t>
                      </a:r>
                      <a:endParaRPr lang="pt-BR" sz="1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6989987"/>
                  </a:ext>
                </a:extLst>
              </a:tr>
              <a:tr h="4807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21/dez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22/dez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23/dez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24/dez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25/dez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26/dez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27/dez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797981"/>
                  </a:ext>
                </a:extLst>
              </a:tr>
              <a:tr h="663991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DESLOCAMENTO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ITABIRITO</a:t>
                      </a:r>
                      <a:endParaRPr lang="pt-BR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BH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DESLOCAMENTO</a:t>
                      </a:r>
                      <a:endParaRPr lang="pt-BR" sz="1100" b="1" i="0" u="none" strike="noStrike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PETRÓPOLIS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988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14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1686</TotalTime>
  <Words>173</Words>
  <Application>Microsoft Office PowerPoint</Application>
  <PresentationFormat>Widescreen</PresentationFormat>
  <Paragraphs>104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samara@promoplus.com.br</dc:creator>
  <cp:lastModifiedBy>Filho, Helio Rubens</cp:lastModifiedBy>
  <cp:revision>90</cp:revision>
  <dcterms:created xsi:type="dcterms:W3CDTF">2020-06-08T23:42:49Z</dcterms:created>
  <dcterms:modified xsi:type="dcterms:W3CDTF">2020-11-24T17:38:43Z</dcterms:modified>
</cp:coreProperties>
</file>