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AACE8-E9CB-4404-B665-4DE5E4139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A525E8-832A-4167-9612-53CE065C0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69B75A-1D2D-40A9-8564-741CB7130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07E13C-5522-4850-9BC8-54BCE6258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6796A9-754A-408C-A446-4087B363A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631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A6105-83B7-4CFD-901E-423E1D4A2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66DD965-D6FE-40DF-8990-F3C7A69B2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BF797F-7603-4210-A453-1D26AE35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D3C8C8-B407-4F71-BD27-5B60AEED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B6A1AC-8268-4274-BB86-05EDC256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28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6239CC-D8E3-484C-96DE-937A71470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6494F07-B34B-4AC1-B162-922D83F18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4FCF18-588E-48F3-892B-28C109D1A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DDC221-8B4E-4717-BEC5-91A62DAD6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A3256C-A19A-42E8-A14E-ACC1D0675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87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5A2B6-8722-4C99-ACF2-455F8BA80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2B01D0-18FB-43D9-A4AB-AADADE1A6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F2B538-1F21-49FB-9E4B-6D11313A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B9C6E-1900-43B2-9BE0-2BD684B59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0B35D4-A82D-4544-9452-958ACE7D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25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66DC0-93FE-43E4-A2C4-E63DF1676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C62018-D537-444A-AF4A-C9BC5721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3CC2DF-B017-4204-94DA-B5C81517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61B303-291F-4A05-9FE5-C364D69D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AF28C2-2AFF-435F-8267-70760F88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6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655D6-A2A9-4E52-B201-D1096A2B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142EC4-421A-4BF6-8D11-8DCC9B563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602451-B29B-442A-8891-A0110EFEA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2CFECA-0B8E-43C4-815B-F380C1BF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898249-3E7B-4C2C-91F5-ABB603432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2A53370-F102-4FA8-BC0C-A00B57CF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84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55D70-C540-4DE1-A8D8-94DBEE561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B48425-CB95-4CFA-B06F-6B5ADE57B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41139A1-33D0-4AA9-84D2-C3084CCB0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00EDB90-CEAC-4542-B805-A6BFF48E0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5E1FF1E-EEDF-424C-B57C-BDD02A7EE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D5B0C66-B074-4F14-8789-952229CC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186490F-DA92-44FF-A7F6-C074217DE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21BB504-5A7F-442A-BE5F-3257E069C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86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9DED80-DFD4-40D9-B6E0-8B9D5913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91DA3CC-A1FF-4EFA-B55A-5390A112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AFD0DC9-D00E-4A96-8DDD-14F0E61D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303B9DE-5B1E-4F16-B424-7ACD7BB0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59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5BFAB0F-63C5-4FD1-9C1B-EE2E8D300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1C1A005-EC8F-4397-A87B-830BC479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E353D73-34C7-4DB2-B80F-028A091BB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121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62412-99EE-4873-865F-5A8E6399B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185ABA-EA66-41D9-8100-EDC80E07F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766EB72-495A-421B-98C5-C17989969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29D67C5-741A-4603-8737-3E6AA83CD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5F30126-1E4C-4F28-B9FB-96E0906B6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CE961D7-91E9-485B-98B4-24E9A2CA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739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97677-69C8-4E44-AD49-075B66BC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6E781-D564-4549-A663-CDEE44EB8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B4E5181-F66E-4AA6-8584-7AA399701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1B22C8-4528-473E-8A7B-0CA97376C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ABB497-DFF0-43FD-ADF8-75D12CCCD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79E6C6-3F24-4141-BE09-DE4A19A2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69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A6C8547-BEB3-4742-8F3E-14F371F7C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EEED60-007B-4BED-889D-E2D47405E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47ECF9-C219-4712-B5E4-02C50F019B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092E2-8592-45A6-8A2C-90F7B0CA9E87}" type="datetimeFigureOut">
              <a:rPr lang="pt-BR" smtClean="0"/>
              <a:t>24/11/2020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EF975A-2FC9-4110-94F5-63EDE9797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06499A-C742-4352-B9F1-CDF24931B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E31F0-63EF-45EB-B47F-7986E54B3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79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19DA458-96E2-43C9-BE16-1A776DFECD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6F4C155-35FB-4036-B34D-F2482A71E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775350"/>
              </p:ext>
            </p:extLst>
          </p:nvPr>
        </p:nvGraphicFramePr>
        <p:xfrm>
          <a:off x="0" y="-2"/>
          <a:ext cx="13494168" cy="6976692"/>
        </p:xfrm>
        <a:graphic>
          <a:graphicData uri="http://schemas.openxmlformats.org/drawingml/2006/table">
            <a:tbl>
              <a:tblPr/>
              <a:tblGrid>
                <a:gridCol w="1909482">
                  <a:extLst>
                    <a:ext uri="{9D8B030D-6E8A-4147-A177-3AD203B41FA5}">
                      <a16:colId xmlns:a16="http://schemas.microsoft.com/office/drawing/2014/main" val="957252164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124727422"/>
                    </a:ext>
                  </a:extLst>
                </a:gridCol>
                <a:gridCol w="1694329">
                  <a:extLst>
                    <a:ext uri="{9D8B030D-6E8A-4147-A177-3AD203B41FA5}">
                      <a16:colId xmlns:a16="http://schemas.microsoft.com/office/drawing/2014/main" val="1941926261"/>
                    </a:ext>
                  </a:extLst>
                </a:gridCol>
                <a:gridCol w="2159008">
                  <a:extLst>
                    <a:ext uri="{9D8B030D-6E8A-4147-A177-3AD203B41FA5}">
                      <a16:colId xmlns:a16="http://schemas.microsoft.com/office/drawing/2014/main" val="202226407"/>
                    </a:ext>
                  </a:extLst>
                </a:gridCol>
                <a:gridCol w="2006821">
                  <a:extLst>
                    <a:ext uri="{9D8B030D-6E8A-4147-A177-3AD203B41FA5}">
                      <a16:colId xmlns:a16="http://schemas.microsoft.com/office/drawing/2014/main" val="519104388"/>
                    </a:ext>
                  </a:extLst>
                </a:gridCol>
                <a:gridCol w="2084846">
                  <a:extLst>
                    <a:ext uri="{9D8B030D-6E8A-4147-A177-3AD203B41FA5}">
                      <a16:colId xmlns:a16="http://schemas.microsoft.com/office/drawing/2014/main" val="2199203038"/>
                    </a:ext>
                  </a:extLst>
                </a:gridCol>
                <a:gridCol w="1757093">
                  <a:extLst>
                    <a:ext uri="{9D8B030D-6E8A-4147-A177-3AD203B41FA5}">
                      <a16:colId xmlns:a16="http://schemas.microsoft.com/office/drawing/2014/main" val="1539208683"/>
                    </a:ext>
                  </a:extLst>
                </a:gridCol>
              </a:tblGrid>
              <a:tr h="46569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CARAVANA 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G|</a:t>
                      </a:r>
                      <a:r>
                        <a:rPr lang="pt-BR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pt-BR" sz="1200" b="1" i="0" u="none" strike="noStrike" baseline="0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pt-BR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CIDADES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Aproximadamente 15.000 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km’s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45 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DIAS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631508"/>
                  </a:ext>
                </a:extLst>
              </a:tr>
              <a:tr h="480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</a:t>
                      </a:r>
                      <a:r>
                        <a:rPr lang="pt-B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SEGUNDA </a:t>
                      </a:r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</a:t>
                      </a:r>
                      <a:r>
                        <a:rPr lang="pt-B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TERÇA</a:t>
                      </a:r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</a:t>
                      </a:r>
                      <a:r>
                        <a:rPr lang="pt-B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QUARTA</a:t>
                      </a:r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</a:t>
                      </a:r>
                      <a:r>
                        <a:rPr lang="pt-B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QUINTA </a:t>
                      </a:r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13/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 SEXTA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14/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 SÁBADO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15/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 DOMINGO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959841"/>
                  </a:ext>
                </a:extLst>
              </a:tr>
              <a:tr h="390584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 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GRANDE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047759"/>
                  </a:ext>
                </a:extLst>
              </a:tr>
              <a:tr h="480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</a:t>
                      </a:r>
                      <a:r>
                        <a:rPr lang="pt-BR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40278"/>
                  </a:ext>
                </a:extLst>
              </a:tr>
              <a:tr h="39058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MARÍLIA</a:t>
                      </a: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BAURU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</a:t>
                      </a: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JOSÉ DO RIO PRETO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BLUMENAU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JOINVILLE</a:t>
                      </a:r>
                      <a:endParaRPr lang="pt-BR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JOSÉ DOS PINHAIS  CURITIBA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35774"/>
                  </a:ext>
                </a:extLst>
              </a:tr>
              <a:tr h="480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29/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896295"/>
                  </a:ext>
                </a:extLst>
              </a:tr>
              <a:tr h="39058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PIRACICABA        </a:t>
                      </a: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CAMPINAS 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AMERICANA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SUMARÉ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ITUPEVA                JUNDIAÍ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</a:t>
                      </a: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JOSÉ DOS CAMPOS  </a:t>
                      </a:r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MOGI</a:t>
                      </a: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DAS CRUZES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PRAIA GRANDE | SÃO VICENTE | SANTOS | CUBATÃO               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PONTA</a:t>
                      </a: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GROSSA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825784"/>
                  </a:ext>
                </a:extLst>
              </a:tr>
              <a:tr h="480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30/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585408"/>
                  </a:ext>
                </a:extLst>
              </a:tr>
              <a:tr h="39058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CASCAVEL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MARINGÁ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LONDRINA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</a:t>
                      </a:r>
                      <a:r>
                        <a:rPr lang="pt-BR" sz="11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PAULO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8327"/>
                  </a:ext>
                </a:extLst>
              </a:tr>
              <a:tr h="480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46572"/>
                  </a:ext>
                </a:extLst>
              </a:tr>
              <a:tr h="390584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PELOTAS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CACHOEIRINHA GRAVATAÍ            </a:t>
                      </a:r>
                      <a:endParaRPr lang="pt-BR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GRAMADO                       CANELA</a:t>
                      </a:r>
                      <a:endParaRPr lang="pt-BR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FARROUPILHA                       CAXIAS DO SUL </a:t>
                      </a:r>
                      <a:endParaRPr lang="pt-BR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PORTO ALEGRE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NOVO HAMBURGO    SÃO LEOPOLDO</a:t>
                      </a: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070858"/>
                  </a:ext>
                </a:extLst>
              </a:tr>
              <a:tr h="480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17/dez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441438"/>
                  </a:ext>
                </a:extLst>
              </a:tr>
              <a:tr h="410374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CANOAS</a:t>
                      </a:r>
                      <a:r>
                        <a:rPr lang="pt-BR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| ESTEIO SAPUCAIA</a:t>
                      </a: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CRICIÚMA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</a:t>
                      </a:r>
                      <a:r>
                        <a:rPr lang="pt-B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JOSÉ | PALHOÇA FLORIANÓPOLIS</a:t>
                      </a:r>
                      <a:endParaRPr lang="pt-BR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ANTONIO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CARLOS      BIGUAÇU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BAL.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CAMBORIÚ | CAMBORIÚ | ITAJAÍ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 PAULO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989987"/>
                  </a:ext>
                </a:extLst>
              </a:tr>
              <a:tr h="4807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27/dez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797981"/>
                  </a:ext>
                </a:extLst>
              </a:tr>
              <a:tr h="66399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ITABIRITO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BH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DESLOCAMENTO</a:t>
                      </a:r>
                      <a:endParaRPr lang="pt-BR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PETRÓPOLIS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988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173</Words>
  <Application>Microsoft Office PowerPoint</Application>
  <PresentationFormat>Widescreen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samara@promoplus.com.br</dc:creator>
  <cp:lastModifiedBy>Filho, Helio Rubens</cp:lastModifiedBy>
  <cp:revision>90</cp:revision>
  <dcterms:created xsi:type="dcterms:W3CDTF">2020-06-08T23:42:49Z</dcterms:created>
  <dcterms:modified xsi:type="dcterms:W3CDTF">2020-11-24T17:38:43Z</dcterms:modified>
</cp:coreProperties>
</file>