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60" r:id="rId2"/>
    <p:sldId id="262" r:id="rId3"/>
  </p:sldIdLst>
  <p:sldSz cx="6858000" cy="9906000" type="A4"/>
  <p:notesSz cx="6858000" cy="9144000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E34"/>
    <a:srgbClr val="A6CE17"/>
    <a:srgbClr val="474747"/>
    <a:srgbClr val="D60093"/>
    <a:srgbClr val="C1305B"/>
    <a:srgbClr val="60B346"/>
    <a:srgbClr val="E6C12B"/>
    <a:srgbClr val="914399"/>
    <a:srgbClr val="F58322"/>
    <a:srgbClr val="DC0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3522" autoAdjust="0"/>
  </p:normalViewPr>
  <p:slideViewPr>
    <p:cSldViewPr snapToGrid="0">
      <p:cViewPr varScale="1">
        <p:scale>
          <a:sx n="43" d="100"/>
          <a:sy n="43" d="100"/>
        </p:scale>
        <p:origin x="2504" y="6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carico Zaniquelli, Naraiane" userId="0b22097b-55bf-4ce6-9ef7-1f2af486380f" providerId="ADAL" clId="{34D9701B-C9A8-4A4B-9D47-BE8396B2DCB8}"/>
    <pc:docChg chg="delSld delMainMaster">
      <pc:chgData name="Tricarico Zaniquelli, Naraiane" userId="0b22097b-55bf-4ce6-9ef7-1f2af486380f" providerId="ADAL" clId="{34D9701B-C9A8-4A4B-9D47-BE8396B2DCB8}" dt="2024-03-13T18:38:34.553" v="14" actId="47"/>
      <pc:docMkLst>
        <pc:docMk/>
      </pc:docMkLst>
      <pc:sldChg chg="del">
        <pc:chgData name="Tricarico Zaniquelli, Naraiane" userId="0b22097b-55bf-4ce6-9ef7-1f2af486380f" providerId="ADAL" clId="{34D9701B-C9A8-4A4B-9D47-BE8396B2DCB8}" dt="2024-03-13T18:38:13.304" v="0" actId="47"/>
        <pc:sldMkLst>
          <pc:docMk/>
          <pc:sldMk cId="3021203473" sldId="256"/>
        </pc:sldMkLst>
      </pc:sldChg>
      <pc:sldChg chg="del">
        <pc:chgData name="Tricarico Zaniquelli, Naraiane" userId="0b22097b-55bf-4ce6-9ef7-1f2af486380f" providerId="ADAL" clId="{34D9701B-C9A8-4A4B-9D47-BE8396B2DCB8}" dt="2024-03-13T18:38:14.233" v="1" actId="47"/>
        <pc:sldMkLst>
          <pc:docMk/>
          <pc:sldMk cId="3224222974" sldId="257"/>
        </pc:sldMkLst>
      </pc:sldChg>
      <pc:sldChg chg="del">
        <pc:chgData name="Tricarico Zaniquelli, Naraiane" userId="0b22097b-55bf-4ce6-9ef7-1f2af486380f" providerId="ADAL" clId="{34D9701B-C9A8-4A4B-9D47-BE8396B2DCB8}" dt="2024-03-13T18:38:15.018" v="2" actId="47"/>
        <pc:sldMkLst>
          <pc:docMk/>
          <pc:sldMk cId="2225094203" sldId="258"/>
        </pc:sldMkLst>
      </pc:sldChg>
      <pc:sldChg chg="del">
        <pc:chgData name="Tricarico Zaniquelli, Naraiane" userId="0b22097b-55bf-4ce6-9ef7-1f2af486380f" providerId="ADAL" clId="{34D9701B-C9A8-4A4B-9D47-BE8396B2DCB8}" dt="2024-03-13T18:38:26.744" v="6" actId="47"/>
        <pc:sldMkLst>
          <pc:docMk/>
          <pc:sldMk cId="1439983664" sldId="259"/>
        </pc:sldMkLst>
      </pc:sldChg>
      <pc:sldChg chg="del">
        <pc:chgData name="Tricarico Zaniquelli, Naraiane" userId="0b22097b-55bf-4ce6-9ef7-1f2af486380f" providerId="ADAL" clId="{34D9701B-C9A8-4A4B-9D47-BE8396B2DCB8}" dt="2024-03-13T18:38:28.013" v="7" actId="47"/>
        <pc:sldMkLst>
          <pc:docMk/>
          <pc:sldMk cId="3835884676" sldId="261"/>
        </pc:sldMkLst>
      </pc:sldChg>
      <pc:sldChg chg="del">
        <pc:chgData name="Tricarico Zaniquelli, Naraiane" userId="0b22097b-55bf-4ce6-9ef7-1f2af486380f" providerId="ADAL" clId="{34D9701B-C9A8-4A4B-9D47-BE8396B2DCB8}" dt="2024-03-13T18:38:29.158" v="9" actId="47"/>
        <pc:sldMkLst>
          <pc:docMk/>
          <pc:sldMk cId="2135138134" sldId="263"/>
        </pc:sldMkLst>
      </pc:sldChg>
      <pc:sldChg chg="del">
        <pc:chgData name="Tricarico Zaniquelli, Naraiane" userId="0b22097b-55bf-4ce6-9ef7-1f2af486380f" providerId="ADAL" clId="{34D9701B-C9A8-4A4B-9D47-BE8396B2DCB8}" dt="2024-03-13T18:38:32.778" v="11" actId="47"/>
        <pc:sldMkLst>
          <pc:docMk/>
          <pc:sldMk cId="3659600627" sldId="264"/>
        </pc:sldMkLst>
      </pc:sldChg>
      <pc:sldChg chg="del">
        <pc:chgData name="Tricarico Zaniquelli, Naraiane" userId="0b22097b-55bf-4ce6-9ef7-1f2af486380f" providerId="ADAL" clId="{34D9701B-C9A8-4A4B-9D47-BE8396B2DCB8}" dt="2024-03-13T18:38:25.210" v="4" actId="47"/>
        <pc:sldMkLst>
          <pc:docMk/>
          <pc:sldMk cId="270792535" sldId="270"/>
        </pc:sldMkLst>
      </pc:sldChg>
      <pc:sldChg chg="del">
        <pc:chgData name="Tricarico Zaniquelli, Naraiane" userId="0b22097b-55bf-4ce6-9ef7-1f2af486380f" providerId="ADAL" clId="{34D9701B-C9A8-4A4B-9D47-BE8396B2DCB8}" dt="2024-03-13T18:38:26.544" v="5" actId="47"/>
        <pc:sldMkLst>
          <pc:docMk/>
          <pc:sldMk cId="1884449627" sldId="271"/>
        </pc:sldMkLst>
      </pc:sldChg>
      <pc:sldChg chg="del">
        <pc:chgData name="Tricarico Zaniquelli, Naraiane" userId="0b22097b-55bf-4ce6-9ef7-1f2af486380f" providerId="ADAL" clId="{34D9701B-C9A8-4A4B-9D47-BE8396B2DCB8}" dt="2024-03-13T18:38:15.749" v="3" actId="47"/>
        <pc:sldMkLst>
          <pc:docMk/>
          <pc:sldMk cId="2912662803" sldId="272"/>
        </pc:sldMkLst>
      </pc:sldChg>
      <pc:sldChg chg="del">
        <pc:chgData name="Tricarico Zaniquelli, Naraiane" userId="0b22097b-55bf-4ce6-9ef7-1f2af486380f" providerId="ADAL" clId="{34D9701B-C9A8-4A4B-9D47-BE8396B2DCB8}" dt="2024-03-13T18:38:32.961" v="12" actId="47"/>
        <pc:sldMkLst>
          <pc:docMk/>
          <pc:sldMk cId="1648447622" sldId="273"/>
        </pc:sldMkLst>
      </pc:sldChg>
      <pc:sldChg chg="del">
        <pc:chgData name="Tricarico Zaniquelli, Naraiane" userId="0b22097b-55bf-4ce6-9ef7-1f2af486380f" providerId="ADAL" clId="{34D9701B-C9A8-4A4B-9D47-BE8396B2DCB8}" dt="2024-03-13T18:38:30.409" v="10" actId="47"/>
        <pc:sldMkLst>
          <pc:docMk/>
          <pc:sldMk cId="1456626162" sldId="274"/>
        </pc:sldMkLst>
      </pc:sldChg>
      <pc:sldChg chg="del">
        <pc:chgData name="Tricarico Zaniquelli, Naraiane" userId="0b22097b-55bf-4ce6-9ef7-1f2af486380f" providerId="ADAL" clId="{34D9701B-C9A8-4A4B-9D47-BE8396B2DCB8}" dt="2024-03-13T18:38:34.553" v="14" actId="47"/>
        <pc:sldMkLst>
          <pc:docMk/>
          <pc:sldMk cId="764122031" sldId="275"/>
        </pc:sldMkLst>
      </pc:sldChg>
      <pc:sldChg chg="del">
        <pc:chgData name="Tricarico Zaniquelli, Naraiane" userId="0b22097b-55bf-4ce6-9ef7-1f2af486380f" providerId="ADAL" clId="{34D9701B-C9A8-4A4B-9D47-BE8396B2DCB8}" dt="2024-03-13T18:38:33.007" v="13" actId="47"/>
        <pc:sldMkLst>
          <pc:docMk/>
          <pc:sldMk cId="2137806398" sldId="276"/>
        </pc:sldMkLst>
      </pc:sldChg>
      <pc:sldChg chg="del">
        <pc:chgData name="Tricarico Zaniquelli, Naraiane" userId="0b22097b-55bf-4ce6-9ef7-1f2af486380f" providerId="ADAL" clId="{34D9701B-C9A8-4A4B-9D47-BE8396B2DCB8}" dt="2024-03-13T18:38:28.901" v="8" actId="47"/>
        <pc:sldMkLst>
          <pc:docMk/>
          <pc:sldMk cId="1382124845" sldId="277"/>
        </pc:sldMkLst>
      </pc:sldChg>
      <pc:sldMasterChg chg="del delSldLayout">
        <pc:chgData name="Tricarico Zaniquelli, Naraiane" userId="0b22097b-55bf-4ce6-9ef7-1f2af486380f" providerId="ADAL" clId="{34D9701B-C9A8-4A4B-9D47-BE8396B2DCB8}" dt="2024-03-13T18:38:26.544" v="5" actId="47"/>
        <pc:sldMasterMkLst>
          <pc:docMk/>
          <pc:sldMasterMk cId="3194092901" sldId="2147483684"/>
        </pc:sldMasterMkLst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2632224477" sldId="2147483685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3866564879" sldId="2147483686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3917368404" sldId="2147483687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412294294" sldId="2147483688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3408970338" sldId="2147483689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3225909530" sldId="2147483690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2596657333" sldId="2147483691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1541667030" sldId="2147483692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975595178" sldId="2147483693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1778508150" sldId="2147483694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26.544" v="5" actId="47"/>
          <pc:sldLayoutMkLst>
            <pc:docMk/>
            <pc:sldMasterMk cId="3194092901" sldId="2147483684"/>
            <pc:sldLayoutMk cId="2998514489" sldId="2147483695"/>
          </pc:sldLayoutMkLst>
        </pc:sldLayoutChg>
      </pc:sldMasterChg>
      <pc:sldMasterChg chg="del delSldLayout">
        <pc:chgData name="Tricarico Zaniquelli, Naraiane" userId="0b22097b-55bf-4ce6-9ef7-1f2af486380f" providerId="ADAL" clId="{34D9701B-C9A8-4A4B-9D47-BE8396B2DCB8}" dt="2024-03-13T18:38:34.553" v="14" actId="47"/>
        <pc:sldMasterMkLst>
          <pc:docMk/>
          <pc:sldMasterMk cId="2099987383" sldId="2147483696"/>
        </pc:sldMasterMkLst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2924288829" sldId="2147483697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463373248" sldId="2147483698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4270802149" sldId="2147483699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2898446346" sldId="2147483700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3504918214" sldId="2147483701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1418259612" sldId="2147483702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1850152856" sldId="2147483703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2751449123" sldId="2147483704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3815549878" sldId="2147483705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1898055686" sldId="2147483706"/>
          </pc:sldLayoutMkLst>
        </pc:sldLayoutChg>
        <pc:sldLayoutChg chg="del">
          <pc:chgData name="Tricarico Zaniquelli, Naraiane" userId="0b22097b-55bf-4ce6-9ef7-1f2af486380f" providerId="ADAL" clId="{34D9701B-C9A8-4A4B-9D47-BE8396B2DCB8}" dt="2024-03-13T18:38:34.553" v="14" actId="47"/>
          <pc:sldLayoutMkLst>
            <pc:docMk/>
            <pc:sldMasterMk cId="2099987383" sldId="2147483696"/>
            <pc:sldLayoutMk cId="3961565032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3F2-2103-4608-9152-34A1C18BE0FA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C2CC-756B-4A19-B81A-29687F8C21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78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33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74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36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02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49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2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5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21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83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83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5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94A856A-CF9B-464D-AA38-548806E9F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229276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4" imgW="395" imgH="394" progId="TCLayout.ActiveDocument.1">
                  <p:embed/>
                </p:oleObj>
              </mc:Choice>
              <mc:Fallback>
                <p:oleObj name="Slide do think-cell" r:id="rId1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4A856A-CF9B-464D-AA38-548806E9F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0ECA-2863-430F-B39D-A173F9C55BDD}" type="datetimeFigureOut">
              <a:rPr lang="pt-BR" smtClean="0"/>
              <a:t>13/03/2024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82D9-8B80-453A-A3C6-CC6B48F2F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8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4E80C80-3EAD-48F9-9DA0-181080125F0E}"/>
              </a:ext>
            </a:extLst>
          </p:cNvPr>
          <p:cNvSpPr/>
          <p:nvPr/>
        </p:nvSpPr>
        <p:spPr>
          <a:xfrm>
            <a:off x="500053" y="6189"/>
            <a:ext cx="5108448" cy="991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D3C305A-9F8A-46F3-A1E7-FCB0ABDF1205}"/>
              </a:ext>
            </a:extLst>
          </p:cNvPr>
          <p:cNvCxnSpPr/>
          <p:nvPr/>
        </p:nvCxnSpPr>
        <p:spPr>
          <a:xfrm>
            <a:off x="3611459" y="548404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4A4A4C4-94BF-4B2D-8E49-0F501122945D}"/>
              </a:ext>
            </a:extLst>
          </p:cNvPr>
          <p:cNvCxnSpPr/>
          <p:nvPr/>
        </p:nvCxnSpPr>
        <p:spPr>
          <a:xfrm>
            <a:off x="832400" y="548404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4ECB56-7D9D-4D9D-8EB7-DAC70F8051D7}"/>
              </a:ext>
            </a:extLst>
          </p:cNvPr>
          <p:cNvSpPr txBox="1"/>
          <p:nvPr/>
        </p:nvSpPr>
        <p:spPr>
          <a:xfrm>
            <a:off x="942533" y="845378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LAMINAS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182D4AB-0D51-44BB-A951-37F2A1AC1AA8}"/>
              </a:ext>
            </a:extLst>
          </p:cNvPr>
          <p:cNvCxnSpPr>
            <a:cxnSpLocks/>
          </p:cNvCxnSpPr>
          <p:nvPr/>
        </p:nvCxnSpPr>
        <p:spPr>
          <a:xfrm>
            <a:off x="832400" y="548404"/>
            <a:ext cx="0" cy="9247464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84BCFC25-9DB2-4736-B352-A043197025D6}"/>
              </a:ext>
            </a:extLst>
          </p:cNvPr>
          <p:cNvCxnSpPr>
            <a:cxnSpLocks/>
          </p:cNvCxnSpPr>
          <p:nvPr/>
        </p:nvCxnSpPr>
        <p:spPr>
          <a:xfrm>
            <a:off x="5252001" y="548404"/>
            <a:ext cx="0" cy="9247464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CB5FF176-98B5-410B-95B6-24532C200CC9}"/>
              </a:ext>
            </a:extLst>
          </p:cNvPr>
          <p:cNvCxnSpPr>
            <a:cxnSpLocks/>
          </p:cNvCxnSpPr>
          <p:nvPr/>
        </p:nvCxnSpPr>
        <p:spPr>
          <a:xfrm>
            <a:off x="2657278" y="2793136"/>
            <a:ext cx="0" cy="2148134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7279ED-AD4C-4972-B82C-A5F5E9449DF3}"/>
              </a:ext>
            </a:extLst>
          </p:cNvPr>
          <p:cNvSpPr/>
          <p:nvPr/>
        </p:nvSpPr>
        <p:spPr>
          <a:xfrm>
            <a:off x="1002050" y="250264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D6FF39C-EF87-4CC0-815F-F19919A5AFFB}"/>
              </a:ext>
            </a:extLst>
          </p:cNvPr>
          <p:cNvSpPr/>
          <p:nvPr/>
        </p:nvSpPr>
        <p:spPr>
          <a:xfrm>
            <a:off x="1610406" y="2506190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6486798-3621-46D4-BF8D-ABE51DDE48D2}"/>
              </a:ext>
            </a:extLst>
          </p:cNvPr>
          <p:cNvSpPr txBox="1"/>
          <p:nvPr/>
        </p:nvSpPr>
        <p:spPr>
          <a:xfrm>
            <a:off x="941491" y="2248731"/>
            <a:ext cx="628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24unid.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6E1A272-921C-4D31-BB58-DC4777AE7E71}"/>
              </a:ext>
            </a:extLst>
          </p:cNvPr>
          <p:cNvSpPr txBox="1"/>
          <p:nvPr/>
        </p:nvSpPr>
        <p:spPr>
          <a:xfrm>
            <a:off x="1582494" y="2234878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5FAA280-27C8-4940-8961-B2AC352BBF9C}"/>
              </a:ext>
            </a:extLst>
          </p:cNvPr>
          <p:cNvSpPr/>
          <p:nvPr/>
        </p:nvSpPr>
        <p:spPr>
          <a:xfrm>
            <a:off x="1173556" y="4408037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00EB202-D715-45D8-8CF6-4F62193447DE}"/>
              </a:ext>
            </a:extLst>
          </p:cNvPr>
          <p:cNvSpPr txBox="1"/>
          <p:nvPr/>
        </p:nvSpPr>
        <p:spPr>
          <a:xfrm>
            <a:off x="1134777" y="4179315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8DAC40C3-51BE-4323-9374-065716B81DEE}"/>
              </a:ext>
            </a:extLst>
          </p:cNvPr>
          <p:cNvCxnSpPr/>
          <p:nvPr/>
        </p:nvCxnSpPr>
        <p:spPr>
          <a:xfrm>
            <a:off x="1124511" y="2788932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11B3AFD3-C4EE-4F40-B7CA-F445D7218D86}"/>
              </a:ext>
            </a:extLst>
          </p:cNvPr>
          <p:cNvCxnSpPr>
            <a:cxnSpLocks/>
          </p:cNvCxnSpPr>
          <p:nvPr/>
        </p:nvCxnSpPr>
        <p:spPr>
          <a:xfrm>
            <a:off x="832400" y="9795868"/>
            <a:ext cx="4419601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593500DB-D67E-413E-9B08-FE6E66D92D31}"/>
              </a:ext>
            </a:extLst>
          </p:cNvPr>
          <p:cNvSpPr txBox="1"/>
          <p:nvPr/>
        </p:nvSpPr>
        <p:spPr>
          <a:xfrm>
            <a:off x="1195871" y="2854239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DESODORANTE</a:t>
            </a: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2A9A9443-2912-4EF7-B169-E6BB3FB932CA}"/>
              </a:ext>
            </a:extLst>
          </p:cNvPr>
          <p:cNvSpPr/>
          <p:nvPr/>
        </p:nvSpPr>
        <p:spPr>
          <a:xfrm>
            <a:off x="2258781" y="250612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C827DDAB-2115-438D-8C71-764C8CC5CA66}"/>
              </a:ext>
            </a:extLst>
          </p:cNvPr>
          <p:cNvSpPr txBox="1"/>
          <p:nvPr/>
        </p:nvSpPr>
        <p:spPr>
          <a:xfrm>
            <a:off x="2196294" y="2260752"/>
            <a:ext cx="628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10unid.</a:t>
            </a:r>
          </a:p>
        </p:txBody>
      </p:sp>
      <p:pic>
        <p:nvPicPr>
          <p:cNvPr id="5" name="Imagem 4" descr="Tela de computador com jogo&#10;&#10;Descrição gerada automaticamente com confiança baixa">
            <a:extLst>
              <a:ext uri="{FF2B5EF4-FFF2-40B4-BE49-F238E27FC236}">
                <a16:creationId xmlns:a16="http://schemas.microsoft.com/office/drawing/2014/main" id="{A4E491D0-F104-49FB-9529-BE68EC441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" y="1367552"/>
            <a:ext cx="602038" cy="867326"/>
          </a:xfrm>
          <a:prstGeom prst="rect">
            <a:avLst/>
          </a:prstGeom>
        </p:spPr>
      </p:pic>
      <p:pic>
        <p:nvPicPr>
          <p:cNvPr id="8" name="Imagem 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B43EABA-51B7-4266-B848-9565C0AA0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28" y="1223527"/>
            <a:ext cx="494899" cy="1112894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653A3033-28FB-4608-8B61-541ED6B6A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1386401"/>
            <a:ext cx="599493" cy="759358"/>
          </a:xfrm>
          <a:prstGeom prst="rect">
            <a:avLst/>
          </a:prstGeom>
        </p:spPr>
      </p:pic>
      <p:pic>
        <p:nvPicPr>
          <p:cNvPr id="18" name="Imagem 17" descr="Lata vermelh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97C07DEA-37BB-4BEB-AC60-81C7D6DD1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23" y="3143470"/>
            <a:ext cx="330612" cy="1109553"/>
          </a:xfrm>
          <a:prstGeom prst="rect">
            <a:avLst/>
          </a:prstGeom>
        </p:spPr>
      </p:pic>
      <p:sp>
        <p:nvSpPr>
          <p:cNvPr id="102" name="Retângulo 101">
            <a:extLst>
              <a:ext uri="{FF2B5EF4-FFF2-40B4-BE49-F238E27FC236}">
                <a16:creationId xmlns:a16="http://schemas.microsoft.com/office/drawing/2014/main" id="{11F95D72-C1F2-430B-8AFA-C3C7D5A0DC05}"/>
              </a:ext>
            </a:extLst>
          </p:cNvPr>
          <p:cNvSpPr/>
          <p:nvPr/>
        </p:nvSpPr>
        <p:spPr>
          <a:xfrm>
            <a:off x="2006495" y="440307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00F62ADB-FF0A-475D-A27F-72DBB90C69DB}"/>
              </a:ext>
            </a:extLst>
          </p:cNvPr>
          <p:cNvSpPr txBox="1"/>
          <p:nvPr/>
        </p:nvSpPr>
        <p:spPr>
          <a:xfrm>
            <a:off x="1972954" y="4168761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pic>
        <p:nvPicPr>
          <p:cNvPr id="9" name="Imagem 8" descr="Garrafa de refrigerante&#10;&#10;Descrição gerada automaticamente com confiança média">
            <a:extLst>
              <a:ext uri="{FF2B5EF4-FFF2-40B4-BE49-F238E27FC236}">
                <a16:creationId xmlns:a16="http://schemas.microsoft.com/office/drawing/2014/main" id="{4769E0AF-E2F4-40E0-B20A-DBED05701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36" y="3125550"/>
            <a:ext cx="370591" cy="1096541"/>
          </a:xfrm>
          <a:prstGeom prst="rect">
            <a:avLst/>
          </a:prstGeom>
        </p:spPr>
      </p:pic>
      <p:sp>
        <p:nvSpPr>
          <p:cNvPr id="95" name="CaixaDeTexto 94">
            <a:extLst>
              <a:ext uri="{FF2B5EF4-FFF2-40B4-BE49-F238E27FC236}">
                <a16:creationId xmlns:a16="http://schemas.microsoft.com/office/drawing/2014/main" id="{5D5EA5DF-D6BC-40DC-B573-920CF56DF6A7}"/>
              </a:ext>
            </a:extLst>
          </p:cNvPr>
          <p:cNvSpPr txBox="1"/>
          <p:nvPr/>
        </p:nvSpPr>
        <p:spPr>
          <a:xfrm>
            <a:off x="3111077" y="2871336"/>
            <a:ext cx="1336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ABSORVENTES</a:t>
            </a: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48216DA2-8501-4C46-B948-E0D31ECD7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3" y="-43136"/>
            <a:ext cx="1082097" cy="1158241"/>
          </a:xfrm>
          <a:prstGeom prst="rect">
            <a:avLst/>
          </a:prstGeom>
        </p:spPr>
      </p:pic>
      <p:pic>
        <p:nvPicPr>
          <p:cNvPr id="15" name="Imagem 14" descr="Uma imagem contendo garrafa, mesa, segurando, comida&#10;&#10;Descrição gerada automaticamente">
            <a:extLst>
              <a:ext uri="{FF2B5EF4-FFF2-40B4-BE49-F238E27FC236}">
                <a16:creationId xmlns:a16="http://schemas.microsoft.com/office/drawing/2014/main" id="{FA0A167C-FCDC-4E78-928B-35CDC8582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26" y="3204733"/>
            <a:ext cx="691395" cy="871426"/>
          </a:xfrm>
          <a:prstGeom prst="rect">
            <a:avLst/>
          </a:prstGeom>
        </p:spPr>
      </p:pic>
      <p:pic>
        <p:nvPicPr>
          <p:cNvPr id="19" name="Imagem 18" descr="Uma imagem contendo Aplicativo&#10;&#10;Descrição gerada automaticamente">
            <a:extLst>
              <a:ext uri="{FF2B5EF4-FFF2-40B4-BE49-F238E27FC236}">
                <a16:creationId xmlns:a16="http://schemas.microsoft.com/office/drawing/2014/main" id="{87019210-3665-4B02-9CAA-16E1B9FB9C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09" y="3206813"/>
            <a:ext cx="756137" cy="953026"/>
          </a:xfrm>
          <a:prstGeom prst="rect">
            <a:avLst/>
          </a:prstGeom>
        </p:spPr>
      </p:pic>
      <p:pic>
        <p:nvPicPr>
          <p:cNvPr id="24" name="Imagem 23" descr="Aplicativo&#10;&#10;Descrição gerada automaticamente com confiança baixa">
            <a:extLst>
              <a:ext uri="{FF2B5EF4-FFF2-40B4-BE49-F238E27FC236}">
                <a16:creationId xmlns:a16="http://schemas.microsoft.com/office/drawing/2014/main" id="{AADBB4B6-6A9A-4873-8F9A-8BF48B22A1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95" y="3238025"/>
            <a:ext cx="736901" cy="928782"/>
          </a:xfrm>
          <a:prstGeom prst="rect">
            <a:avLst/>
          </a:prstGeom>
        </p:spPr>
      </p:pic>
      <p:sp>
        <p:nvSpPr>
          <p:cNvPr id="106" name="Retângulo 105">
            <a:extLst>
              <a:ext uri="{FF2B5EF4-FFF2-40B4-BE49-F238E27FC236}">
                <a16:creationId xmlns:a16="http://schemas.microsoft.com/office/drawing/2014/main" id="{90D8DA6D-6B96-466C-9D93-5CBDDD45D019}"/>
              </a:ext>
            </a:extLst>
          </p:cNvPr>
          <p:cNvSpPr/>
          <p:nvPr/>
        </p:nvSpPr>
        <p:spPr>
          <a:xfrm>
            <a:off x="2925960" y="441208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CDD09141-8BD9-4E62-BD8F-4D2A7E453ADF}"/>
              </a:ext>
            </a:extLst>
          </p:cNvPr>
          <p:cNvSpPr txBox="1"/>
          <p:nvPr/>
        </p:nvSpPr>
        <p:spPr>
          <a:xfrm>
            <a:off x="2880137" y="4111679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8unid.</a:t>
            </a: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id="{6ABEDA3C-8B87-4FC3-9383-4DD52AD51068}"/>
              </a:ext>
            </a:extLst>
          </p:cNvPr>
          <p:cNvSpPr/>
          <p:nvPr/>
        </p:nvSpPr>
        <p:spPr>
          <a:xfrm>
            <a:off x="3668841" y="441655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2D5DC562-C0DD-4B44-8465-0942795647F1}"/>
              </a:ext>
            </a:extLst>
          </p:cNvPr>
          <p:cNvSpPr txBox="1"/>
          <p:nvPr/>
        </p:nvSpPr>
        <p:spPr>
          <a:xfrm>
            <a:off x="3627990" y="4103274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8unid.</a:t>
            </a: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F67BD601-C9B4-48F3-A1C4-C39E9760BC45}"/>
              </a:ext>
            </a:extLst>
          </p:cNvPr>
          <p:cNvSpPr/>
          <p:nvPr/>
        </p:nvSpPr>
        <p:spPr>
          <a:xfrm>
            <a:off x="4434898" y="441536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A51793E0-5A45-49AB-9BCD-7DBD1C9B599C}"/>
              </a:ext>
            </a:extLst>
          </p:cNvPr>
          <p:cNvSpPr txBox="1"/>
          <p:nvPr/>
        </p:nvSpPr>
        <p:spPr>
          <a:xfrm>
            <a:off x="4337291" y="4090710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32 unid.</a:t>
            </a:r>
          </a:p>
        </p:txBody>
      </p:sp>
      <p:pic>
        <p:nvPicPr>
          <p:cNvPr id="27" name="Imagem 26" descr="Uma imagem contendo no interior, garrafa, comida, mesa&#10;&#10;Descrição gerada automaticamente">
            <a:extLst>
              <a:ext uri="{FF2B5EF4-FFF2-40B4-BE49-F238E27FC236}">
                <a16:creationId xmlns:a16="http://schemas.microsoft.com/office/drawing/2014/main" id="{27DCA9B5-A661-46B9-8B89-96ED092357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72" y="5667972"/>
            <a:ext cx="564733" cy="1631984"/>
          </a:xfrm>
          <a:prstGeom prst="rect">
            <a:avLst/>
          </a:prstGeom>
        </p:spPr>
      </p:pic>
      <p:pic>
        <p:nvPicPr>
          <p:cNvPr id="31" name="Imagem 3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57FAA97-8591-43F0-A39F-218B46CD52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88" y="5487116"/>
            <a:ext cx="1424456" cy="435106"/>
          </a:xfrm>
          <a:prstGeom prst="rect">
            <a:avLst/>
          </a:prstGeom>
        </p:spPr>
      </p:pic>
      <p:pic>
        <p:nvPicPr>
          <p:cNvPr id="35" name="Imagem 34" descr="Uma imagem contendo azul, diferente, água, esqui&#10;&#10;Descrição gerada automaticamente">
            <a:extLst>
              <a:ext uri="{FF2B5EF4-FFF2-40B4-BE49-F238E27FC236}">
                <a16:creationId xmlns:a16="http://schemas.microsoft.com/office/drawing/2014/main" id="{44CC0B82-00DF-4D18-BDC5-D4C269B8B1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301" y="5697242"/>
            <a:ext cx="309566" cy="1570483"/>
          </a:xfrm>
          <a:prstGeom prst="rect">
            <a:avLst/>
          </a:prstGeom>
        </p:spPr>
      </p:pic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9E4AE1E6-6554-4D70-92B3-0A0A347700FB}"/>
              </a:ext>
            </a:extLst>
          </p:cNvPr>
          <p:cNvSpPr txBox="1"/>
          <p:nvPr/>
        </p:nvSpPr>
        <p:spPr>
          <a:xfrm>
            <a:off x="2358673" y="5034695"/>
            <a:ext cx="137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BUCAL</a:t>
            </a:r>
          </a:p>
        </p:txBody>
      </p:sp>
      <p:sp>
        <p:nvSpPr>
          <p:cNvPr id="119" name="Retângulo 118">
            <a:extLst>
              <a:ext uri="{FF2B5EF4-FFF2-40B4-BE49-F238E27FC236}">
                <a16:creationId xmlns:a16="http://schemas.microsoft.com/office/drawing/2014/main" id="{749E8901-B573-4D30-BB7B-33F2B1B267A2}"/>
              </a:ext>
            </a:extLst>
          </p:cNvPr>
          <p:cNvSpPr/>
          <p:nvPr/>
        </p:nvSpPr>
        <p:spPr>
          <a:xfrm>
            <a:off x="1593758" y="6071841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630C0DF9-9554-4F9C-8B79-F015A51EFF2F}"/>
              </a:ext>
            </a:extLst>
          </p:cNvPr>
          <p:cNvSpPr txBox="1"/>
          <p:nvPr/>
        </p:nvSpPr>
        <p:spPr>
          <a:xfrm>
            <a:off x="1618711" y="5837548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70g</a:t>
            </a:r>
          </a:p>
        </p:txBody>
      </p:sp>
      <p:cxnSp>
        <p:nvCxnSpPr>
          <p:cNvPr id="127" name="Conector reto 126">
            <a:extLst>
              <a:ext uri="{FF2B5EF4-FFF2-40B4-BE49-F238E27FC236}">
                <a16:creationId xmlns:a16="http://schemas.microsoft.com/office/drawing/2014/main" id="{1A322702-0310-4F3A-855F-ECA09C8E6285}"/>
              </a:ext>
            </a:extLst>
          </p:cNvPr>
          <p:cNvCxnSpPr/>
          <p:nvPr/>
        </p:nvCxnSpPr>
        <p:spPr>
          <a:xfrm>
            <a:off x="1034184" y="4941270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9E3499C-E61F-4F3B-8B8C-DA41EA850A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5" y="6274535"/>
            <a:ext cx="1424456" cy="413945"/>
          </a:xfrm>
          <a:prstGeom prst="rect">
            <a:avLst/>
          </a:prstGeom>
        </p:spPr>
      </p:pic>
      <p:pic>
        <p:nvPicPr>
          <p:cNvPr id="52" name="Imagem 5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EB57A1E-CBDD-4A7F-B7D5-7E8F3F176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83" y="7085013"/>
            <a:ext cx="1576520" cy="458134"/>
          </a:xfrm>
          <a:prstGeom prst="rect">
            <a:avLst/>
          </a:prstGeom>
        </p:spPr>
      </p:pic>
      <p:sp>
        <p:nvSpPr>
          <p:cNvPr id="132" name="Retângulo 131">
            <a:extLst>
              <a:ext uri="{FF2B5EF4-FFF2-40B4-BE49-F238E27FC236}">
                <a16:creationId xmlns:a16="http://schemas.microsoft.com/office/drawing/2014/main" id="{9782C520-20C2-42C7-9E1C-E90B632BC329}"/>
              </a:ext>
            </a:extLst>
          </p:cNvPr>
          <p:cNvSpPr/>
          <p:nvPr/>
        </p:nvSpPr>
        <p:spPr>
          <a:xfrm>
            <a:off x="1573945" y="689694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FE1498CF-D2FC-4907-8091-8BDB95F2FCE8}"/>
              </a:ext>
            </a:extLst>
          </p:cNvPr>
          <p:cNvSpPr txBox="1"/>
          <p:nvPr/>
        </p:nvSpPr>
        <p:spPr>
          <a:xfrm>
            <a:off x="1580461" y="6662655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70g.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45FA6C72-9C27-4FF0-8EC9-21D06CB326CA}"/>
              </a:ext>
            </a:extLst>
          </p:cNvPr>
          <p:cNvSpPr/>
          <p:nvPr/>
        </p:nvSpPr>
        <p:spPr>
          <a:xfrm>
            <a:off x="1595832" y="772332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B8998B0A-00B8-4464-A325-B37AD2D88EDF}"/>
              </a:ext>
            </a:extLst>
          </p:cNvPr>
          <p:cNvSpPr txBox="1"/>
          <p:nvPr/>
        </p:nvSpPr>
        <p:spPr>
          <a:xfrm>
            <a:off x="1602348" y="7489030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70g.</a:t>
            </a:r>
          </a:p>
        </p:txBody>
      </p:sp>
      <p:pic>
        <p:nvPicPr>
          <p:cNvPr id="57" name="Imagem 56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A2FC4106-B7FA-46A8-ADDB-CD38BCD9F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91" y="5623001"/>
            <a:ext cx="698200" cy="1775737"/>
          </a:xfrm>
          <a:prstGeom prst="rect">
            <a:avLst/>
          </a:prstGeom>
        </p:spPr>
      </p:pic>
      <p:sp>
        <p:nvSpPr>
          <p:cNvPr id="142" name="Retângulo 141">
            <a:extLst>
              <a:ext uri="{FF2B5EF4-FFF2-40B4-BE49-F238E27FC236}">
                <a16:creationId xmlns:a16="http://schemas.microsoft.com/office/drawing/2014/main" id="{EA252DD0-C489-4E1C-A717-F6B4C70D63D9}"/>
              </a:ext>
            </a:extLst>
          </p:cNvPr>
          <p:cNvSpPr/>
          <p:nvPr/>
        </p:nvSpPr>
        <p:spPr>
          <a:xfrm>
            <a:off x="2804511" y="756070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E075320F-D84A-41E2-8380-5F0164A80CB8}"/>
              </a:ext>
            </a:extLst>
          </p:cNvPr>
          <p:cNvSpPr txBox="1"/>
          <p:nvPr/>
        </p:nvSpPr>
        <p:spPr>
          <a:xfrm>
            <a:off x="2758128" y="732641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1unid.</a:t>
            </a: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EF83F054-6A04-4E4A-815E-0FFAE2CDB848}"/>
              </a:ext>
            </a:extLst>
          </p:cNvPr>
          <p:cNvSpPr/>
          <p:nvPr/>
        </p:nvSpPr>
        <p:spPr>
          <a:xfrm>
            <a:off x="3592021" y="756070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2794200E-4F88-4144-BC60-73399139DEF1}"/>
              </a:ext>
            </a:extLst>
          </p:cNvPr>
          <p:cNvSpPr txBox="1"/>
          <p:nvPr/>
        </p:nvSpPr>
        <p:spPr>
          <a:xfrm>
            <a:off x="3545638" y="732641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BC46170B-EBEE-4F78-B8BD-2F5A8772793D}"/>
              </a:ext>
            </a:extLst>
          </p:cNvPr>
          <p:cNvSpPr/>
          <p:nvPr/>
        </p:nvSpPr>
        <p:spPr>
          <a:xfrm>
            <a:off x="4455487" y="756070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DD85029E-A6C7-4946-B474-3CE6DB660B33}"/>
              </a:ext>
            </a:extLst>
          </p:cNvPr>
          <p:cNvSpPr txBox="1"/>
          <p:nvPr/>
        </p:nvSpPr>
        <p:spPr>
          <a:xfrm>
            <a:off x="4409104" y="732641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id="{AF1F4D9B-A790-4219-BA34-5019103DFD62}"/>
              </a:ext>
            </a:extLst>
          </p:cNvPr>
          <p:cNvSpPr txBox="1"/>
          <p:nvPr/>
        </p:nvSpPr>
        <p:spPr>
          <a:xfrm>
            <a:off x="1160366" y="8783870"/>
            <a:ext cx="1184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AMACIANTES</a:t>
            </a:r>
          </a:p>
        </p:txBody>
      </p:sp>
      <p:pic>
        <p:nvPicPr>
          <p:cNvPr id="64" name="Imagem 63" descr="Uma imagem contendo garrafa, comida, foto, mesa&#10;&#10;Descrição gerada automaticamente">
            <a:extLst>
              <a:ext uri="{FF2B5EF4-FFF2-40B4-BE49-F238E27FC236}">
                <a16:creationId xmlns:a16="http://schemas.microsoft.com/office/drawing/2014/main" id="{62E29E7C-6B43-451C-8821-CC22FA2AC2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43" y="8242761"/>
            <a:ext cx="376603" cy="1130936"/>
          </a:xfrm>
          <a:prstGeom prst="rect">
            <a:avLst/>
          </a:prstGeom>
        </p:spPr>
      </p:pic>
      <p:pic>
        <p:nvPicPr>
          <p:cNvPr id="67" name="Imagem 66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8967530F-C511-4DAB-A060-9D69D80721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97" y="8162103"/>
            <a:ext cx="452191" cy="1206749"/>
          </a:xfrm>
          <a:prstGeom prst="rect">
            <a:avLst/>
          </a:prstGeom>
        </p:spPr>
      </p:pic>
      <p:pic>
        <p:nvPicPr>
          <p:cNvPr id="69" name="Imagem 68" descr="Garrafa com rótulo colorido&#10;&#10;Descrição gerada automaticamente com confiança média">
            <a:extLst>
              <a:ext uri="{FF2B5EF4-FFF2-40B4-BE49-F238E27FC236}">
                <a16:creationId xmlns:a16="http://schemas.microsoft.com/office/drawing/2014/main" id="{0829CB99-9E72-45D5-A70C-FDCAB7F2EC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61" y="8158395"/>
            <a:ext cx="452190" cy="1241758"/>
          </a:xfrm>
          <a:prstGeom prst="rect">
            <a:avLst/>
          </a:prstGeom>
        </p:spPr>
      </p:pic>
      <p:cxnSp>
        <p:nvCxnSpPr>
          <p:cNvPr id="180" name="Conector reto 179">
            <a:extLst>
              <a:ext uri="{FF2B5EF4-FFF2-40B4-BE49-F238E27FC236}">
                <a16:creationId xmlns:a16="http://schemas.microsoft.com/office/drawing/2014/main" id="{D3E231CC-B6EC-4C20-9E98-8CEFACF58BB2}"/>
              </a:ext>
            </a:extLst>
          </p:cNvPr>
          <p:cNvCxnSpPr/>
          <p:nvPr/>
        </p:nvCxnSpPr>
        <p:spPr>
          <a:xfrm>
            <a:off x="1073754" y="8137952"/>
            <a:ext cx="3973133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tângulo 182">
            <a:extLst>
              <a:ext uri="{FF2B5EF4-FFF2-40B4-BE49-F238E27FC236}">
                <a16:creationId xmlns:a16="http://schemas.microsoft.com/office/drawing/2014/main" id="{B6F9AB29-9BD2-4AFF-8FA1-72600B7CE32D}"/>
              </a:ext>
            </a:extLst>
          </p:cNvPr>
          <p:cNvSpPr/>
          <p:nvPr/>
        </p:nvSpPr>
        <p:spPr>
          <a:xfrm>
            <a:off x="2550334" y="960177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CaixaDeTexto 183">
            <a:extLst>
              <a:ext uri="{FF2B5EF4-FFF2-40B4-BE49-F238E27FC236}">
                <a16:creationId xmlns:a16="http://schemas.microsoft.com/office/drawing/2014/main" id="{42995B18-13DC-4715-A4A0-AB4FE12D5D0D}"/>
              </a:ext>
            </a:extLst>
          </p:cNvPr>
          <p:cNvSpPr txBox="1"/>
          <p:nvPr/>
        </p:nvSpPr>
        <p:spPr>
          <a:xfrm>
            <a:off x="2485517" y="9367483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500ml.</a:t>
            </a:r>
          </a:p>
        </p:txBody>
      </p:sp>
      <p:sp>
        <p:nvSpPr>
          <p:cNvPr id="185" name="Retângulo 184">
            <a:extLst>
              <a:ext uri="{FF2B5EF4-FFF2-40B4-BE49-F238E27FC236}">
                <a16:creationId xmlns:a16="http://schemas.microsoft.com/office/drawing/2014/main" id="{7F2B267F-BAD7-4407-AB2A-00DD0298B353}"/>
              </a:ext>
            </a:extLst>
          </p:cNvPr>
          <p:cNvSpPr/>
          <p:nvPr/>
        </p:nvSpPr>
        <p:spPr>
          <a:xfrm>
            <a:off x="3466177" y="9601776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3AE96412-C870-4743-809E-D146913C018F}"/>
              </a:ext>
            </a:extLst>
          </p:cNvPr>
          <p:cNvSpPr txBox="1"/>
          <p:nvPr/>
        </p:nvSpPr>
        <p:spPr>
          <a:xfrm>
            <a:off x="3401360" y="9367483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500ml.</a:t>
            </a:r>
          </a:p>
        </p:txBody>
      </p:sp>
      <p:sp>
        <p:nvSpPr>
          <p:cNvPr id="187" name="Retângulo 186">
            <a:extLst>
              <a:ext uri="{FF2B5EF4-FFF2-40B4-BE49-F238E27FC236}">
                <a16:creationId xmlns:a16="http://schemas.microsoft.com/office/drawing/2014/main" id="{D9B81D85-0085-4A9E-A266-333A3044D215}"/>
              </a:ext>
            </a:extLst>
          </p:cNvPr>
          <p:cNvSpPr/>
          <p:nvPr/>
        </p:nvSpPr>
        <p:spPr>
          <a:xfrm>
            <a:off x="4341826" y="9588760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8" name="CaixaDeTexto 187">
            <a:extLst>
              <a:ext uri="{FF2B5EF4-FFF2-40B4-BE49-F238E27FC236}">
                <a16:creationId xmlns:a16="http://schemas.microsoft.com/office/drawing/2014/main" id="{528F71FB-B06A-43B3-A024-6BA5BBE53BB7}"/>
              </a:ext>
            </a:extLst>
          </p:cNvPr>
          <p:cNvSpPr txBox="1"/>
          <p:nvPr/>
        </p:nvSpPr>
        <p:spPr>
          <a:xfrm>
            <a:off x="4295444" y="9354467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500ml</a:t>
            </a:r>
          </a:p>
        </p:txBody>
      </p:sp>
      <p:sp>
        <p:nvSpPr>
          <p:cNvPr id="73" name="CaixaDeTexto 154">
            <a:extLst>
              <a:ext uri="{FF2B5EF4-FFF2-40B4-BE49-F238E27FC236}">
                <a16:creationId xmlns:a16="http://schemas.microsoft.com/office/drawing/2014/main" id="{0DEC7B45-3AA9-49C8-83D3-D93905F0E06F}"/>
              </a:ext>
            </a:extLst>
          </p:cNvPr>
          <p:cNvSpPr txBox="1"/>
          <p:nvPr/>
        </p:nvSpPr>
        <p:spPr>
          <a:xfrm>
            <a:off x="1182172" y="438107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CaixaDeTexto 154">
            <a:extLst>
              <a:ext uri="{FF2B5EF4-FFF2-40B4-BE49-F238E27FC236}">
                <a16:creationId xmlns:a16="http://schemas.microsoft.com/office/drawing/2014/main" id="{975B841B-1FE9-4717-A0EA-072A6282847A}"/>
              </a:ext>
            </a:extLst>
          </p:cNvPr>
          <p:cNvSpPr txBox="1"/>
          <p:nvPr/>
        </p:nvSpPr>
        <p:spPr>
          <a:xfrm>
            <a:off x="2023854" y="437090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5" name="CaixaDeTexto 154">
            <a:extLst>
              <a:ext uri="{FF2B5EF4-FFF2-40B4-BE49-F238E27FC236}">
                <a16:creationId xmlns:a16="http://schemas.microsoft.com/office/drawing/2014/main" id="{340957A7-0C8A-4C41-8820-F9C37ADEC606}"/>
              </a:ext>
            </a:extLst>
          </p:cNvPr>
          <p:cNvSpPr txBox="1"/>
          <p:nvPr/>
        </p:nvSpPr>
        <p:spPr>
          <a:xfrm>
            <a:off x="2940267" y="437619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6" name="CaixaDeTexto 154">
            <a:extLst>
              <a:ext uri="{FF2B5EF4-FFF2-40B4-BE49-F238E27FC236}">
                <a16:creationId xmlns:a16="http://schemas.microsoft.com/office/drawing/2014/main" id="{A05F803B-B7A4-483C-A526-4B72B1205E1D}"/>
              </a:ext>
            </a:extLst>
          </p:cNvPr>
          <p:cNvSpPr txBox="1"/>
          <p:nvPr/>
        </p:nvSpPr>
        <p:spPr>
          <a:xfrm>
            <a:off x="3687543" y="4381804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7" name="CaixaDeTexto 154">
            <a:extLst>
              <a:ext uri="{FF2B5EF4-FFF2-40B4-BE49-F238E27FC236}">
                <a16:creationId xmlns:a16="http://schemas.microsoft.com/office/drawing/2014/main" id="{0F1EEFD1-CE14-421E-B518-4EF38F97B80E}"/>
              </a:ext>
            </a:extLst>
          </p:cNvPr>
          <p:cNvSpPr txBox="1"/>
          <p:nvPr/>
        </p:nvSpPr>
        <p:spPr>
          <a:xfrm>
            <a:off x="4449574" y="437619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8" name="CaixaDeTexto 154">
            <a:extLst>
              <a:ext uri="{FF2B5EF4-FFF2-40B4-BE49-F238E27FC236}">
                <a16:creationId xmlns:a16="http://schemas.microsoft.com/office/drawing/2014/main" id="{204270FB-6B69-460F-A236-DD2FFB328390}"/>
              </a:ext>
            </a:extLst>
          </p:cNvPr>
          <p:cNvSpPr txBox="1"/>
          <p:nvPr/>
        </p:nvSpPr>
        <p:spPr>
          <a:xfrm>
            <a:off x="1610140" y="604197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9" name="CaixaDeTexto 154">
            <a:extLst>
              <a:ext uri="{FF2B5EF4-FFF2-40B4-BE49-F238E27FC236}">
                <a16:creationId xmlns:a16="http://schemas.microsoft.com/office/drawing/2014/main" id="{13A08F58-3918-4A0B-964E-F3272B7E2DB0}"/>
              </a:ext>
            </a:extLst>
          </p:cNvPr>
          <p:cNvSpPr txBox="1"/>
          <p:nvPr/>
        </p:nvSpPr>
        <p:spPr>
          <a:xfrm>
            <a:off x="1596014" y="687001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130038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0" name="CaixaDeTexto 154">
            <a:extLst>
              <a:ext uri="{FF2B5EF4-FFF2-40B4-BE49-F238E27FC236}">
                <a16:creationId xmlns:a16="http://schemas.microsoft.com/office/drawing/2014/main" id="{BDF23B66-4A10-4B32-B48B-47DAF566DDD9}"/>
              </a:ext>
            </a:extLst>
          </p:cNvPr>
          <p:cNvSpPr txBox="1"/>
          <p:nvPr/>
        </p:nvSpPr>
        <p:spPr>
          <a:xfrm>
            <a:off x="1610140" y="769026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130042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1" name="CaixaDeTexto 154">
            <a:extLst>
              <a:ext uri="{FF2B5EF4-FFF2-40B4-BE49-F238E27FC236}">
                <a16:creationId xmlns:a16="http://schemas.microsoft.com/office/drawing/2014/main" id="{F5C1F1A6-83DA-4B20-9D70-8A48BC3D30B9}"/>
              </a:ext>
            </a:extLst>
          </p:cNvPr>
          <p:cNvSpPr txBox="1"/>
          <p:nvPr/>
        </p:nvSpPr>
        <p:spPr>
          <a:xfrm>
            <a:off x="2819678" y="752288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2" name="CaixaDeTexto 154">
            <a:extLst>
              <a:ext uri="{FF2B5EF4-FFF2-40B4-BE49-F238E27FC236}">
                <a16:creationId xmlns:a16="http://schemas.microsoft.com/office/drawing/2014/main" id="{2A33D66D-AD62-4CB9-AAE9-507BD4AE7BAE}"/>
              </a:ext>
            </a:extLst>
          </p:cNvPr>
          <p:cNvSpPr txBox="1"/>
          <p:nvPr/>
        </p:nvSpPr>
        <p:spPr>
          <a:xfrm>
            <a:off x="3600636" y="752288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3" name="CaixaDeTexto 154">
            <a:extLst>
              <a:ext uri="{FF2B5EF4-FFF2-40B4-BE49-F238E27FC236}">
                <a16:creationId xmlns:a16="http://schemas.microsoft.com/office/drawing/2014/main" id="{669C0C20-31CF-47AF-842D-4592200EE0A2}"/>
              </a:ext>
            </a:extLst>
          </p:cNvPr>
          <p:cNvSpPr txBox="1"/>
          <p:nvPr/>
        </p:nvSpPr>
        <p:spPr>
          <a:xfrm>
            <a:off x="4453640" y="752288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130043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5" name="CaixaDeTexto 154">
            <a:extLst>
              <a:ext uri="{FF2B5EF4-FFF2-40B4-BE49-F238E27FC236}">
                <a16:creationId xmlns:a16="http://schemas.microsoft.com/office/drawing/2014/main" id="{C9CA0B8A-9AE3-49CD-84ED-254052AF51C4}"/>
              </a:ext>
            </a:extLst>
          </p:cNvPr>
          <p:cNvSpPr txBox="1"/>
          <p:nvPr/>
        </p:nvSpPr>
        <p:spPr>
          <a:xfrm>
            <a:off x="2559582" y="957261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130024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7" name="CaixaDeTexto 154">
            <a:extLst>
              <a:ext uri="{FF2B5EF4-FFF2-40B4-BE49-F238E27FC236}">
                <a16:creationId xmlns:a16="http://schemas.microsoft.com/office/drawing/2014/main" id="{C7F7F30E-29FB-497E-B858-52B7E627F69B}"/>
              </a:ext>
            </a:extLst>
          </p:cNvPr>
          <p:cNvSpPr txBox="1"/>
          <p:nvPr/>
        </p:nvSpPr>
        <p:spPr>
          <a:xfrm>
            <a:off x="3485299" y="956927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8" name="CaixaDeTexto 154">
            <a:extLst>
              <a:ext uri="{FF2B5EF4-FFF2-40B4-BE49-F238E27FC236}">
                <a16:creationId xmlns:a16="http://schemas.microsoft.com/office/drawing/2014/main" id="{E088812A-E118-458F-B69F-11EEA67F399F}"/>
              </a:ext>
            </a:extLst>
          </p:cNvPr>
          <p:cNvSpPr txBox="1"/>
          <p:nvPr/>
        </p:nvSpPr>
        <p:spPr>
          <a:xfrm>
            <a:off x="4360228" y="9561228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m 3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1AFB3C7C-3954-4FE3-9CAE-79C5D39D50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63" y="1250352"/>
            <a:ext cx="526861" cy="752955"/>
          </a:xfrm>
          <a:prstGeom prst="rect">
            <a:avLst/>
          </a:prstGeom>
        </p:spPr>
      </p:pic>
      <p:pic>
        <p:nvPicPr>
          <p:cNvPr id="7" name="Imagem 6" descr="Uma imagem contendo no interior, mesa, azul, display&#10;&#10;Descrição gerada automaticamente">
            <a:extLst>
              <a:ext uri="{FF2B5EF4-FFF2-40B4-BE49-F238E27FC236}">
                <a16:creationId xmlns:a16="http://schemas.microsoft.com/office/drawing/2014/main" id="{9ECD0E3A-06CA-4789-941B-A1BAE84FAF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18" y="1183292"/>
            <a:ext cx="614515" cy="1128701"/>
          </a:xfrm>
          <a:prstGeom prst="rect">
            <a:avLst/>
          </a:prstGeom>
        </p:spPr>
      </p:pic>
      <p:pic>
        <p:nvPicPr>
          <p:cNvPr id="14" name="Imagem 13" descr="Uma imagem contendo Diagrama&#10;&#10;Descrição gerada automaticamente">
            <a:extLst>
              <a:ext uri="{FF2B5EF4-FFF2-40B4-BE49-F238E27FC236}">
                <a16:creationId xmlns:a16="http://schemas.microsoft.com/office/drawing/2014/main" id="{8E87A7EF-8EFE-4EB9-8F05-B0B0C22F35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23" y="1185011"/>
            <a:ext cx="614515" cy="1128701"/>
          </a:xfrm>
          <a:prstGeom prst="rect">
            <a:avLst/>
          </a:prstGeom>
        </p:spPr>
      </p:pic>
      <p:pic>
        <p:nvPicPr>
          <p:cNvPr id="17" name="Imagem 1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8A58F9BB-A235-42A6-AD44-2B9B7B9051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45" y="1197438"/>
            <a:ext cx="513990" cy="828206"/>
          </a:xfrm>
          <a:prstGeom prst="rect">
            <a:avLst/>
          </a:prstGeom>
        </p:spPr>
      </p:pic>
      <p:sp>
        <p:nvSpPr>
          <p:cNvPr id="97" name="Retângulo 96">
            <a:extLst>
              <a:ext uri="{FF2B5EF4-FFF2-40B4-BE49-F238E27FC236}">
                <a16:creationId xmlns:a16="http://schemas.microsoft.com/office/drawing/2014/main" id="{8992023E-9BE7-4480-90FE-395584559C47}"/>
              </a:ext>
            </a:extLst>
          </p:cNvPr>
          <p:cNvSpPr/>
          <p:nvPr/>
        </p:nvSpPr>
        <p:spPr>
          <a:xfrm>
            <a:off x="2907937" y="250750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9142F0E1-A6F6-477C-BA4B-C91EF19B3B23}"/>
              </a:ext>
            </a:extLst>
          </p:cNvPr>
          <p:cNvSpPr txBox="1"/>
          <p:nvPr/>
        </p:nvSpPr>
        <p:spPr>
          <a:xfrm>
            <a:off x="2885049" y="225359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DDC403F1-67CE-4F39-AD88-AA3576036EFA}"/>
              </a:ext>
            </a:extLst>
          </p:cNvPr>
          <p:cNvSpPr/>
          <p:nvPr/>
        </p:nvSpPr>
        <p:spPr>
          <a:xfrm>
            <a:off x="3544422" y="2516883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FEA895DC-FE55-4560-B6CA-0C6711CD4828}"/>
              </a:ext>
            </a:extLst>
          </p:cNvPr>
          <p:cNvSpPr txBox="1"/>
          <p:nvPr/>
        </p:nvSpPr>
        <p:spPr>
          <a:xfrm>
            <a:off x="3521533" y="2262966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DFB4E964-9206-4F76-B115-B04CF3790713}"/>
              </a:ext>
            </a:extLst>
          </p:cNvPr>
          <p:cNvSpPr/>
          <p:nvPr/>
        </p:nvSpPr>
        <p:spPr>
          <a:xfrm>
            <a:off x="4144011" y="251688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A91C824B-F98D-4C03-93CF-6AC4BDAC6FA7}"/>
              </a:ext>
            </a:extLst>
          </p:cNvPr>
          <p:cNvSpPr txBox="1"/>
          <p:nvPr/>
        </p:nvSpPr>
        <p:spPr>
          <a:xfrm>
            <a:off x="4074830" y="2110727"/>
            <a:ext cx="5950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1unid+</a:t>
            </a:r>
          </a:p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refil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6E5D1C5F-DA95-4E60-887C-442F067A40DB}"/>
              </a:ext>
            </a:extLst>
          </p:cNvPr>
          <p:cNvSpPr/>
          <p:nvPr/>
        </p:nvSpPr>
        <p:spPr>
          <a:xfrm>
            <a:off x="4712052" y="2511418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842BCBFE-DCD8-4327-9412-B80C59760000}"/>
              </a:ext>
            </a:extLst>
          </p:cNvPr>
          <p:cNvSpPr txBox="1"/>
          <p:nvPr/>
        </p:nvSpPr>
        <p:spPr>
          <a:xfrm>
            <a:off x="4681162" y="2079591"/>
            <a:ext cx="5533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Refil</a:t>
            </a:r>
          </a:p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2unid.</a:t>
            </a:r>
          </a:p>
        </p:txBody>
      </p:sp>
      <p:sp>
        <p:nvSpPr>
          <p:cNvPr id="115" name="CaixaDeTexto 154">
            <a:extLst>
              <a:ext uri="{FF2B5EF4-FFF2-40B4-BE49-F238E27FC236}">
                <a16:creationId xmlns:a16="http://schemas.microsoft.com/office/drawing/2014/main" id="{2E74F8EA-8324-4F62-AE0D-F3A9C3F78D4E}"/>
              </a:ext>
            </a:extLst>
          </p:cNvPr>
          <p:cNvSpPr txBox="1"/>
          <p:nvPr/>
        </p:nvSpPr>
        <p:spPr>
          <a:xfrm>
            <a:off x="1021460" y="2471673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130012</a:t>
            </a:r>
            <a:r>
              <a:rPr lang="pt-BR" sz="800" dirty="0"/>
              <a:t> 	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7" name="CaixaDeTexto 154">
            <a:extLst>
              <a:ext uri="{FF2B5EF4-FFF2-40B4-BE49-F238E27FC236}">
                <a16:creationId xmlns:a16="http://schemas.microsoft.com/office/drawing/2014/main" id="{C8C5BDE3-6A38-4543-80E9-115297A6B12A}"/>
              </a:ext>
            </a:extLst>
          </p:cNvPr>
          <p:cNvSpPr txBox="1"/>
          <p:nvPr/>
        </p:nvSpPr>
        <p:spPr>
          <a:xfrm>
            <a:off x="1620048" y="246678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130028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8" name="CaixaDeTexto 154">
            <a:extLst>
              <a:ext uri="{FF2B5EF4-FFF2-40B4-BE49-F238E27FC236}">
                <a16:creationId xmlns:a16="http://schemas.microsoft.com/office/drawing/2014/main" id="{E314795B-14C4-4787-B56B-0C1601164732}"/>
              </a:ext>
            </a:extLst>
          </p:cNvPr>
          <p:cNvSpPr txBox="1"/>
          <p:nvPr/>
        </p:nvSpPr>
        <p:spPr>
          <a:xfrm>
            <a:off x="2280459" y="246724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130011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1" name="CaixaDeTexto 154">
            <a:extLst>
              <a:ext uri="{FF2B5EF4-FFF2-40B4-BE49-F238E27FC236}">
                <a16:creationId xmlns:a16="http://schemas.microsoft.com/office/drawing/2014/main" id="{2375E265-4116-43F9-9665-CCDA0ADAAECA}"/>
              </a:ext>
            </a:extLst>
          </p:cNvPr>
          <p:cNvSpPr txBox="1"/>
          <p:nvPr/>
        </p:nvSpPr>
        <p:spPr>
          <a:xfrm>
            <a:off x="2918463" y="247744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2" name="CaixaDeTexto 154">
            <a:extLst>
              <a:ext uri="{FF2B5EF4-FFF2-40B4-BE49-F238E27FC236}">
                <a16:creationId xmlns:a16="http://schemas.microsoft.com/office/drawing/2014/main" id="{A545AF3E-D183-4B73-B405-A3283B35C943}"/>
              </a:ext>
            </a:extLst>
          </p:cNvPr>
          <p:cNvSpPr txBox="1"/>
          <p:nvPr/>
        </p:nvSpPr>
        <p:spPr>
          <a:xfrm>
            <a:off x="3552127" y="2480806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" name="CaixaDeTexto 154">
            <a:extLst>
              <a:ext uri="{FF2B5EF4-FFF2-40B4-BE49-F238E27FC236}">
                <a16:creationId xmlns:a16="http://schemas.microsoft.com/office/drawing/2014/main" id="{DED613B7-DA9F-47AA-8543-0B182D9DFA58}"/>
              </a:ext>
            </a:extLst>
          </p:cNvPr>
          <p:cNvSpPr txBox="1"/>
          <p:nvPr/>
        </p:nvSpPr>
        <p:spPr>
          <a:xfrm>
            <a:off x="4161546" y="248439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130041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4" name="CaixaDeTexto 154">
            <a:extLst>
              <a:ext uri="{FF2B5EF4-FFF2-40B4-BE49-F238E27FC236}">
                <a16:creationId xmlns:a16="http://schemas.microsoft.com/office/drawing/2014/main" id="{E919C557-2E7E-4789-BB84-B04274FB647A}"/>
              </a:ext>
            </a:extLst>
          </p:cNvPr>
          <p:cNvSpPr txBox="1"/>
          <p:nvPr/>
        </p:nvSpPr>
        <p:spPr>
          <a:xfrm>
            <a:off x="4730855" y="248601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130040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3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4E80C80-3EAD-48F9-9DA0-181080125F0E}"/>
              </a:ext>
            </a:extLst>
          </p:cNvPr>
          <p:cNvSpPr/>
          <p:nvPr/>
        </p:nvSpPr>
        <p:spPr>
          <a:xfrm>
            <a:off x="1076751" y="-5996"/>
            <a:ext cx="5108448" cy="991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D3C305A-9F8A-46F3-A1E7-FCB0ABDF1205}"/>
              </a:ext>
            </a:extLst>
          </p:cNvPr>
          <p:cNvCxnSpPr/>
          <p:nvPr/>
        </p:nvCxnSpPr>
        <p:spPr>
          <a:xfrm>
            <a:off x="4170279" y="548404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4A4A4C4-94BF-4B2D-8E49-0F501122945D}"/>
              </a:ext>
            </a:extLst>
          </p:cNvPr>
          <p:cNvCxnSpPr/>
          <p:nvPr/>
        </p:nvCxnSpPr>
        <p:spPr>
          <a:xfrm>
            <a:off x="1426130" y="564373"/>
            <a:ext cx="1640542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182D4AB-0D51-44BB-A951-37F2A1AC1AA8}"/>
              </a:ext>
            </a:extLst>
          </p:cNvPr>
          <p:cNvCxnSpPr>
            <a:cxnSpLocks/>
          </p:cNvCxnSpPr>
          <p:nvPr/>
        </p:nvCxnSpPr>
        <p:spPr>
          <a:xfrm>
            <a:off x="1391220" y="548404"/>
            <a:ext cx="0" cy="9247464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84BCFC25-9DB2-4736-B352-A043197025D6}"/>
              </a:ext>
            </a:extLst>
          </p:cNvPr>
          <p:cNvCxnSpPr>
            <a:cxnSpLocks/>
          </p:cNvCxnSpPr>
          <p:nvPr/>
        </p:nvCxnSpPr>
        <p:spPr>
          <a:xfrm>
            <a:off x="5810821" y="548404"/>
            <a:ext cx="0" cy="9247464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11B3AFD3-C4EE-4F40-B7CA-F445D7218D86}"/>
              </a:ext>
            </a:extLst>
          </p:cNvPr>
          <p:cNvCxnSpPr>
            <a:cxnSpLocks/>
          </p:cNvCxnSpPr>
          <p:nvPr/>
        </p:nvCxnSpPr>
        <p:spPr>
          <a:xfrm>
            <a:off x="1391220" y="9795868"/>
            <a:ext cx="4419601" cy="0"/>
          </a:xfrm>
          <a:prstGeom prst="line">
            <a:avLst/>
          </a:prstGeom>
          <a:ln w="19050">
            <a:solidFill>
              <a:srgbClr val="032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48216DA2-8501-4C46-B948-E0D31ECD7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23" y="-43136"/>
            <a:ext cx="1082097" cy="1158241"/>
          </a:xfrm>
          <a:prstGeom prst="rect">
            <a:avLst/>
          </a:prstGeom>
        </p:spPr>
      </p:pic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53B0646E-0F11-42F9-ACB9-6E2556BAD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3" y="4136832"/>
            <a:ext cx="512852" cy="1337037"/>
          </a:xfrm>
          <a:prstGeom prst="rect">
            <a:avLst/>
          </a:prstGeom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E05E3F06-0946-433D-8E07-83BA2949E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00" y="1634289"/>
            <a:ext cx="408507" cy="1199722"/>
          </a:xfrm>
          <a:prstGeom prst="rect">
            <a:avLst/>
          </a:prstGeom>
        </p:spPr>
      </p:pic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6C55A06F-4DA1-4B13-AAAC-6E9BA1EAE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04" y="4218672"/>
            <a:ext cx="475963" cy="1298181"/>
          </a:xfrm>
          <a:prstGeom prst="rect">
            <a:avLst/>
          </a:prstGeom>
        </p:spPr>
      </p:pic>
      <p:pic>
        <p:nvPicPr>
          <p:cNvPr id="16" name="Imagem 15" descr="Garrafa com rótulo colorido&#10;&#10;Descrição gerada automaticamente com confiança baixa">
            <a:extLst>
              <a:ext uri="{FF2B5EF4-FFF2-40B4-BE49-F238E27FC236}">
                <a16:creationId xmlns:a16="http://schemas.microsoft.com/office/drawing/2014/main" id="{7D1E7853-9D97-4115-9B39-EBB929AC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36" y="1671338"/>
            <a:ext cx="424060" cy="1183364"/>
          </a:xfrm>
          <a:prstGeom prst="rect">
            <a:avLst/>
          </a:prstGeom>
        </p:spPr>
      </p:pic>
      <p:pic>
        <p:nvPicPr>
          <p:cNvPr id="22" name="Imagem 21" descr="Garrafa de plástico&#10;&#10;Descrição gerada automaticamente">
            <a:extLst>
              <a:ext uri="{FF2B5EF4-FFF2-40B4-BE49-F238E27FC236}">
                <a16:creationId xmlns:a16="http://schemas.microsoft.com/office/drawing/2014/main" id="{6BE9EC8A-1F57-4D9B-ABDC-F7A7A7579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16" y="1634288"/>
            <a:ext cx="490892" cy="1317971"/>
          </a:xfrm>
          <a:prstGeom prst="rect">
            <a:avLst/>
          </a:prstGeom>
        </p:spPr>
      </p:pic>
      <p:pic>
        <p:nvPicPr>
          <p:cNvPr id="25" name="Imagem 24" descr="Uma imagem contendo xícara, café, mesa, computador&#10;&#10;Descrição gerada automaticamente">
            <a:extLst>
              <a:ext uri="{FF2B5EF4-FFF2-40B4-BE49-F238E27FC236}">
                <a16:creationId xmlns:a16="http://schemas.microsoft.com/office/drawing/2014/main" id="{47A31964-FC6F-441B-A825-A042B2B77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36" y="4184720"/>
            <a:ext cx="631489" cy="1325826"/>
          </a:xfrm>
          <a:prstGeom prst="rect">
            <a:avLst/>
          </a:prstGeom>
        </p:spPr>
      </p:pic>
      <p:pic>
        <p:nvPicPr>
          <p:cNvPr id="32" name="Imagem 31" descr="Produtos de higiene pessoal em cima&#10;&#10;Descrição gerada automaticamente com confiança baixa">
            <a:extLst>
              <a:ext uri="{FF2B5EF4-FFF2-40B4-BE49-F238E27FC236}">
                <a16:creationId xmlns:a16="http://schemas.microsoft.com/office/drawing/2014/main" id="{B3A851E4-C009-4278-8940-E8DB5F34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8" y="7138900"/>
            <a:ext cx="500250" cy="1342718"/>
          </a:xfrm>
          <a:prstGeom prst="rect">
            <a:avLst/>
          </a:prstGeom>
        </p:spPr>
      </p:pic>
      <p:pic>
        <p:nvPicPr>
          <p:cNvPr id="36" name="Imagem 35" descr="Tela de celula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F8CA635-2049-4A6B-9C4D-65F70E2F8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5" y="7214885"/>
            <a:ext cx="441912" cy="1254564"/>
          </a:xfrm>
          <a:prstGeom prst="rect">
            <a:avLst/>
          </a:prstGeom>
        </p:spPr>
      </p:pic>
      <p:sp>
        <p:nvSpPr>
          <p:cNvPr id="85" name="CaixaDeTexto 84">
            <a:extLst>
              <a:ext uri="{FF2B5EF4-FFF2-40B4-BE49-F238E27FC236}">
                <a16:creationId xmlns:a16="http://schemas.microsoft.com/office/drawing/2014/main" id="{8115A7BE-A128-43D3-A830-0450FEA6CD09}"/>
              </a:ext>
            </a:extLst>
          </p:cNvPr>
          <p:cNvSpPr txBox="1"/>
          <p:nvPr/>
        </p:nvSpPr>
        <p:spPr>
          <a:xfrm>
            <a:off x="3177817" y="109195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solidFill>
                  <a:srgbClr val="032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CAPILAR</a:t>
            </a:r>
          </a:p>
        </p:txBody>
      </p:sp>
      <p:pic>
        <p:nvPicPr>
          <p:cNvPr id="44" name="Imagem 43" descr="Garrafa com rótulo azul&#10;&#10;Descrição gerada automaticamente com confiança baixa">
            <a:extLst>
              <a:ext uri="{FF2B5EF4-FFF2-40B4-BE49-F238E27FC236}">
                <a16:creationId xmlns:a16="http://schemas.microsoft.com/office/drawing/2014/main" id="{4164961C-3D79-4187-96AA-1193C3A642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6" y="7065375"/>
            <a:ext cx="586823" cy="1492472"/>
          </a:xfrm>
          <a:prstGeom prst="rect">
            <a:avLst/>
          </a:prstGeom>
        </p:spPr>
      </p:pic>
      <p:pic>
        <p:nvPicPr>
          <p:cNvPr id="46" name="Imagem 45" descr="Garrafa de plástico&#10;&#10;Descrição gerada automaticamente com confiança média">
            <a:extLst>
              <a:ext uri="{FF2B5EF4-FFF2-40B4-BE49-F238E27FC236}">
                <a16:creationId xmlns:a16="http://schemas.microsoft.com/office/drawing/2014/main" id="{2EBD4868-6BA1-44E9-824F-183F1CB1A7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61" y="7034677"/>
            <a:ext cx="586824" cy="1492473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918B6AB0-9D88-43D0-995C-DA0B74949AFB}"/>
              </a:ext>
            </a:extLst>
          </p:cNvPr>
          <p:cNvSpPr/>
          <p:nvPr/>
        </p:nvSpPr>
        <p:spPr>
          <a:xfrm>
            <a:off x="1812189" y="578197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06683DBB-CAE7-4F1F-96EA-87C1F8FD62D8}"/>
              </a:ext>
            </a:extLst>
          </p:cNvPr>
          <p:cNvSpPr txBox="1"/>
          <p:nvPr/>
        </p:nvSpPr>
        <p:spPr>
          <a:xfrm>
            <a:off x="1765806" y="5547686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8ED1C3F5-3550-47EA-BE11-EAB40A1A4F2A}"/>
              </a:ext>
            </a:extLst>
          </p:cNvPr>
          <p:cNvSpPr/>
          <p:nvPr/>
        </p:nvSpPr>
        <p:spPr>
          <a:xfrm>
            <a:off x="3411701" y="578197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136282A6-7E49-4CD0-B846-C34C4C8C06BD}"/>
              </a:ext>
            </a:extLst>
          </p:cNvPr>
          <p:cNvSpPr txBox="1"/>
          <p:nvPr/>
        </p:nvSpPr>
        <p:spPr>
          <a:xfrm>
            <a:off x="3365318" y="5547686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175ml</a:t>
            </a: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211101E9-29C1-4C59-A0EF-3E67408DC885}"/>
              </a:ext>
            </a:extLst>
          </p:cNvPr>
          <p:cNvSpPr/>
          <p:nvPr/>
        </p:nvSpPr>
        <p:spPr>
          <a:xfrm>
            <a:off x="5094218" y="5781979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2815945-9632-4817-A4FD-FAB6786B6B37}"/>
              </a:ext>
            </a:extLst>
          </p:cNvPr>
          <p:cNvSpPr txBox="1"/>
          <p:nvPr/>
        </p:nvSpPr>
        <p:spPr>
          <a:xfrm>
            <a:off x="5047836" y="5547686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FDA575F9-E10D-4392-941C-B804AEC34901}"/>
              </a:ext>
            </a:extLst>
          </p:cNvPr>
          <p:cNvSpPr/>
          <p:nvPr/>
        </p:nvSpPr>
        <p:spPr>
          <a:xfrm>
            <a:off x="1687152" y="870374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E8EF0A11-0F72-4A2E-AACD-03748FA6056E}"/>
              </a:ext>
            </a:extLst>
          </p:cNvPr>
          <p:cNvSpPr txBox="1"/>
          <p:nvPr/>
        </p:nvSpPr>
        <p:spPr>
          <a:xfrm>
            <a:off x="1640769" y="8469449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175ml</a:t>
            </a:r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CACDF377-6177-48EC-90E1-166577033522}"/>
              </a:ext>
            </a:extLst>
          </p:cNvPr>
          <p:cNvSpPr/>
          <p:nvPr/>
        </p:nvSpPr>
        <p:spPr>
          <a:xfrm>
            <a:off x="2778893" y="875387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2E42AF49-DE5B-4E7C-8323-8F3D7198B592}"/>
              </a:ext>
            </a:extLst>
          </p:cNvPr>
          <p:cNvSpPr txBox="1"/>
          <p:nvPr/>
        </p:nvSpPr>
        <p:spPr>
          <a:xfrm>
            <a:off x="2732510" y="8519579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150ml</a:t>
            </a:r>
          </a:p>
        </p:txBody>
      </p:sp>
      <p:sp>
        <p:nvSpPr>
          <p:cNvPr id="109" name="Retângulo 108">
            <a:extLst>
              <a:ext uri="{FF2B5EF4-FFF2-40B4-BE49-F238E27FC236}">
                <a16:creationId xmlns:a16="http://schemas.microsoft.com/office/drawing/2014/main" id="{FE61DE85-6D5F-45F0-B684-34591D8579B9}"/>
              </a:ext>
            </a:extLst>
          </p:cNvPr>
          <p:cNvSpPr/>
          <p:nvPr/>
        </p:nvSpPr>
        <p:spPr>
          <a:xfrm>
            <a:off x="3917017" y="8753872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E2E86D34-1DBE-4AEE-8C4B-B4C138B9835F}"/>
              </a:ext>
            </a:extLst>
          </p:cNvPr>
          <p:cNvSpPr txBox="1"/>
          <p:nvPr/>
        </p:nvSpPr>
        <p:spPr>
          <a:xfrm>
            <a:off x="3870635" y="8519579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200ml</a:t>
            </a:r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65DE3122-1542-49AE-88DF-C811FC70CE31}"/>
              </a:ext>
            </a:extLst>
          </p:cNvPr>
          <p:cNvSpPr/>
          <p:nvPr/>
        </p:nvSpPr>
        <p:spPr>
          <a:xfrm>
            <a:off x="5120566" y="875200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8F710446-B58A-4029-A8D8-804A1B30233F}"/>
              </a:ext>
            </a:extLst>
          </p:cNvPr>
          <p:cNvSpPr txBox="1"/>
          <p:nvPr/>
        </p:nvSpPr>
        <p:spPr>
          <a:xfrm>
            <a:off x="5072161" y="847058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200ml</a:t>
            </a:r>
          </a:p>
        </p:txBody>
      </p:sp>
      <p:sp>
        <p:nvSpPr>
          <p:cNvPr id="119" name="CaixaDeTexto 154">
            <a:extLst>
              <a:ext uri="{FF2B5EF4-FFF2-40B4-BE49-F238E27FC236}">
                <a16:creationId xmlns:a16="http://schemas.microsoft.com/office/drawing/2014/main" id="{61B5682D-392C-4CA9-9505-A9581B092521}"/>
              </a:ext>
            </a:extLst>
          </p:cNvPr>
          <p:cNvSpPr txBox="1"/>
          <p:nvPr/>
        </p:nvSpPr>
        <p:spPr>
          <a:xfrm>
            <a:off x="1817830" y="5746496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130007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7265462E-53A9-4BDD-9CC1-7F3A78F1E15D}"/>
              </a:ext>
            </a:extLst>
          </p:cNvPr>
          <p:cNvSpPr/>
          <p:nvPr/>
        </p:nvSpPr>
        <p:spPr>
          <a:xfrm>
            <a:off x="1764826" y="310378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589E0DF9-767A-48D2-89DF-D1FEE3C23946}"/>
              </a:ext>
            </a:extLst>
          </p:cNvPr>
          <p:cNvSpPr txBox="1"/>
          <p:nvPr/>
        </p:nvSpPr>
        <p:spPr>
          <a:xfrm>
            <a:off x="1718443" y="286949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175ml</a:t>
            </a:r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id="{2A9163D0-87E5-4B66-9018-7E5E440FA6D1}"/>
              </a:ext>
            </a:extLst>
          </p:cNvPr>
          <p:cNvSpPr/>
          <p:nvPr/>
        </p:nvSpPr>
        <p:spPr>
          <a:xfrm>
            <a:off x="3400365" y="3103785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4C7B698C-86C2-4F99-91B7-079B330438A3}"/>
              </a:ext>
            </a:extLst>
          </p:cNvPr>
          <p:cNvSpPr txBox="1"/>
          <p:nvPr/>
        </p:nvSpPr>
        <p:spPr>
          <a:xfrm>
            <a:off x="3353982" y="2869492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175ml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8CF70CD9-6165-4DB5-B564-96E613A66ED6}"/>
              </a:ext>
            </a:extLst>
          </p:cNvPr>
          <p:cNvSpPr/>
          <p:nvPr/>
        </p:nvSpPr>
        <p:spPr>
          <a:xfrm>
            <a:off x="4955000" y="3097874"/>
            <a:ext cx="470352" cy="129091"/>
          </a:xfrm>
          <a:prstGeom prst="rect">
            <a:avLst/>
          </a:prstGeom>
          <a:solidFill>
            <a:schemeClr val="bg1"/>
          </a:solidFill>
          <a:ln>
            <a:solidFill>
              <a:srgbClr val="03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7236E5F4-A95F-43C9-86B8-B0D61225D099}"/>
              </a:ext>
            </a:extLst>
          </p:cNvPr>
          <p:cNvSpPr txBox="1"/>
          <p:nvPr/>
        </p:nvSpPr>
        <p:spPr>
          <a:xfrm>
            <a:off x="4908618" y="2863581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200ml</a:t>
            </a:r>
          </a:p>
        </p:txBody>
      </p:sp>
      <p:sp>
        <p:nvSpPr>
          <p:cNvPr id="141" name="CaixaDeTexto 154">
            <a:extLst>
              <a:ext uri="{FF2B5EF4-FFF2-40B4-BE49-F238E27FC236}">
                <a16:creationId xmlns:a16="http://schemas.microsoft.com/office/drawing/2014/main" id="{7AFAB913-DD6D-458A-A557-0CED086B0DAD}"/>
              </a:ext>
            </a:extLst>
          </p:cNvPr>
          <p:cNvSpPr txBox="1"/>
          <p:nvPr/>
        </p:nvSpPr>
        <p:spPr>
          <a:xfrm>
            <a:off x="3420807" y="5746496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130029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2" name="CaixaDeTexto 154">
            <a:extLst>
              <a:ext uri="{FF2B5EF4-FFF2-40B4-BE49-F238E27FC236}">
                <a16:creationId xmlns:a16="http://schemas.microsoft.com/office/drawing/2014/main" id="{E7AA99AD-2AF8-40C1-857F-3CABFBFCF2C5}"/>
              </a:ext>
            </a:extLst>
          </p:cNvPr>
          <p:cNvSpPr txBox="1"/>
          <p:nvPr/>
        </p:nvSpPr>
        <p:spPr>
          <a:xfrm>
            <a:off x="5120680" y="5746496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130030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3" name="CaixaDeTexto 154">
            <a:extLst>
              <a:ext uri="{FF2B5EF4-FFF2-40B4-BE49-F238E27FC236}">
                <a16:creationId xmlns:a16="http://schemas.microsoft.com/office/drawing/2014/main" id="{E7956A15-1B59-48C4-AF72-B6A2CB3475C2}"/>
              </a:ext>
            </a:extLst>
          </p:cNvPr>
          <p:cNvSpPr txBox="1"/>
          <p:nvPr/>
        </p:nvSpPr>
        <p:spPr>
          <a:xfrm>
            <a:off x="4968208" y="306239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130009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4" name="CaixaDeTexto 154">
            <a:extLst>
              <a:ext uri="{FF2B5EF4-FFF2-40B4-BE49-F238E27FC236}">
                <a16:creationId xmlns:a16="http://schemas.microsoft.com/office/drawing/2014/main" id="{109846AE-7730-47CE-A900-A7E01B55E205}"/>
              </a:ext>
            </a:extLst>
          </p:cNvPr>
          <p:cNvSpPr txBox="1"/>
          <p:nvPr/>
        </p:nvSpPr>
        <p:spPr>
          <a:xfrm>
            <a:off x="3420236" y="3062391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5" name="CaixaDeTexto 154">
            <a:extLst>
              <a:ext uri="{FF2B5EF4-FFF2-40B4-BE49-F238E27FC236}">
                <a16:creationId xmlns:a16="http://schemas.microsoft.com/office/drawing/2014/main" id="{07AF7BE3-8E78-4E05-AD4D-C79AF29FCBDE}"/>
              </a:ext>
            </a:extLst>
          </p:cNvPr>
          <p:cNvSpPr txBox="1"/>
          <p:nvPr/>
        </p:nvSpPr>
        <p:spPr>
          <a:xfrm>
            <a:off x="1775936" y="306795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130008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6" name="CaixaDeTexto 154">
            <a:extLst>
              <a:ext uri="{FF2B5EF4-FFF2-40B4-BE49-F238E27FC236}">
                <a16:creationId xmlns:a16="http://schemas.microsoft.com/office/drawing/2014/main" id="{9CDD43F0-0F61-4664-A2E6-F400B34FDE79}"/>
              </a:ext>
            </a:extLst>
          </p:cNvPr>
          <p:cNvSpPr txBox="1"/>
          <p:nvPr/>
        </p:nvSpPr>
        <p:spPr>
          <a:xfrm>
            <a:off x="1693773" y="867146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130025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7" name="CaixaDeTexto 154">
            <a:extLst>
              <a:ext uri="{FF2B5EF4-FFF2-40B4-BE49-F238E27FC236}">
                <a16:creationId xmlns:a16="http://schemas.microsoft.com/office/drawing/2014/main" id="{727D69F8-6F39-40EF-A2C7-58729E37C080}"/>
              </a:ext>
            </a:extLst>
          </p:cNvPr>
          <p:cNvSpPr txBox="1"/>
          <p:nvPr/>
        </p:nvSpPr>
        <p:spPr>
          <a:xfrm>
            <a:off x="2790832" y="871838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130026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8" name="CaixaDeTexto 154">
            <a:extLst>
              <a:ext uri="{FF2B5EF4-FFF2-40B4-BE49-F238E27FC236}">
                <a16:creationId xmlns:a16="http://schemas.microsoft.com/office/drawing/2014/main" id="{2B8F5AD7-2519-4570-AADE-33F46160CCE6}"/>
              </a:ext>
            </a:extLst>
          </p:cNvPr>
          <p:cNvSpPr txBox="1"/>
          <p:nvPr/>
        </p:nvSpPr>
        <p:spPr>
          <a:xfrm>
            <a:off x="3933399" y="8717565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130037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9" name="CaixaDeTexto 154">
            <a:extLst>
              <a:ext uri="{FF2B5EF4-FFF2-40B4-BE49-F238E27FC236}">
                <a16:creationId xmlns:a16="http://schemas.microsoft.com/office/drawing/2014/main" id="{7219006C-318F-4CB5-A6C2-2ADFD9E08589}"/>
              </a:ext>
            </a:extLst>
          </p:cNvPr>
          <p:cNvSpPr txBox="1"/>
          <p:nvPr/>
        </p:nvSpPr>
        <p:spPr>
          <a:xfrm>
            <a:off x="5143828" y="8716522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130036</a:t>
            </a:r>
            <a:r>
              <a:rPr lang="pt-BR" sz="800" dirty="0"/>
              <a:t> </a:t>
            </a:r>
            <a:endParaRPr lang="pt-B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7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6387</TotalTime>
  <Words>91</Words>
  <Application>Microsoft Office PowerPoint</Application>
  <PresentationFormat>Papel A4 (210 x 297 mm)</PresentationFormat>
  <Paragraphs>70</Paragraphs>
  <Slides>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Tema do Office</vt:lpstr>
      <vt:lpstr>Slide do think-cell</vt:lpstr>
      <vt:lpstr>Apresentação do PowerPoint</vt:lpstr>
      <vt:lpstr>Apresentação do PowerPoint</vt:lpstr>
    </vt:vector>
  </TitlesOfParts>
  <Company>Femsa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Lavorato, Elisa Regina</dc:creator>
  <cp:lastModifiedBy>Tricarico Zaniquelli, Naraiane</cp:lastModifiedBy>
  <cp:revision>194</cp:revision>
  <dcterms:created xsi:type="dcterms:W3CDTF">2023-07-05T13:20:22Z</dcterms:created>
  <dcterms:modified xsi:type="dcterms:W3CDTF">2024-03-13T18:38:46Z</dcterms:modified>
</cp:coreProperties>
</file>