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</p:sldMasterIdLst>
  <p:notesMasterIdLst>
    <p:notesMasterId r:id="rId6"/>
  </p:notesMasterIdLst>
  <p:sldIdLst>
    <p:sldId id="257" r:id="rId3"/>
    <p:sldId id="258" r:id="rId4"/>
    <p:sldId id="275" r:id="rId5"/>
  </p:sldIdLst>
  <p:sldSz cx="6858000" cy="9906000" type="A4"/>
  <p:notesSz cx="6858000" cy="9144000"/>
  <p:custDataLst>
    <p:tags r:id="rId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4E34"/>
    <a:srgbClr val="A6CE17"/>
    <a:srgbClr val="474747"/>
    <a:srgbClr val="D60093"/>
    <a:srgbClr val="C1305B"/>
    <a:srgbClr val="60B346"/>
    <a:srgbClr val="E6C12B"/>
    <a:srgbClr val="914399"/>
    <a:srgbClr val="F58322"/>
    <a:srgbClr val="DC0B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00" autoAdjust="0"/>
    <p:restoredTop sz="93522" autoAdjust="0"/>
  </p:normalViewPr>
  <p:slideViewPr>
    <p:cSldViewPr snapToGrid="0">
      <p:cViewPr varScale="1">
        <p:scale>
          <a:sx n="74" d="100"/>
          <a:sy n="74" d="100"/>
        </p:scale>
        <p:origin x="3558" y="54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tags" Target="tags/tag1.xml"/><Relationship Id="rId12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icarico Zaniquelli, Naraiane" userId="0b22097b-55bf-4ce6-9ef7-1f2af486380f" providerId="ADAL" clId="{7E6E3735-BFF7-4AE6-B175-0B20F2F7205D}"/>
    <pc:docChg chg="delSld delMainMaster">
      <pc:chgData name="Tricarico Zaniquelli, Naraiane" userId="0b22097b-55bf-4ce6-9ef7-1f2af486380f" providerId="ADAL" clId="{7E6E3735-BFF7-4AE6-B175-0B20F2F7205D}" dt="2024-03-06T13:32:30.951" v="13" actId="47"/>
      <pc:docMkLst>
        <pc:docMk/>
      </pc:docMkLst>
      <pc:sldChg chg="del">
        <pc:chgData name="Tricarico Zaniquelli, Naraiane" userId="0b22097b-55bf-4ce6-9ef7-1f2af486380f" providerId="ADAL" clId="{7E6E3735-BFF7-4AE6-B175-0B20F2F7205D}" dt="2024-03-06T13:32:30.951" v="13" actId="47"/>
        <pc:sldMkLst>
          <pc:docMk/>
          <pc:sldMk cId="3021203473" sldId="256"/>
        </pc:sldMkLst>
      </pc:sldChg>
      <pc:sldChg chg="del">
        <pc:chgData name="Tricarico Zaniquelli, Naraiane" userId="0b22097b-55bf-4ce6-9ef7-1f2af486380f" providerId="ADAL" clId="{7E6E3735-BFF7-4AE6-B175-0B20F2F7205D}" dt="2024-03-06T13:32:15.198" v="5" actId="47"/>
        <pc:sldMkLst>
          <pc:docMk/>
          <pc:sldMk cId="1439983664" sldId="259"/>
        </pc:sldMkLst>
      </pc:sldChg>
      <pc:sldChg chg="del">
        <pc:chgData name="Tricarico Zaniquelli, Naraiane" userId="0b22097b-55bf-4ce6-9ef7-1f2af486380f" providerId="ADAL" clId="{7E6E3735-BFF7-4AE6-B175-0B20F2F7205D}" dt="2024-03-06T13:32:12.020" v="1" actId="47"/>
        <pc:sldMkLst>
          <pc:docMk/>
          <pc:sldMk cId="1101330247" sldId="260"/>
        </pc:sldMkLst>
      </pc:sldChg>
      <pc:sldChg chg="del">
        <pc:chgData name="Tricarico Zaniquelli, Naraiane" userId="0b22097b-55bf-4ce6-9ef7-1f2af486380f" providerId="ADAL" clId="{7E6E3735-BFF7-4AE6-B175-0B20F2F7205D}" dt="2024-03-06T13:32:15.752" v="6" actId="47"/>
        <pc:sldMkLst>
          <pc:docMk/>
          <pc:sldMk cId="3835884676" sldId="261"/>
        </pc:sldMkLst>
      </pc:sldChg>
      <pc:sldChg chg="del">
        <pc:chgData name="Tricarico Zaniquelli, Naraiane" userId="0b22097b-55bf-4ce6-9ef7-1f2af486380f" providerId="ADAL" clId="{7E6E3735-BFF7-4AE6-B175-0B20F2F7205D}" dt="2024-03-06T13:32:12.918" v="2" actId="47"/>
        <pc:sldMkLst>
          <pc:docMk/>
          <pc:sldMk cId="3411687411" sldId="262"/>
        </pc:sldMkLst>
      </pc:sldChg>
      <pc:sldChg chg="del">
        <pc:chgData name="Tricarico Zaniquelli, Naraiane" userId="0b22097b-55bf-4ce6-9ef7-1f2af486380f" providerId="ADAL" clId="{7E6E3735-BFF7-4AE6-B175-0B20F2F7205D}" dt="2024-03-06T13:32:17.224" v="8" actId="47"/>
        <pc:sldMkLst>
          <pc:docMk/>
          <pc:sldMk cId="2135138134" sldId="263"/>
        </pc:sldMkLst>
      </pc:sldChg>
      <pc:sldChg chg="del">
        <pc:chgData name="Tricarico Zaniquelli, Naraiane" userId="0b22097b-55bf-4ce6-9ef7-1f2af486380f" providerId="ADAL" clId="{7E6E3735-BFF7-4AE6-B175-0B20F2F7205D}" dt="2024-03-06T13:32:18.454" v="10" actId="47"/>
        <pc:sldMkLst>
          <pc:docMk/>
          <pc:sldMk cId="3659600627" sldId="264"/>
        </pc:sldMkLst>
      </pc:sldChg>
      <pc:sldChg chg="del">
        <pc:chgData name="Tricarico Zaniquelli, Naraiane" userId="0b22097b-55bf-4ce6-9ef7-1f2af486380f" providerId="ADAL" clId="{7E6E3735-BFF7-4AE6-B175-0B20F2F7205D}" dt="2024-03-06T13:32:13.751" v="3" actId="47"/>
        <pc:sldMkLst>
          <pc:docMk/>
          <pc:sldMk cId="270792535" sldId="270"/>
        </pc:sldMkLst>
      </pc:sldChg>
      <pc:sldChg chg="del">
        <pc:chgData name="Tricarico Zaniquelli, Naraiane" userId="0b22097b-55bf-4ce6-9ef7-1f2af486380f" providerId="ADAL" clId="{7E6E3735-BFF7-4AE6-B175-0B20F2F7205D}" dt="2024-03-06T13:32:14.494" v="4" actId="47"/>
        <pc:sldMkLst>
          <pc:docMk/>
          <pc:sldMk cId="1884449627" sldId="271"/>
        </pc:sldMkLst>
      </pc:sldChg>
      <pc:sldChg chg="del">
        <pc:chgData name="Tricarico Zaniquelli, Naraiane" userId="0b22097b-55bf-4ce6-9ef7-1f2af486380f" providerId="ADAL" clId="{7E6E3735-BFF7-4AE6-B175-0B20F2F7205D}" dt="2024-03-06T13:32:10.876" v="0" actId="47"/>
        <pc:sldMkLst>
          <pc:docMk/>
          <pc:sldMk cId="2912662803" sldId="272"/>
        </pc:sldMkLst>
      </pc:sldChg>
      <pc:sldChg chg="del">
        <pc:chgData name="Tricarico Zaniquelli, Naraiane" userId="0b22097b-55bf-4ce6-9ef7-1f2af486380f" providerId="ADAL" clId="{7E6E3735-BFF7-4AE6-B175-0B20F2F7205D}" dt="2024-03-06T13:32:19.097" v="11" actId="47"/>
        <pc:sldMkLst>
          <pc:docMk/>
          <pc:sldMk cId="1648447622" sldId="273"/>
        </pc:sldMkLst>
      </pc:sldChg>
      <pc:sldChg chg="del">
        <pc:chgData name="Tricarico Zaniquelli, Naraiane" userId="0b22097b-55bf-4ce6-9ef7-1f2af486380f" providerId="ADAL" clId="{7E6E3735-BFF7-4AE6-B175-0B20F2F7205D}" dt="2024-03-06T13:32:17.783" v="9" actId="47"/>
        <pc:sldMkLst>
          <pc:docMk/>
          <pc:sldMk cId="1456626162" sldId="274"/>
        </pc:sldMkLst>
      </pc:sldChg>
      <pc:sldChg chg="del">
        <pc:chgData name="Tricarico Zaniquelli, Naraiane" userId="0b22097b-55bf-4ce6-9ef7-1f2af486380f" providerId="ADAL" clId="{7E6E3735-BFF7-4AE6-B175-0B20F2F7205D}" dt="2024-03-06T13:32:19.644" v="12" actId="47"/>
        <pc:sldMkLst>
          <pc:docMk/>
          <pc:sldMk cId="2137806398" sldId="276"/>
        </pc:sldMkLst>
      </pc:sldChg>
      <pc:sldChg chg="del">
        <pc:chgData name="Tricarico Zaniquelli, Naraiane" userId="0b22097b-55bf-4ce6-9ef7-1f2af486380f" providerId="ADAL" clId="{7E6E3735-BFF7-4AE6-B175-0B20F2F7205D}" dt="2024-03-06T13:32:16.367" v="7" actId="47"/>
        <pc:sldMkLst>
          <pc:docMk/>
          <pc:sldMk cId="1382124845" sldId="277"/>
        </pc:sldMkLst>
      </pc:sldChg>
      <pc:sldMasterChg chg="del delSldLayout">
        <pc:chgData name="Tricarico Zaniquelli, Naraiane" userId="0b22097b-55bf-4ce6-9ef7-1f2af486380f" providerId="ADAL" clId="{7E6E3735-BFF7-4AE6-B175-0B20F2F7205D}" dt="2024-03-06T13:32:14.494" v="4" actId="47"/>
        <pc:sldMasterMkLst>
          <pc:docMk/>
          <pc:sldMasterMk cId="3194092901" sldId="2147483684"/>
        </pc:sldMasterMkLst>
        <pc:sldLayoutChg chg="del">
          <pc:chgData name="Tricarico Zaniquelli, Naraiane" userId="0b22097b-55bf-4ce6-9ef7-1f2af486380f" providerId="ADAL" clId="{7E6E3735-BFF7-4AE6-B175-0B20F2F7205D}" dt="2024-03-06T13:32:14.494" v="4" actId="47"/>
          <pc:sldLayoutMkLst>
            <pc:docMk/>
            <pc:sldMasterMk cId="3194092901" sldId="2147483684"/>
            <pc:sldLayoutMk cId="2632224477" sldId="2147483685"/>
          </pc:sldLayoutMkLst>
        </pc:sldLayoutChg>
        <pc:sldLayoutChg chg="del">
          <pc:chgData name="Tricarico Zaniquelli, Naraiane" userId="0b22097b-55bf-4ce6-9ef7-1f2af486380f" providerId="ADAL" clId="{7E6E3735-BFF7-4AE6-B175-0B20F2F7205D}" dt="2024-03-06T13:32:14.494" v="4" actId="47"/>
          <pc:sldLayoutMkLst>
            <pc:docMk/>
            <pc:sldMasterMk cId="3194092901" sldId="2147483684"/>
            <pc:sldLayoutMk cId="3866564879" sldId="2147483686"/>
          </pc:sldLayoutMkLst>
        </pc:sldLayoutChg>
        <pc:sldLayoutChg chg="del">
          <pc:chgData name="Tricarico Zaniquelli, Naraiane" userId="0b22097b-55bf-4ce6-9ef7-1f2af486380f" providerId="ADAL" clId="{7E6E3735-BFF7-4AE6-B175-0B20F2F7205D}" dt="2024-03-06T13:32:14.494" v="4" actId="47"/>
          <pc:sldLayoutMkLst>
            <pc:docMk/>
            <pc:sldMasterMk cId="3194092901" sldId="2147483684"/>
            <pc:sldLayoutMk cId="3917368404" sldId="2147483687"/>
          </pc:sldLayoutMkLst>
        </pc:sldLayoutChg>
        <pc:sldLayoutChg chg="del">
          <pc:chgData name="Tricarico Zaniquelli, Naraiane" userId="0b22097b-55bf-4ce6-9ef7-1f2af486380f" providerId="ADAL" clId="{7E6E3735-BFF7-4AE6-B175-0B20F2F7205D}" dt="2024-03-06T13:32:14.494" v="4" actId="47"/>
          <pc:sldLayoutMkLst>
            <pc:docMk/>
            <pc:sldMasterMk cId="3194092901" sldId="2147483684"/>
            <pc:sldLayoutMk cId="412294294" sldId="2147483688"/>
          </pc:sldLayoutMkLst>
        </pc:sldLayoutChg>
        <pc:sldLayoutChg chg="del">
          <pc:chgData name="Tricarico Zaniquelli, Naraiane" userId="0b22097b-55bf-4ce6-9ef7-1f2af486380f" providerId="ADAL" clId="{7E6E3735-BFF7-4AE6-B175-0B20F2F7205D}" dt="2024-03-06T13:32:14.494" v="4" actId="47"/>
          <pc:sldLayoutMkLst>
            <pc:docMk/>
            <pc:sldMasterMk cId="3194092901" sldId="2147483684"/>
            <pc:sldLayoutMk cId="3408970338" sldId="2147483689"/>
          </pc:sldLayoutMkLst>
        </pc:sldLayoutChg>
        <pc:sldLayoutChg chg="del">
          <pc:chgData name="Tricarico Zaniquelli, Naraiane" userId="0b22097b-55bf-4ce6-9ef7-1f2af486380f" providerId="ADAL" clId="{7E6E3735-BFF7-4AE6-B175-0B20F2F7205D}" dt="2024-03-06T13:32:14.494" v="4" actId="47"/>
          <pc:sldLayoutMkLst>
            <pc:docMk/>
            <pc:sldMasterMk cId="3194092901" sldId="2147483684"/>
            <pc:sldLayoutMk cId="3225909530" sldId="2147483690"/>
          </pc:sldLayoutMkLst>
        </pc:sldLayoutChg>
        <pc:sldLayoutChg chg="del">
          <pc:chgData name="Tricarico Zaniquelli, Naraiane" userId="0b22097b-55bf-4ce6-9ef7-1f2af486380f" providerId="ADAL" clId="{7E6E3735-BFF7-4AE6-B175-0B20F2F7205D}" dt="2024-03-06T13:32:14.494" v="4" actId="47"/>
          <pc:sldLayoutMkLst>
            <pc:docMk/>
            <pc:sldMasterMk cId="3194092901" sldId="2147483684"/>
            <pc:sldLayoutMk cId="2596657333" sldId="2147483691"/>
          </pc:sldLayoutMkLst>
        </pc:sldLayoutChg>
        <pc:sldLayoutChg chg="del">
          <pc:chgData name="Tricarico Zaniquelli, Naraiane" userId="0b22097b-55bf-4ce6-9ef7-1f2af486380f" providerId="ADAL" clId="{7E6E3735-BFF7-4AE6-B175-0B20F2F7205D}" dt="2024-03-06T13:32:14.494" v="4" actId="47"/>
          <pc:sldLayoutMkLst>
            <pc:docMk/>
            <pc:sldMasterMk cId="3194092901" sldId="2147483684"/>
            <pc:sldLayoutMk cId="1541667030" sldId="2147483692"/>
          </pc:sldLayoutMkLst>
        </pc:sldLayoutChg>
        <pc:sldLayoutChg chg="del">
          <pc:chgData name="Tricarico Zaniquelli, Naraiane" userId="0b22097b-55bf-4ce6-9ef7-1f2af486380f" providerId="ADAL" clId="{7E6E3735-BFF7-4AE6-B175-0B20F2F7205D}" dt="2024-03-06T13:32:14.494" v="4" actId="47"/>
          <pc:sldLayoutMkLst>
            <pc:docMk/>
            <pc:sldMasterMk cId="3194092901" sldId="2147483684"/>
            <pc:sldLayoutMk cId="975595178" sldId="2147483693"/>
          </pc:sldLayoutMkLst>
        </pc:sldLayoutChg>
        <pc:sldLayoutChg chg="del">
          <pc:chgData name="Tricarico Zaniquelli, Naraiane" userId="0b22097b-55bf-4ce6-9ef7-1f2af486380f" providerId="ADAL" clId="{7E6E3735-BFF7-4AE6-B175-0B20F2F7205D}" dt="2024-03-06T13:32:14.494" v="4" actId="47"/>
          <pc:sldLayoutMkLst>
            <pc:docMk/>
            <pc:sldMasterMk cId="3194092901" sldId="2147483684"/>
            <pc:sldLayoutMk cId="1778508150" sldId="2147483694"/>
          </pc:sldLayoutMkLst>
        </pc:sldLayoutChg>
        <pc:sldLayoutChg chg="del">
          <pc:chgData name="Tricarico Zaniquelli, Naraiane" userId="0b22097b-55bf-4ce6-9ef7-1f2af486380f" providerId="ADAL" clId="{7E6E3735-BFF7-4AE6-B175-0B20F2F7205D}" dt="2024-03-06T13:32:14.494" v="4" actId="47"/>
          <pc:sldLayoutMkLst>
            <pc:docMk/>
            <pc:sldMasterMk cId="3194092901" sldId="2147483684"/>
            <pc:sldLayoutMk cId="2998514489" sldId="214748369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4D3F2-2103-4608-9152-34A1C18BE0FA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4C2CC-756B-4A19-B81A-29687F8C21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5785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4C2CC-756B-4A19-B81A-29687F8C2160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5993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0ECA-2863-430F-B39D-A173F9C55BDD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2D9-8B80-453A-A3C6-CC6B48F2F1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6336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0ECA-2863-430F-B39D-A173F9C55BDD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2D9-8B80-453A-A3C6-CC6B48F2F1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6747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0ECA-2863-430F-B39D-A173F9C55BDD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2D9-8B80-453A-A3C6-CC6B48F2F1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9366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0ECA-2863-430F-B39D-A173F9C55BDD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2D9-8B80-453A-A3C6-CC6B48F2F1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4288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0ECA-2863-430F-B39D-A173F9C55BDD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2D9-8B80-453A-A3C6-CC6B48F2F1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3373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0ECA-2863-430F-B39D-A173F9C55BDD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2D9-8B80-453A-A3C6-CC6B48F2F1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0802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0ECA-2863-430F-B39D-A173F9C55BDD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2D9-8B80-453A-A3C6-CC6B48F2F1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8446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0ECA-2863-430F-B39D-A173F9C55BDD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2D9-8B80-453A-A3C6-CC6B48F2F1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4918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0ECA-2863-430F-B39D-A173F9C55BDD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2D9-8B80-453A-A3C6-CC6B48F2F1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8259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0ECA-2863-430F-B39D-A173F9C55BDD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2D9-8B80-453A-A3C6-CC6B48F2F1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0152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0ECA-2863-430F-B39D-A173F9C55BDD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2D9-8B80-453A-A3C6-CC6B48F2F1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1449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0ECA-2863-430F-B39D-A173F9C55BDD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2D9-8B80-453A-A3C6-CC6B48F2F1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6028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0ECA-2863-430F-B39D-A173F9C55BDD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2D9-8B80-453A-A3C6-CC6B48F2F1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55498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0ECA-2863-430F-B39D-A173F9C55BDD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2D9-8B80-453A-A3C6-CC6B48F2F1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80556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0ECA-2863-430F-B39D-A173F9C55BDD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2D9-8B80-453A-A3C6-CC6B48F2F1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1565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0ECA-2863-430F-B39D-A173F9C55BDD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2D9-8B80-453A-A3C6-CC6B48F2F1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4492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0ECA-2863-430F-B39D-A173F9C55BDD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2D9-8B80-453A-A3C6-CC6B48F2F1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0325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0ECA-2863-430F-B39D-A173F9C55BDD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2D9-8B80-453A-A3C6-CC6B48F2F1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9595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0ECA-2863-430F-B39D-A173F9C55BDD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2D9-8B80-453A-A3C6-CC6B48F2F1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3212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0ECA-2863-430F-B39D-A173F9C55BDD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2D9-8B80-453A-A3C6-CC6B48F2F1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7832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0ECA-2863-430F-B39D-A173F9C55BDD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2D9-8B80-453A-A3C6-CC6B48F2F1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7836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0ECA-2863-430F-B39D-A173F9C55BDD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2D9-8B80-453A-A3C6-CC6B48F2F1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152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oleObject" Target="../embeddings/oleObject2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B94A856A-CF9B-464D-AA38-548806E9F82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42292761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14" imgW="395" imgH="394" progId="TCLayout.ActiveDocument.1">
                  <p:embed/>
                </p:oleObj>
              </mc:Choice>
              <mc:Fallback>
                <p:oleObj name="Slide do think-cell" r:id="rId14" imgW="395" imgH="394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94A856A-CF9B-464D-AA38-548806E9F8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F0ECA-2863-430F-B39D-A173F9C55BDD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A82D9-8B80-453A-A3C6-CC6B48F2F1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384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862FC8FC-61AD-4C45-A032-DA98CE974CE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16468756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14" imgW="395" imgH="394" progId="TCLayout.ActiveDocument.1">
                  <p:embed/>
                </p:oleObj>
              </mc:Choice>
              <mc:Fallback>
                <p:oleObj name="Slide do think-cell" r:id="rId14" imgW="395" imgH="394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62FC8FC-61AD-4C45-A032-DA98CE974C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F0ECA-2863-430F-B39D-A173F9C55BDD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A82D9-8B80-453A-A3C6-CC6B48F2F1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9987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jp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.jp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jp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84E80C80-3EAD-48F9-9DA0-181080125F0E}"/>
              </a:ext>
            </a:extLst>
          </p:cNvPr>
          <p:cNvSpPr/>
          <p:nvPr/>
        </p:nvSpPr>
        <p:spPr>
          <a:xfrm>
            <a:off x="1068746" y="0"/>
            <a:ext cx="5108448" cy="990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u="sng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BA46AB0A-E1BB-4FBD-84AB-7464B8A96168}"/>
              </a:ext>
            </a:extLst>
          </p:cNvPr>
          <p:cNvGrpSpPr/>
          <p:nvPr/>
        </p:nvGrpSpPr>
        <p:grpSpPr>
          <a:xfrm>
            <a:off x="3166244" y="106344"/>
            <a:ext cx="902208" cy="902208"/>
            <a:chOff x="2971172" y="106344"/>
            <a:chExt cx="902208" cy="902208"/>
          </a:xfrm>
        </p:grpSpPr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21FBE74B-7581-4C61-A4D2-9069BCCA1A0D}"/>
                </a:ext>
              </a:extLst>
            </p:cNvPr>
            <p:cNvSpPr/>
            <p:nvPr/>
          </p:nvSpPr>
          <p:spPr>
            <a:xfrm>
              <a:off x="2971172" y="106344"/>
              <a:ext cx="902208" cy="902208"/>
            </a:xfrm>
            <a:prstGeom prst="ellipse">
              <a:avLst/>
            </a:prstGeom>
            <a:solidFill>
              <a:srgbClr val="032D5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8" name="Imagem 17" descr="Fundo preto com letras brancas&#10;&#10;Descrição gerada automaticamente">
              <a:extLst>
                <a:ext uri="{FF2B5EF4-FFF2-40B4-BE49-F238E27FC236}">
                  <a16:creationId xmlns:a16="http://schemas.microsoft.com/office/drawing/2014/main" id="{2707E894-465E-421F-A4C9-87576F080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182" y="238985"/>
              <a:ext cx="559627" cy="618838"/>
            </a:xfrm>
            <a:prstGeom prst="rect">
              <a:avLst/>
            </a:prstGeom>
          </p:spPr>
        </p:pic>
      </p:grp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5D3C305A-9F8A-46F3-A1E7-FCB0ABDF1205}"/>
              </a:ext>
            </a:extLst>
          </p:cNvPr>
          <p:cNvCxnSpPr/>
          <p:nvPr/>
        </p:nvCxnSpPr>
        <p:spPr>
          <a:xfrm>
            <a:off x="4187746" y="548404"/>
            <a:ext cx="1640542" cy="0"/>
          </a:xfrm>
          <a:prstGeom prst="line">
            <a:avLst/>
          </a:prstGeom>
          <a:ln w="19050">
            <a:solidFill>
              <a:srgbClr val="032D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F4A4A4C4-94BF-4B2D-8E49-0F501122945D}"/>
              </a:ext>
            </a:extLst>
          </p:cNvPr>
          <p:cNvCxnSpPr/>
          <p:nvPr/>
        </p:nvCxnSpPr>
        <p:spPr>
          <a:xfrm>
            <a:off x="1408687" y="548404"/>
            <a:ext cx="1640542" cy="0"/>
          </a:xfrm>
          <a:prstGeom prst="line">
            <a:avLst/>
          </a:prstGeom>
          <a:ln w="19050">
            <a:solidFill>
              <a:srgbClr val="032D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m 24" descr="Tela de celular com publicação numa rede social&#10;&#10;Descrição gerada automaticamente com confiança baixa">
            <a:extLst>
              <a:ext uri="{FF2B5EF4-FFF2-40B4-BE49-F238E27FC236}">
                <a16:creationId xmlns:a16="http://schemas.microsoft.com/office/drawing/2014/main" id="{A80768EA-7A32-4201-9EFE-8D6197EC2C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572" y="1377482"/>
            <a:ext cx="549656" cy="927154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944ECB56-7D9D-4D9D-8EB7-DAC70F8051D7}"/>
              </a:ext>
            </a:extLst>
          </p:cNvPr>
          <p:cNvSpPr txBox="1"/>
          <p:nvPr/>
        </p:nvSpPr>
        <p:spPr>
          <a:xfrm>
            <a:off x="1841250" y="942298"/>
            <a:ext cx="1112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CASTANHAS</a:t>
            </a:r>
          </a:p>
        </p:txBody>
      </p: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6182D4AB-0D51-44BB-A951-37F2A1AC1AA8}"/>
              </a:ext>
            </a:extLst>
          </p:cNvPr>
          <p:cNvCxnSpPr>
            <a:cxnSpLocks/>
          </p:cNvCxnSpPr>
          <p:nvPr/>
        </p:nvCxnSpPr>
        <p:spPr>
          <a:xfrm>
            <a:off x="1408687" y="548404"/>
            <a:ext cx="0" cy="9357596"/>
          </a:xfrm>
          <a:prstGeom prst="line">
            <a:avLst/>
          </a:prstGeom>
          <a:ln w="19050">
            <a:solidFill>
              <a:srgbClr val="032D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84BCFC25-9DB2-4736-B352-A043197025D6}"/>
              </a:ext>
            </a:extLst>
          </p:cNvPr>
          <p:cNvCxnSpPr>
            <a:cxnSpLocks/>
          </p:cNvCxnSpPr>
          <p:nvPr/>
        </p:nvCxnSpPr>
        <p:spPr>
          <a:xfrm>
            <a:off x="5828288" y="548404"/>
            <a:ext cx="0" cy="9357596"/>
          </a:xfrm>
          <a:prstGeom prst="line">
            <a:avLst/>
          </a:prstGeom>
          <a:ln w="19050">
            <a:solidFill>
              <a:srgbClr val="032D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74439E3D-023C-407A-9041-5E0CE7C68A16}"/>
              </a:ext>
            </a:extLst>
          </p:cNvPr>
          <p:cNvSpPr txBox="1"/>
          <p:nvPr/>
        </p:nvSpPr>
        <p:spPr>
          <a:xfrm>
            <a:off x="4257628" y="901743"/>
            <a:ext cx="886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COOKIES</a:t>
            </a:r>
          </a:p>
        </p:txBody>
      </p: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CB5FF176-98B5-410B-95B6-24532C200CC9}"/>
              </a:ext>
            </a:extLst>
          </p:cNvPr>
          <p:cNvCxnSpPr>
            <a:cxnSpLocks/>
          </p:cNvCxnSpPr>
          <p:nvPr/>
        </p:nvCxnSpPr>
        <p:spPr>
          <a:xfrm>
            <a:off x="3616246" y="1056055"/>
            <a:ext cx="0" cy="1928087"/>
          </a:xfrm>
          <a:prstGeom prst="line">
            <a:avLst/>
          </a:prstGeom>
          <a:ln w="19050">
            <a:solidFill>
              <a:srgbClr val="032D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gem 34" descr="Uma imagem contendo mesa, comida, cheio, segurando&#10;&#10;Descrição gerada automaticamente">
            <a:extLst>
              <a:ext uri="{FF2B5EF4-FFF2-40B4-BE49-F238E27FC236}">
                <a16:creationId xmlns:a16="http://schemas.microsoft.com/office/drawing/2014/main" id="{ECDFD7BC-EA90-4CC4-9146-0168BDBC8C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409" y="1358376"/>
            <a:ext cx="578456" cy="946260"/>
          </a:xfrm>
          <a:prstGeom prst="rect">
            <a:avLst/>
          </a:prstGeom>
        </p:spPr>
      </p:pic>
      <p:pic>
        <p:nvPicPr>
          <p:cNvPr id="37" name="Imagem 36" descr="Calendário&#10;&#10;Descrição gerada automaticamente com confiança média">
            <a:extLst>
              <a:ext uri="{FF2B5EF4-FFF2-40B4-BE49-F238E27FC236}">
                <a16:creationId xmlns:a16="http://schemas.microsoft.com/office/drawing/2014/main" id="{7258CADF-7DA7-48BA-AAB4-64C1B8DDFB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048" y="1234076"/>
            <a:ext cx="1036971" cy="1092297"/>
          </a:xfrm>
          <a:prstGeom prst="rect">
            <a:avLst/>
          </a:prstGeom>
        </p:spPr>
      </p:pic>
      <p:sp>
        <p:nvSpPr>
          <p:cNvPr id="38" name="Retângulo 37">
            <a:extLst>
              <a:ext uri="{FF2B5EF4-FFF2-40B4-BE49-F238E27FC236}">
                <a16:creationId xmlns:a16="http://schemas.microsoft.com/office/drawing/2014/main" id="{027279ED-AD4C-4972-B82C-A5F5E9449DF3}"/>
              </a:ext>
            </a:extLst>
          </p:cNvPr>
          <p:cNvSpPr/>
          <p:nvPr/>
        </p:nvSpPr>
        <p:spPr>
          <a:xfrm>
            <a:off x="1792589" y="2502648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2D6FF39C-EF87-4CC0-815F-F19919A5AFFB}"/>
              </a:ext>
            </a:extLst>
          </p:cNvPr>
          <p:cNvSpPr/>
          <p:nvPr/>
        </p:nvSpPr>
        <p:spPr>
          <a:xfrm>
            <a:off x="2674692" y="2502647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A6486798-3621-46D4-BF8D-ABE51DDE48D2}"/>
              </a:ext>
            </a:extLst>
          </p:cNvPr>
          <p:cNvSpPr txBox="1"/>
          <p:nvPr/>
        </p:nvSpPr>
        <p:spPr>
          <a:xfrm>
            <a:off x="1826483" y="2279934"/>
            <a:ext cx="4203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25g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F6E1A272-921C-4D31-BB58-DC4777AE7E71}"/>
              </a:ext>
            </a:extLst>
          </p:cNvPr>
          <p:cNvSpPr txBox="1"/>
          <p:nvPr/>
        </p:nvSpPr>
        <p:spPr>
          <a:xfrm>
            <a:off x="2722669" y="2279934"/>
            <a:ext cx="4203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25g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75FAA280-27C8-4940-8961-B2AC352BBF9C}"/>
              </a:ext>
            </a:extLst>
          </p:cNvPr>
          <p:cNvSpPr/>
          <p:nvPr/>
        </p:nvSpPr>
        <p:spPr>
          <a:xfrm>
            <a:off x="3935198" y="2502647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D00EB202-D715-45D8-8CF6-4F62193447DE}"/>
              </a:ext>
            </a:extLst>
          </p:cNvPr>
          <p:cNvSpPr txBox="1"/>
          <p:nvPr/>
        </p:nvSpPr>
        <p:spPr>
          <a:xfrm>
            <a:off x="3927359" y="2261828"/>
            <a:ext cx="4860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120g</a:t>
            </a: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580720A6-F3C6-484A-9E2A-617140533DEC}"/>
              </a:ext>
            </a:extLst>
          </p:cNvPr>
          <p:cNvSpPr/>
          <p:nvPr/>
        </p:nvSpPr>
        <p:spPr>
          <a:xfrm>
            <a:off x="5006939" y="2502647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9D53BDB7-7D19-46BB-9B5E-F04F433E3590}"/>
              </a:ext>
            </a:extLst>
          </p:cNvPr>
          <p:cNvSpPr txBox="1"/>
          <p:nvPr/>
        </p:nvSpPr>
        <p:spPr>
          <a:xfrm>
            <a:off x="5004005" y="2261828"/>
            <a:ext cx="4860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120g</a:t>
            </a:r>
          </a:p>
        </p:txBody>
      </p:sp>
      <p:pic>
        <p:nvPicPr>
          <p:cNvPr id="47" name="Imagem 46" descr="Uma imagem contendo Calendário&#10;&#10;Descrição gerada automaticamente">
            <a:extLst>
              <a:ext uri="{FF2B5EF4-FFF2-40B4-BE49-F238E27FC236}">
                <a16:creationId xmlns:a16="http://schemas.microsoft.com/office/drawing/2014/main" id="{A2FF0E67-4C19-45EE-ABB8-CB1B6346F7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140" y="1294987"/>
            <a:ext cx="730236" cy="997004"/>
          </a:xfrm>
          <a:prstGeom prst="rect">
            <a:avLst/>
          </a:prstGeom>
        </p:spPr>
      </p:pic>
      <p:cxnSp>
        <p:nvCxnSpPr>
          <p:cNvPr id="50" name="Conector reto 49">
            <a:extLst>
              <a:ext uri="{FF2B5EF4-FFF2-40B4-BE49-F238E27FC236}">
                <a16:creationId xmlns:a16="http://schemas.microsoft.com/office/drawing/2014/main" id="{8DAC40C3-51BE-4323-9374-065716B81DEE}"/>
              </a:ext>
            </a:extLst>
          </p:cNvPr>
          <p:cNvCxnSpPr/>
          <p:nvPr/>
        </p:nvCxnSpPr>
        <p:spPr>
          <a:xfrm>
            <a:off x="1700798" y="2788932"/>
            <a:ext cx="3973133" cy="0"/>
          </a:xfrm>
          <a:prstGeom prst="line">
            <a:avLst/>
          </a:prstGeom>
          <a:ln w="19050">
            <a:solidFill>
              <a:srgbClr val="032D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220AE19A-C09A-4F1F-AC76-2E3B46399208}"/>
              </a:ext>
            </a:extLst>
          </p:cNvPr>
          <p:cNvSpPr txBox="1"/>
          <p:nvPr/>
        </p:nvSpPr>
        <p:spPr>
          <a:xfrm>
            <a:off x="1973178" y="2846797"/>
            <a:ext cx="10390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GRANOLAS</a:t>
            </a: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6878DAEC-E9D2-488F-9D94-F86C00A8DA7C}"/>
              </a:ext>
            </a:extLst>
          </p:cNvPr>
          <p:cNvSpPr/>
          <p:nvPr/>
        </p:nvSpPr>
        <p:spPr>
          <a:xfrm>
            <a:off x="1870305" y="4462793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B79969B8-9D74-4B36-BD9E-3A855726A1CA}"/>
              </a:ext>
            </a:extLst>
          </p:cNvPr>
          <p:cNvSpPr txBox="1"/>
          <p:nvPr/>
        </p:nvSpPr>
        <p:spPr>
          <a:xfrm>
            <a:off x="1856747" y="4228985"/>
            <a:ext cx="4860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250g</a:t>
            </a:r>
          </a:p>
        </p:txBody>
      </p:sp>
      <p:pic>
        <p:nvPicPr>
          <p:cNvPr id="56" name="Imagem 55" descr="Texto&#10;&#10;Descrição gerada automaticamente com confiança média">
            <a:extLst>
              <a:ext uri="{FF2B5EF4-FFF2-40B4-BE49-F238E27FC236}">
                <a16:creationId xmlns:a16="http://schemas.microsoft.com/office/drawing/2014/main" id="{629C6FBB-6845-46C4-AE0A-5A9BC854B9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848" y="3198189"/>
            <a:ext cx="659695" cy="1023784"/>
          </a:xfrm>
          <a:prstGeom prst="rect">
            <a:avLst/>
          </a:prstGeom>
        </p:spPr>
      </p:pic>
      <p:pic>
        <p:nvPicPr>
          <p:cNvPr id="58" name="Imagem 57" descr="Uma imagem contendo Calendário&#10;&#10;Descrição gerada automaticamente">
            <a:extLst>
              <a:ext uri="{FF2B5EF4-FFF2-40B4-BE49-F238E27FC236}">
                <a16:creationId xmlns:a16="http://schemas.microsoft.com/office/drawing/2014/main" id="{2ED44BC7-6BEB-4C91-A73E-30BBBCE3DD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572" y="3155319"/>
            <a:ext cx="714129" cy="1109523"/>
          </a:xfrm>
          <a:prstGeom prst="rect">
            <a:avLst/>
          </a:prstGeom>
        </p:spPr>
      </p:pic>
      <p:cxnSp>
        <p:nvCxnSpPr>
          <p:cNvPr id="59" name="Conector reto 58">
            <a:extLst>
              <a:ext uri="{FF2B5EF4-FFF2-40B4-BE49-F238E27FC236}">
                <a16:creationId xmlns:a16="http://schemas.microsoft.com/office/drawing/2014/main" id="{02395B01-96D8-4EB4-99DD-B52EBE0F777A}"/>
              </a:ext>
            </a:extLst>
          </p:cNvPr>
          <p:cNvCxnSpPr>
            <a:cxnSpLocks/>
          </p:cNvCxnSpPr>
          <p:nvPr/>
        </p:nvCxnSpPr>
        <p:spPr>
          <a:xfrm flipH="1">
            <a:off x="3616240" y="2984141"/>
            <a:ext cx="1" cy="1824790"/>
          </a:xfrm>
          <a:prstGeom prst="line">
            <a:avLst/>
          </a:prstGeom>
          <a:ln w="19050">
            <a:solidFill>
              <a:srgbClr val="032D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tângulo 59">
            <a:extLst>
              <a:ext uri="{FF2B5EF4-FFF2-40B4-BE49-F238E27FC236}">
                <a16:creationId xmlns:a16="http://schemas.microsoft.com/office/drawing/2014/main" id="{42860251-E840-4D79-900E-AA5ECB8E0E8E}"/>
              </a:ext>
            </a:extLst>
          </p:cNvPr>
          <p:cNvSpPr/>
          <p:nvPr/>
        </p:nvSpPr>
        <p:spPr>
          <a:xfrm>
            <a:off x="2690329" y="4462793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5A0F479E-0FB3-4C00-9D9A-6244AB95B959}"/>
              </a:ext>
            </a:extLst>
          </p:cNvPr>
          <p:cNvSpPr txBox="1"/>
          <p:nvPr/>
        </p:nvSpPr>
        <p:spPr>
          <a:xfrm>
            <a:off x="2702533" y="4218567"/>
            <a:ext cx="4860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250g</a:t>
            </a: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56B73963-E313-4392-B337-429C675519D4}"/>
              </a:ext>
            </a:extLst>
          </p:cNvPr>
          <p:cNvSpPr txBox="1"/>
          <p:nvPr/>
        </p:nvSpPr>
        <p:spPr>
          <a:xfrm>
            <a:off x="3957866" y="2846797"/>
            <a:ext cx="14863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TEMPERO EM PÓ</a:t>
            </a:r>
          </a:p>
        </p:txBody>
      </p:sp>
      <p:pic>
        <p:nvPicPr>
          <p:cNvPr id="65" name="Imagem 64" descr="Site&#10;&#10;Descrição gerada automaticamente com confiança baixa">
            <a:extLst>
              <a:ext uri="{FF2B5EF4-FFF2-40B4-BE49-F238E27FC236}">
                <a16:creationId xmlns:a16="http://schemas.microsoft.com/office/drawing/2014/main" id="{94DEEE56-97D7-4604-832C-A6DE0CB437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71" y="3454098"/>
            <a:ext cx="750443" cy="441910"/>
          </a:xfrm>
          <a:prstGeom prst="rect">
            <a:avLst/>
          </a:prstGeom>
        </p:spPr>
      </p:pic>
      <p:pic>
        <p:nvPicPr>
          <p:cNvPr id="67" name="Imagem 66" descr="Uma imagem contendo frutas, comida&#10;&#10;Descrição gerada automaticamente">
            <a:extLst>
              <a:ext uri="{FF2B5EF4-FFF2-40B4-BE49-F238E27FC236}">
                <a16:creationId xmlns:a16="http://schemas.microsoft.com/office/drawing/2014/main" id="{D9AB094F-1256-41B5-AA75-2B34628499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295" y="3289085"/>
            <a:ext cx="782657" cy="782657"/>
          </a:xfrm>
          <a:prstGeom prst="rect">
            <a:avLst/>
          </a:prstGeom>
        </p:spPr>
      </p:pic>
      <p:sp>
        <p:nvSpPr>
          <p:cNvPr id="68" name="Retângulo 67">
            <a:extLst>
              <a:ext uri="{FF2B5EF4-FFF2-40B4-BE49-F238E27FC236}">
                <a16:creationId xmlns:a16="http://schemas.microsoft.com/office/drawing/2014/main" id="{BD0E8031-BF3B-44D1-A81C-E5CDFDC66F12}"/>
              </a:ext>
            </a:extLst>
          </p:cNvPr>
          <p:cNvSpPr/>
          <p:nvPr/>
        </p:nvSpPr>
        <p:spPr>
          <a:xfrm>
            <a:off x="3971603" y="4212325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229CF741-3E94-4CB6-832B-ABF87C4C7383}"/>
              </a:ext>
            </a:extLst>
          </p:cNvPr>
          <p:cNvSpPr txBox="1"/>
          <p:nvPr/>
        </p:nvSpPr>
        <p:spPr>
          <a:xfrm>
            <a:off x="3992860" y="3968099"/>
            <a:ext cx="4106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40g</a:t>
            </a:r>
          </a:p>
        </p:txBody>
      </p:sp>
      <p:sp>
        <p:nvSpPr>
          <p:cNvPr id="70" name="Retângulo 69">
            <a:extLst>
              <a:ext uri="{FF2B5EF4-FFF2-40B4-BE49-F238E27FC236}">
                <a16:creationId xmlns:a16="http://schemas.microsoft.com/office/drawing/2014/main" id="{EFBB9CE0-6068-4329-8460-CD11571DE402}"/>
              </a:ext>
            </a:extLst>
          </p:cNvPr>
          <p:cNvSpPr/>
          <p:nvPr/>
        </p:nvSpPr>
        <p:spPr>
          <a:xfrm>
            <a:off x="5019679" y="4212325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933CAB2C-79F5-4659-8131-7C96670EB571}"/>
              </a:ext>
            </a:extLst>
          </p:cNvPr>
          <p:cNvSpPr txBox="1"/>
          <p:nvPr/>
        </p:nvSpPr>
        <p:spPr>
          <a:xfrm>
            <a:off x="5059042" y="3968099"/>
            <a:ext cx="4106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40g</a:t>
            </a:r>
          </a:p>
        </p:txBody>
      </p:sp>
      <p:cxnSp>
        <p:nvCxnSpPr>
          <p:cNvPr id="73" name="Conector reto 72">
            <a:extLst>
              <a:ext uri="{FF2B5EF4-FFF2-40B4-BE49-F238E27FC236}">
                <a16:creationId xmlns:a16="http://schemas.microsoft.com/office/drawing/2014/main" id="{4076CACD-AB7A-40DC-ABCE-780A43F334A1}"/>
              </a:ext>
            </a:extLst>
          </p:cNvPr>
          <p:cNvCxnSpPr/>
          <p:nvPr/>
        </p:nvCxnSpPr>
        <p:spPr>
          <a:xfrm>
            <a:off x="1682692" y="4808931"/>
            <a:ext cx="3973133" cy="0"/>
          </a:xfrm>
          <a:prstGeom prst="line">
            <a:avLst/>
          </a:prstGeom>
          <a:ln w="19050">
            <a:solidFill>
              <a:srgbClr val="032D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ector reto 95">
            <a:extLst>
              <a:ext uri="{FF2B5EF4-FFF2-40B4-BE49-F238E27FC236}">
                <a16:creationId xmlns:a16="http://schemas.microsoft.com/office/drawing/2014/main" id="{11B3AFD3-C4EE-4F40-B7CA-F445D7218D86}"/>
              </a:ext>
            </a:extLst>
          </p:cNvPr>
          <p:cNvCxnSpPr/>
          <p:nvPr/>
        </p:nvCxnSpPr>
        <p:spPr>
          <a:xfrm>
            <a:off x="1636398" y="6419076"/>
            <a:ext cx="3973133" cy="0"/>
          </a:xfrm>
          <a:prstGeom prst="line">
            <a:avLst/>
          </a:prstGeom>
          <a:ln w="19050">
            <a:solidFill>
              <a:srgbClr val="032D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CaixaDeTexto 96">
            <a:extLst>
              <a:ext uri="{FF2B5EF4-FFF2-40B4-BE49-F238E27FC236}">
                <a16:creationId xmlns:a16="http://schemas.microsoft.com/office/drawing/2014/main" id="{A306C11E-F117-4A6C-9A0E-16A2736CF861}"/>
              </a:ext>
            </a:extLst>
          </p:cNvPr>
          <p:cNvSpPr txBox="1"/>
          <p:nvPr/>
        </p:nvSpPr>
        <p:spPr>
          <a:xfrm>
            <a:off x="3115928" y="6512158"/>
            <a:ext cx="10294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BARBECUE</a:t>
            </a:r>
          </a:p>
        </p:txBody>
      </p:sp>
      <p:sp>
        <p:nvSpPr>
          <p:cNvPr id="98" name="CaixaDeTexto 97">
            <a:extLst>
              <a:ext uri="{FF2B5EF4-FFF2-40B4-BE49-F238E27FC236}">
                <a16:creationId xmlns:a16="http://schemas.microsoft.com/office/drawing/2014/main" id="{4C36044C-A857-41CC-9883-712BB8AD794A}"/>
              </a:ext>
            </a:extLst>
          </p:cNvPr>
          <p:cNvSpPr txBox="1"/>
          <p:nvPr/>
        </p:nvSpPr>
        <p:spPr>
          <a:xfrm>
            <a:off x="4468325" y="6502208"/>
            <a:ext cx="1045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MOSTARDA</a:t>
            </a:r>
          </a:p>
        </p:txBody>
      </p:sp>
      <p:pic>
        <p:nvPicPr>
          <p:cNvPr id="106" name="Imagem 105" descr="Garrafa de bebida&#10;&#10;Descrição gerada automaticamente">
            <a:extLst>
              <a:ext uri="{FF2B5EF4-FFF2-40B4-BE49-F238E27FC236}">
                <a16:creationId xmlns:a16="http://schemas.microsoft.com/office/drawing/2014/main" id="{D1CC18A3-1B48-409E-A9F4-B39C46C2F4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887" y="6798017"/>
            <a:ext cx="347655" cy="1069267"/>
          </a:xfrm>
          <a:prstGeom prst="rect">
            <a:avLst/>
          </a:prstGeom>
        </p:spPr>
      </p:pic>
      <p:sp>
        <p:nvSpPr>
          <p:cNvPr id="109" name="Retângulo 108">
            <a:extLst>
              <a:ext uri="{FF2B5EF4-FFF2-40B4-BE49-F238E27FC236}">
                <a16:creationId xmlns:a16="http://schemas.microsoft.com/office/drawing/2014/main" id="{DECFEAC4-7ED0-471E-8714-974E5776DEA4}"/>
              </a:ext>
            </a:extLst>
          </p:cNvPr>
          <p:cNvSpPr/>
          <p:nvPr/>
        </p:nvSpPr>
        <p:spPr>
          <a:xfrm>
            <a:off x="3389657" y="8102032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0" name="CaixaDeTexto 109">
            <a:extLst>
              <a:ext uri="{FF2B5EF4-FFF2-40B4-BE49-F238E27FC236}">
                <a16:creationId xmlns:a16="http://schemas.microsoft.com/office/drawing/2014/main" id="{70F9726A-1903-4FC5-A87E-567BF3A126E2}"/>
              </a:ext>
            </a:extLst>
          </p:cNvPr>
          <p:cNvSpPr txBox="1"/>
          <p:nvPr/>
        </p:nvSpPr>
        <p:spPr>
          <a:xfrm>
            <a:off x="3394205" y="7868224"/>
            <a:ext cx="4860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400g</a:t>
            </a:r>
          </a:p>
        </p:txBody>
      </p:sp>
      <p:pic>
        <p:nvPicPr>
          <p:cNvPr id="112" name="Imagem 111" descr="Uma imagem contendo Diagrama&#10;&#10;Descrição gerada automaticamente">
            <a:extLst>
              <a:ext uri="{FF2B5EF4-FFF2-40B4-BE49-F238E27FC236}">
                <a16:creationId xmlns:a16="http://schemas.microsoft.com/office/drawing/2014/main" id="{90578986-9158-485E-A1A8-37E37FF7EC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115" y="6828680"/>
            <a:ext cx="567204" cy="1070618"/>
          </a:xfrm>
          <a:prstGeom prst="rect">
            <a:avLst/>
          </a:prstGeom>
        </p:spPr>
      </p:pic>
      <p:cxnSp>
        <p:nvCxnSpPr>
          <p:cNvPr id="116" name="Conector reto 115">
            <a:extLst>
              <a:ext uri="{FF2B5EF4-FFF2-40B4-BE49-F238E27FC236}">
                <a16:creationId xmlns:a16="http://schemas.microsoft.com/office/drawing/2014/main" id="{2CD94322-968F-4A67-8B29-CD54156DEDAE}"/>
              </a:ext>
            </a:extLst>
          </p:cNvPr>
          <p:cNvCxnSpPr/>
          <p:nvPr/>
        </p:nvCxnSpPr>
        <p:spPr>
          <a:xfrm>
            <a:off x="2947877" y="6429350"/>
            <a:ext cx="0" cy="1915813"/>
          </a:xfrm>
          <a:prstGeom prst="line">
            <a:avLst/>
          </a:prstGeom>
          <a:ln w="19050">
            <a:solidFill>
              <a:srgbClr val="032D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ector reto 116">
            <a:extLst>
              <a:ext uri="{FF2B5EF4-FFF2-40B4-BE49-F238E27FC236}">
                <a16:creationId xmlns:a16="http://schemas.microsoft.com/office/drawing/2014/main" id="{537045F6-9217-40F2-A875-71C574CF454D}"/>
              </a:ext>
            </a:extLst>
          </p:cNvPr>
          <p:cNvCxnSpPr/>
          <p:nvPr/>
        </p:nvCxnSpPr>
        <p:spPr>
          <a:xfrm>
            <a:off x="4271253" y="6429350"/>
            <a:ext cx="0" cy="1915813"/>
          </a:xfrm>
          <a:prstGeom prst="line">
            <a:avLst/>
          </a:prstGeom>
          <a:ln w="19050">
            <a:solidFill>
              <a:srgbClr val="032D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Retângulo 117">
            <a:extLst>
              <a:ext uri="{FF2B5EF4-FFF2-40B4-BE49-F238E27FC236}">
                <a16:creationId xmlns:a16="http://schemas.microsoft.com/office/drawing/2014/main" id="{14A4929F-5D0F-4C7E-B525-BD4DB5D0FFED}"/>
              </a:ext>
            </a:extLst>
          </p:cNvPr>
          <p:cNvSpPr/>
          <p:nvPr/>
        </p:nvSpPr>
        <p:spPr>
          <a:xfrm>
            <a:off x="4453373" y="8104685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9" name="CaixaDeTexto 118">
            <a:extLst>
              <a:ext uri="{FF2B5EF4-FFF2-40B4-BE49-F238E27FC236}">
                <a16:creationId xmlns:a16="http://schemas.microsoft.com/office/drawing/2014/main" id="{EEABDB60-CA19-4D92-8F45-57EF3E3E279E}"/>
              </a:ext>
            </a:extLst>
          </p:cNvPr>
          <p:cNvSpPr txBox="1"/>
          <p:nvPr/>
        </p:nvSpPr>
        <p:spPr>
          <a:xfrm>
            <a:off x="4448868" y="7870877"/>
            <a:ext cx="4860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170g</a:t>
            </a:r>
          </a:p>
        </p:txBody>
      </p:sp>
      <p:sp>
        <p:nvSpPr>
          <p:cNvPr id="120" name="Retângulo 119">
            <a:extLst>
              <a:ext uri="{FF2B5EF4-FFF2-40B4-BE49-F238E27FC236}">
                <a16:creationId xmlns:a16="http://schemas.microsoft.com/office/drawing/2014/main" id="{CB04674B-19DA-4973-84BA-CB517BAF2C18}"/>
              </a:ext>
            </a:extLst>
          </p:cNvPr>
          <p:cNvSpPr/>
          <p:nvPr/>
        </p:nvSpPr>
        <p:spPr>
          <a:xfrm>
            <a:off x="5148595" y="8104511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1" name="CaixaDeTexto 120">
            <a:extLst>
              <a:ext uri="{FF2B5EF4-FFF2-40B4-BE49-F238E27FC236}">
                <a16:creationId xmlns:a16="http://schemas.microsoft.com/office/drawing/2014/main" id="{B9442D00-02DD-494F-9C2C-F2D00AD6561D}"/>
              </a:ext>
            </a:extLst>
          </p:cNvPr>
          <p:cNvSpPr txBox="1"/>
          <p:nvPr/>
        </p:nvSpPr>
        <p:spPr>
          <a:xfrm>
            <a:off x="5207461" y="7870703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7g</a:t>
            </a:r>
          </a:p>
        </p:txBody>
      </p:sp>
      <p:cxnSp>
        <p:nvCxnSpPr>
          <p:cNvPr id="122" name="Conector reto 121">
            <a:extLst>
              <a:ext uri="{FF2B5EF4-FFF2-40B4-BE49-F238E27FC236}">
                <a16:creationId xmlns:a16="http://schemas.microsoft.com/office/drawing/2014/main" id="{257717DF-5E0C-4E01-9CC0-94E2079A6DBD}"/>
              </a:ext>
            </a:extLst>
          </p:cNvPr>
          <p:cNvCxnSpPr/>
          <p:nvPr/>
        </p:nvCxnSpPr>
        <p:spPr>
          <a:xfrm>
            <a:off x="1618879" y="8345161"/>
            <a:ext cx="3973133" cy="0"/>
          </a:xfrm>
          <a:prstGeom prst="line">
            <a:avLst/>
          </a:prstGeom>
          <a:ln w="19050">
            <a:solidFill>
              <a:srgbClr val="032D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CaixaDeTexto 139">
            <a:extLst>
              <a:ext uri="{FF2B5EF4-FFF2-40B4-BE49-F238E27FC236}">
                <a16:creationId xmlns:a16="http://schemas.microsoft.com/office/drawing/2014/main" id="{E66E3FCD-EC03-43D9-9C8B-969CBC426ED1}"/>
              </a:ext>
            </a:extLst>
          </p:cNvPr>
          <p:cNvSpPr txBox="1"/>
          <p:nvPr/>
        </p:nvSpPr>
        <p:spPr>
          <a:xfrm>
            <a:off x="1714557" y="6524343"/>
            <a:ext cx="9973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MAIONESE</a:t>
            </a:r>
          </a:p>
        </p:txBody>
      </p:sp>
      <p:sp>
        <p:nvSpPr>
          <p:cNvPr id="141" name="Retângulo 140">
            <a:extLst>
              <a:ext uri="{FF2B5EF4-FFF2-40B4-BE49-F238E27FC236}">
                <a16:creationId xmlns:a16="http://schemas.microsoft.com/office/drawing/2014/main" id="{22BA0247-10FD-4A7D-B935-2A171CAC4AC4}"/>
              </a:ext>
            </a:extLst>
          </p:cNvPr>
          <p:cNvSpPr/>
          <p:nvPr/>
        </p:nvSpPr>
        <p:spPr>
          <a:xfrm>
            <a:off x="1916340" y="8099167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2" name="CaixaDeTexto 141">
            <a:extLst>
              <a:ext uri="{FF2B5EF4-FFF2-40B4-BE49-F238E27FC236}">
                <a16:creationId xmlns:a16="http://schemas.microsoft.com/office/drawing/2014/main" id="{FBE09717-054F-4C9D-859C-F97379291651}"/>
              </a:ext>
            </a:extLst>
          </p:cNvPr>
          <p:cNvSpPr txBox="1"/>
          <p:nvPr/>
        </p:nvSpPr>
        <p:spPr>
          <a:xfrm>
            <a:off x="1988681" y="786510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7g</a:t>
            </a:r>
          </a:p>
        </p:txBody>
      </p:sp>
      <p:pic>
        <p:nvPicPr>
          <p:cNvPr id="3" name="Imagem 2" descr="Interface gráfica do usuário&#10;&#10;Descrição gerada automaticamente">
            <a:extLst>
              <a:ext uri="{FF2B5EF4-FFF2-40B4-BE49-F238E27FC236}">
                <a16:creationId xmlns:a16="http://schemas.microsoft.com/office/drawing/2014/main" id="{4207BB87-B781-4BDC-BD7D-F2AF33042B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327" y="6838716"/>
            <a:ext cx="468124" cy="1026383"/>
          </a:xfrm>
          <a:prstGeom prst="rect">
            <a:avLst/>
          </a:prstGeom>
        </p:spPr>
      </p:pic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F0142A59-1D71-4623-9532-31B51B27D62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28237" y="7143640"/>
            <a:ext cx="1088297" cy="439252"/>
          </a:xfrm>
          <a:prstGeom prst="rect">
            <a:avLst/>
          </a:prstGeom>
        </p:spPr>
      </p:pic>
      <p:sp>
        <p:nvSpPr>
          <p:cNvPr id="86" name="CaixaDeTexto 154">
            <a:extLst>
              <a:ext uri="{FF2B5EF4-FFF2-40B4-BE49-F238E27FC236}">
                <a16:creationId xmlns:a16="http://schemas.microsoft.com/office/drawing/2014/main" id="{468A4B34-DCB3-46AB-A7C9-C6316F4000E3}"/>
              </a:ext>
            </a:extLst>
          </p:cNvPr>
          <p:cNvSpPr txBox="1"/>
          <p:nvPr/>
        </p:nvSpPr>
        <p:spPr>
          <a:xfrm>
            <a:off x="1808879" y="2455352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141125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7" name="CaixaDeTexto 154">
            <a:extLst>
              <a:ext uri="{FF2B5EF4-FFF2-40B4-BE49-F238E27FC236}">
                <a16:creationId xmlns:a16="http://schemas.microsoft.com/office/drawing/2014/main" id="{79AE154E-37D9-4115-B49F-8A6D43CFCB7C}"/>
              </a:ext>
            </a:extLst>
          </p:cNvPr>
          <p:cNvSpPr txBox="1"/>
          <p:nvPr/>
        </p:nvSpPr>
        <p:spPr>
          <a:xfrm>
            <a:off x="2693282" y="2458614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141124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0" name="CaixaDeTexto 154">
            <a:extLst>
              <a:ext uri="{FF2B5EF4-FFF2-40B4-BE49-F238E27FC236}">
                <a16:creationId xmlns:a16="http://schemas.microsoft.com/office/drawing/2014/main" id="{3979ADBB-4ED2-497C-85FD-17ED62544324}"/>
              </a:ext>
            </a:extLst>
          </p:cNvPr>
          <p:cNvSpPr txBox="1"/>
          <p:nvPr/>
        </p:nvSpPr>
        <p:spPr>
          <a:xfrm>
            <a:off x="3942871" y="2455323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141122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1" name="CaixaDeTexto 154">
            <a:extLst>
              <a:ext uri="{FF2B5EF4-FFF2-40B4-BE49-F238E27FC236}">
                <a16:creationId xmlns:a16="http://schemas.microsoft.com/office/drawing/2014/main" id="{894C5F30-C72D-460C-9927-24543FD3A393}"/>
              </a:ext>
            </a:extLst>
          </p:cNvPr>
          <p:cNvSpPr txBox="1"/>
          <p:nvPr/>
        </p:nvSpPr>
        <p:spPr>
          <a:xfrm>
            <a:off x="5030474" y="2458585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141123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2" name="CaixaDeTexto 154">
            <a:extLst>
              <a:ext uri="{FF2B5EF4-FFF2-40B4-BE49-F238E27FC236}">
                <a16:creationId xmlns:a16="http://schemas.microsoft.com/office/drawing/2014/main" id="{2DAC1625-9AE2-4990-B520-18411BABD18C}"/>
              </a:ext>
            </a:extLst>
          </p:cNvPr>
          <p:cNvSpPr txBox="1"/>
          <p:nvPr/>
        </p:nvSpPr>
        <p:spPr>
          <a:xfrm>
            <a:off x="3981321" y="4167264"/>
            <a:ext cx="4988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141137</a:t>
            </a:r>
            <a:r>
              <a:rPr lang="pt-BR" sz="800" dirty="0"/>
              <a:t> 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9" name="CaixaDeTexto 154">
            <a:extLst>
              <a:ext uri="{FF2B5EF4-FFF2-40B4-BE49-F238E27FC236}">
                <a16:creationId xmlns:a16="http://schemas.microsoft.com/office/drawing/2014/main" id="{5497E194-FC69-4584-9495-57B89B25F10E}"/>
              </a:ext>
            </a:extLst>
          </p:cNvPr>
          <p:cNvSpPr txBox="1"/>
          <p:nvPr/>
        </p:nvSpPr>
        <p:spPr>
          <a:xfrm>
            <a:off x="5038444" y="4179416"/>
            <a:ext cx="4988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141138</a:t>
            </a:r>
            <a:r>
              <a:rPr lang="pt-BR" sz="800" dirty="0"/>
              <a:t> 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0" name="CaixaDeTexto 154">
            <a:extLst>
              <a:ext uri="{FF2B5EF4-FFF2-40B4-BE49-F238E27FC236}">
                <a16:creationId xmlns:a16="http://schemas.microsoft.com/office/drawing/2014/main" id="{1DB70A80-89A8-4384-87B0-7D8F5334874E}"/>
              </a:ext>
            </a:extLst>
          </p:cNvPr>
          <p:cNvSpPr txBox="1"/>
          <p:nvPr/>
        </p:nvSpPr>
        <p:spPr>
          <a:xfrm>
            <a:off x="1881967" y="4424037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141126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1" name="CaixaDeTexto 154">
            <a:extLst>
              <a:ext uri="{FF2B5EF4-FFF2-40B4-BE49-F238E27FC236}">
                <a16:creationId xmlns:a16="http://schemas.microsoft.com/office/drawing/2014/main" id="{E1DF5ABE-2411-4500-9F6D-B1EC5BF2A487}"/>
              </a:ext>
            </a:extLst>
          </p:cNvPr>
          <p:cNvSpPr txBox="1"/>
          <p:nvPr/>
        </p:nvSpPr>
        <p:spPr>
          <a:xfrm>
            <a:off x="2709337" y="4425429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141129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3" name="CaixaDeTexto 154">
            <a:extLst>
              <a:ext uri="{FF2B5EF4-FFF2-40B4-BE49-F238E27FC236}">
                <a16:creationId xmlns:a16="http://schemas.microsoft.com/office/drawing/2014/main" id="{658C76A1-7BB1-4931-9CA1-428AF0E177EA}"/>
              </a:ext>
            </a:extLst>
          </p:cNvPr>
          <p:cNvSpPr txBox="1"/>
          <p:nvPr/>
        </p:nvSpPr>
        <p:spPr>
          <a:xfrm>
            <a:off x="1926627" y="8073610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141135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5" name="CaixaDeTexto 154">
            <a:extLst>
              <a:ext uri="{FF2B5EF4-FFF2-40B4-BE49-F238E27FC236}">
                <a16:creationId xmlns:a16="http://schemas.microsoft.com/office/drawing/2014/main" id="{24F44457-3678-4978-970B-89BC9352D5E5}"/>
              </a:ext>
            </a:extLst>
          </p:cNvPr>
          <p:cNvSpPr txBox="1"/>
          <p:nvPr/>
        </p:nvSpPr>
        <p:spPr>
          <a:xfrm>
            <a:off x="3402457" y="8073610"/>
            <a:ext cx="5231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141136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4" name="CaixaDeTexto 154">
            <a:extLst>
              <a:ext uri="{FF2B5EF4-FFF2-40B4-BE49-F238E27FC236}">
                <a16:creationId xmlns:a16="http://schemas.microsoft.com/office/drawing/2014/main" id="{09217B63-E698-45E3-A7D7-A9E48E85DA87}"/>
              </a:ext>
            </a:extLst>
          </p:cNvPr>
          <p:cNvSpPr txBox="1"/>
          <p:nvPr/>
        </p:nvSpPr>
        <p:spPr>
          <a:xfrm>
            <a:off x="4464204" y="8073383"/>
            <a:ext cx="5231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141130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5" name="CaixaDeTexto 154">
            <a:extLst>
              <a:ext uri="{FF2B5EF4-FFF2-40B4-BE49-F238E27FC236}">
                <a16:creationId xmlns:a16="http://schemas.microsoft.com/office/drawing/2014/main" id="{450DB96B-521D-4B39-9179-D1C8C9B5364F}"/>
              </a:ext>
            </a:extLst>
          </p:cNvPr>
          <p:cNvSpPr txBox="1"/>
          <p:nvPr/>
        </p:nvSpPr>
        <p:spPr>
          <a:xfrm>
            <a:off x="5169348" y="8072870"/>
            <a:ext cx="5231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141131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Imagem 5" descr="Garrafa com tampa vermelha&#10;&#10;Descrição gerada automaticamente com confiança média">
            <a:extLst>
              <a:ext uri="{FF2B5EF4-FFF2-40B4-BE49-F238E27FC236}">
                <a16:creationId xmlns:a16="http://schemas.microsoft.com/office/drawing/2014/main" id="{B4E8144A-B367-FBB5-AB17-1E5B918A25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989" y="5118590"/>
            <a:ext cx="567039" cy="1053632"/>
          </a:xfrm>
          <a:prstGeom prst="rect">
            <a:avLst/>
          </a:prstGeom>
        </p:spPr>
      </p:pic>
      <p:pic>
        <p:nvPicPr>
          <p:cNvPr id="8" name="Imagem 7" descr="Diagrama&#10;&#10;Descrição gerada automaticamente">
            <a:extLst>
              <a:ext uri="{FF2B5EF4-FFF2-40B4-BE49-F238E27FC236}">
                <a16:creationId xmlns:a16="http://schemas.microsoft.com/office/drawing/2014/main" id="{04494B7F-F967-D499-27D6-88B2DD368F4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545" y="5071946"/>
            <a:ext cx="544123" cy="1170053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66210837-D447-FBA8-710A-78A5DBA103D0}"/>
              </a:ext>
            </a:extLst>
          </p:cNvPr>
          <p:cNvSpPr txBox="1"/>
          <p:nvPr/>
        </p:nvSpPr>
        <p:spPr>
          <a:xfrm>
            <a:off x="4909447" y="4989555"/>
            <a:ext cx="918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KETCHUP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4E85589-A087-5466-3948-47A5168F8BC7}"/>
              </a:ext>
            </a:extLst>
          </p:cNvPr>
          <p:cNvSpPr/>
          <p:nvPr/>
        </p:nvSpPr>
        <p:spPr>
          <a:xfrm>
            <a:off x="2601156" y="5940638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C9FADB8-DB07-8C35-FE9B-034FA16616D2}"/>
              </a:ext>
            </a:extLst>
          </p:cNvPr>
          <p:cNvSpPr txBox="1"/>
          <p:nvPr/>
        </p:nvSpPr>
        <p:spPr>
          <a:xfrm>
            <a:off x="2660022" y="5706830"/>
            <a:ext cx="4860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380g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E21241A-231A-D3F3-8172-2AFFF8EF7C5D}"/>
              </a:ext>
            </a:extLst>
          </p:cNvPr>
          <p:cNvSpPr/>
          <p:nvPr/>
        </p:nvSpPr>
        <p:spPr>
          <a:xfrm>
            <a:off x="3776851" y="5928168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354E7FA-DBF6-66C1-78AE-B1E269712E06}"/>
              </a:ext>
            </a:extLst>
          </p:cNvPr>
          <p:cNvSpPr txBox="1"/>
          <p:nvPr/>
        </p:nvSpPr>
        <p:spPr>
          <a:xfrm>
            <a:off x="3835717" y="5694360"/>
            <a:ext cx="4860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178g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E0FB033-61E7-B433-26B0-7B060764DD1E}"/>
              </a:ext>
            </a:extLst>
          </p:cNvPr>
          <p:cNvSpPr/>
          <p:nvPr/>
        </p:nvSpPr>
        <p:spPr>
          <a:xfrm>
            <a:off x="4957062" y="5936282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B325BBC-2B56-D2F3-716D-CCCE1C217672}"/>
              </a:ext>
            </a:extLst>
          </p:cNvPr>
          <p:cNvSpPr txBox="1"/>
          <p:nvPr/>
        </p:nvSpPr>
        <p:spPr>
          <a:xfrm>
            <a:off x="5015928" y="5702474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7g</a:t>
            </a:r>
          </a:p>
        </p:txBody>
      </p:sp>
      <p:pic>
        <p:nvPicPr>
          <p:cNvPr id="19" name="Imagem 18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E8EEAAC7-B059-AE4E-CE0D-ECAA5E695AE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77788" y="5486984"/>
            <a:ext cx="1182849" cy="477415"/>
          </a:xfrm>
          <a:prstGeom prst="rect">
            <a:avLst/>
          </a:prstGeom>
        </p:spPr>
      </p:pic>
      <p:sp>
        <p:nvSpPr>
          <p:cNvPr id="22" name="CaixaDeTexto 154">
            <a:extLst>
              <a:ext uri="{FF2B5EF4-FFF2-40B4-BE49-F238E27FC236}">
                <a16:creationId xmlns:a16="http://schemas.microsoft.com/office/drawing/2014/main" id="{EEACD932-7D6A-6945-1D8F-0629A4DD148E}"/>
              </a:ext>
            </a:extLst>
          </p:cNvPr>
          <p:cNvSpPr txBox="1"/>
          <p:nvPr/>
        </p:nvSpPr>
        <p:spPr>
          <a:xfrm>
            <a:off x="2613618" y="5906813"/>
            <a:ext cx="5231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141132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3" name="CaixaDeTexto 154">
            <a:extLst>
              <a:ext uri="{FF2B5EF4-FFF2-40B4-BE49-F238E27FC236}">
                <a16:creationId xmlns:a16="http://schemas.microsoft.com/office/drawing/2014/main" id="{70BF4409-313D-5BDE-DA91-9103B96206AE}"/>
              </a:ext>
            </a:extLst>
          </p:cNvPr>
          <p:cNvSpPr txBox="1"/>
          <p:nvPr/>
        </p:nvSpPr>
        <p:spPr>
          <a:xfrm>
            <a:off x="3791229" y="5892685"/>
            <a:ext cx="5231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141133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4" name="CaixaDeTexto 154">
            <a:extLst>
              <a:ext uri="{FF2B5EF4-FFF2-40B4-BE49-F238E27FC236}">
                <a16:creationId xmlns:a16="http://schemas.microsoft.com/office/drawing/2014/main" id="{8AFA446E-A34B-1E97-02BD-705D63BF8A0E}"/>
              </a:ext>
            </a:extLst>
          </p:cNvPr>
          <p:cNvSpPr txBox="1"/>
          <p:nvPr/>
        </p:nvSpPr>
        <p:spPr>
          <a:xfrm>
            <a:off x="4967739" y="5900799"/>
            <a:ext cx="5231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141134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7" name="Imagem 26" descr="Garrafa de bebida&#10;&#10;Descrição gerada automaticamente">
            <a:extLst>
              <a:ext uri="{FF2B5EF4-FFF2-40B4-BE49-F238E27FC236}">
                <a16:creationId xmlns:a16="http://schemas.microsoft.com/office/drawing/2014/main" id="{D9C88E3B-B33C-833E-CE2D-AE4C7A7AB3B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19" y="8725122"/>
            <a:ext cx="812067" cy="812067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DC898ACE-754A-7FD6-BCFA-C18EB5D57504}"/>
              </a:ext>
            </a:extLst>
          </p:cNvPr>
          <p:cNvSpPr txBox="1"/>
          <p:nvPr/>
        </p:nvSpPr>
        <p:spPr>
          <a:xfrm>
            <a:off x="1762587" y="8390188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MOLHO DE</a:t>
            </a:r>
          </a:p>
          <a:p>
            <a:pPr algn="ctr"/>
            <a:r>
              <a:rPr lang="pt-BR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PIMENTA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EC30FC04-1CB1-F9E9-C8CC-F991638871A6}"/>
              </a:ext>
            </a:extLst>
          </p:cNvPr>
          <p:cNvSpPr/>
          <p:nvPr/>
        </p:nvSpPr>
        <p:spPr>
          <a:xfrm>
            <a:off x="1930381" y="9736277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DC661A84-50CF-7259-FFDE-E62696AFE189}"/>
              </a:ext>
            </a:extLst>
          </p:cNvPr>
          <p:cNvSpPr txBox="1"/>
          <p:nvPr/>
        </p:nvSpPr>
        <p:spPr>
          <a:xfrm>
            <a:off x="1889664" y="9502469"/>
            <a:ext cx="5533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150ml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EBAD20D4-378E-04A0-9B7B-B9B9341559F4}"/>
              </a:ext>
            </a:extLst>
          </p:cNvPr>
          <p:cNvSpPr txBox="1"/>
          <p:nvPr/>
        </p:nvSpPr>
        <p:spPr>
          <a:xfrm>
            <a:off x="3240364" y="8368852"/>
            <a:ext cx="830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TEMPERO</a:t>
            </a:r>
          </a:p>
          <a:p>
            <a:pPr algn="ctr"/>
            <a:r>
              <a:rPr lang="pt-BR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PASTA</a:t>
            </a:r>
          </a:p>
        </p:txBody>
      </p:sp>
      <p:pic>
        <p:nvPicPr>
          <p:cNvPr id="46" name="Imagem 45" descr="Uma imagem contendo xícara, mesa, comida, café&#10;&#10;Descrição gerada automaticamente">
            <a:extLst>
              <a:ext uri="{FF2B5EF4-FFF2-40B4-BE49-F238E27FC236}">
                <a16:creationId xmlns:a16="http://schemas.microsoft.com/office/drawing/2014/main" id="{20A1DA9F-220D-4E60-45E9-4A2D00A5EF9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415" y="8799508"/>
            <a:ext cx="466329" cy="641401"/>
          </a:xfrm>
          <a:prstGeom prst="rect">
            <a:avLst/>
          </a:prstGeom>
        </p:spPr>
      </p:pic>
      <p:sp>
        <p:nvSpPr>
          <p:cNvPr id="48" name="Retângulo 47">
            <a:extLst>
              <a:ext uri="{FF2B5EF4-FFF2-40B4-BE49-F238E27FC236}">
                <a16:creationId xmlns:a16="http://schemas.microsoft.com/office/drawing/2014/main" id="{8CD7CB05-CB2F-6ACC-93AB-D982F8CF90E5}"/>
              </a:ext>
            </a:extLst>
          </p:cNvPr>
          <p:cNvSpPr/>
          <p:nvPr/>
        </p:nvSpPr>
        <p:spPr>
          <a:xfrm>
            <a:off x="3375397" y="9746526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3B34FE2B-A164-2CC5-ACA7-6CAB03D7D747}"/>
              </a:ext>
            </a:extLst>
          </p:cNvPr>
          <p:cNvSpPr txBox="1"/>
          <p:nvPr/>
        </p:nvSpPr>
        <p:spPr>
          <a:xfrm>
            <a:off x="3379945" y="9512718"/>
            <a:ext cx="4860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300g</a:t>
            </a:r>
          </a:p>
        </p:txBody>
      </p:sp>
      <p:sp>
        <p:nvSpPr>
          <p:cNvPr id="51" name="CaixaDeTexto 154">
            <a:extLst>
              <a:ext uri="{FF2B5EF4-FFF2-40B4-BE49-F238E27FC236}">
                <a16:creationId xmlns:a16="http://schemas.microsoft.com/office/drawing/2014/main" id="{55FA4709-8445-0797-72FD-9830E979E4E6}"/>
              </a:ext>
            </a:extLst>
          </p:cNvPr>
          <p:cNvSpPr txBox="1"/>
          <p:nvPr/>
        </p:nvSpPr>
        <p:spPr>
          <a:xfrm>
            <a:off x="1934146" y="9694425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141139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5" name="CaixaDeTexto 154">
            <a:extLst>
              <a:ext uri="{FF2B5EF4-FFF2-40B4-BE49-F238E27FC236}">
                <a16:creationId xmlns:a16="http://schemas.microsoft.com/office/drawing/2014/main" id="{0419981E-1910-8FAD-CB23-CD9BA2215179}"/>
              </a:ext>
            </a:extLst>
          </p:cNvPr>
          <p:cNvSpPr txBox="1"/>
          <p:nvPr/>
        </p:nvSpPr>
        <p:spPr>
          <a:xfrm>
            <a:off x="3385951" y="9709144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141140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57" name="Conector reto 56">
            <a:extLst>
              <a:ext uri="{FF2B5EF4-FFF2-40B4-BE49-F238E27FC236}">
                <a16:creationId xmlns:a16="http://schemas.microsoft.com/office/drawing/2014/main" id="{13A68E69-D1A4-5139-ADFB-44301C002F06}"/>
              </a:ext>
            </a:extLst>
          </p:cNvPr>
          <p:cNvCxnSpPr/>
          <p:nvPr/>
        </p:nvCxnSpPr>
        <p:spPr>
          <a:xfrm>
            <a:off x="2947877" y="8345161"/>
            <a:ext cx="0" cy="1915813"/>
          </a:xfrm>
          <a:prstGeom prst="line">
            <a:avLst/>
          </a:prstGeom>
          <a:ln w="19050">
            <a:solidFill>
              <a:srgbClr val="032D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4222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84E80C80-3EAD-48F9-9DA0-181080125F0E}"/>
              </a:ext>
            </a:extLst>
          </p:cNvPr>
          <p:cNvSpPr/>
          <p:nvPr/>
        </p:nvSpPr>
        <p:spPr>
          <a:xfrm>
            <a:off x="499634" y="-1192"/>
            <a:ext cx="5108448" cy="990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u="sng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944ECB56-7D9D-4D9D-8EB7-DAC70F8051D7}"/>
              </a:ext>
            </a:extLst>
          </p:cNvPr>
          <p:cNvSpPr txBox="1"/>
          <p:nvPr/>
        </p:nvSpPr>
        <p:spPr>
          <a:xfrm>
            <a:off x="2155846" y="1115767"/>
            <a:ext cx="1823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dirty="0">
                <a:solidFill>
                  <a:srgbClr val="048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EXTRATO DE TOMATE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027279ED-AD4C-4972-B82C-A5F5E9449DF3}"/>
              </a:ext>
            </a:extLst>
          </p:cNvPr>
          <p:cNvSpPr/>
          <p:nvPr/>
        </p:nvSpPr>
        <p:spPr>
          <a:xfrm>
            <a:off x="1405471" y="2616948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A6486798-3621-46D4-BF8D-ABE51DDE48D2}"/>
              </a:ext>
            </a:extLst>
          </p:cNvPr>
          <p:cNvSpPr txBox="1"/>
          <p:nvPr/>
        </p:nvSpPr>
        <p:spPr>
          <a:xfrm>
            <a:off x="1391557" y="2394234"/>
            <a:ext cx="4860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130g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F6E1A272-921C-4D31-BB58-DC4777AE7E71}"/>
              </a:ext>
            </a:extLst>
          </p:cNvPr>
          <p:cNvSpPr txBox="1"/>
          <p:nvPr/>
        </p:nvSpPr>
        <p:spPr>
          <a:xfrm>
            <a:off x="2782738" y="2394234"/>
            <a:ext cx="4860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300g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75FAA280-27C8-4940-8961-B2AC352BBF9C}"/>
              </a:ext>
            </a:extLst>
          </p:cNvPr>
          <p:cNvSpPr/>
          <p:nvPr/>
        </p:nvSpPr>
        <p:spPr>
          <a:xfrm>
            <a:off x="1459023" y="4727885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D00EB202-D715-45D8-8CF6-4F62193447DE}"/>
              </a:ext>
            </a:extLst>
          </p:cNvPr>
          <p:cNvSpPr txBox="1"/>
          <p:nvPr/>
        </p:nvSpPr>
        <p:spPr>
          <a:xfrm>
            <a:off x="1451184" y="4487066"/>
            <a:ext cx="4860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300g</a:t>
            </a: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580720A6-F3C6-484A-9E2A-617140533DEC}"/>
              </a:ext>
            </a:extLst>
          </p:cNvPr>
          <p:cNvSpPr/>
          <p:nvPr/>
        </p:nvSpPr>
        <p:spPr>
          <a:xfrm>
            <a:off x="4361960" y="4727885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9D53BDB7-7D19-46BB-9B5E-F04F433E3590}"/>
              </a:ext>
            </a:extLst>
          </p:cNvPr>
          <p:cNvSpPr txBox="1"/>
          <p:nvPr/>
        </p:nvSpPr>
        <p:spPr>
          <a:xfrm>
            <a:off x="4311218" y="4487066"/>
            <a:ext cx="5902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1,02kg</a:t>
            </a: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6878DAEC-E9D2-488F-9D94-F86C00A8DA7C}"/>
              </a:ext>
            </a:extLst>
          </p:cNvPr>
          <p:cNvSpPr/>
          <p:nvPr/>
        </p:nvSpPr>
        <p:spPr>
          <a:xfrm>
            <a:off x="1133245" y="7179096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B79969B8-9D74-4B36-BD9E-3A855726A1CA}"/>
              </a:ext>
            </a:extLst>
          </p:cNvPr>
          <p:cNvSpPr txBox="1"/>
          <p:nvPr/>
        </p:nvSpPr>
        <p:spPr>
          <a:xfrm>
            <a:off x="1108185" y="6945288"/>
            <a:ext cx="5533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500ml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42860251-E840-4D79-900E-AA5ECB8E0E8E}"/>
              </a:ext>
            </a:extLst>
          </p:cNvPr>
          <p:cNvSpPr/>
          <p:nvPr/>
        </p:nvSpPr>
        <p:spPr>
          <a:xfrm>
            <a:off x="1695185" y="7179096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5A0F479E-0FB3-4C00-9D9A-6244AB95B959}"/>
              </a:ext>
            </a:extLst>
          </p:cNvPr>
          <p:cNvSpPr txBox="1"/>
          <p:nvPr/>
        </p:nvSpPr>
        <p:spPr>
          <a:xfrm>
            <a:off x="1707389" y="6934870"/>
            <a:ext cx="4860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250g</a:t>
            </a:r>
          </a:p>
        </p:txBody>
      </p:sp>
      <p:cxnSp>
        <p:nvCxnSpPr>
          <p:cNvPr id="73" name="Conector reto 72">
            <a:extLst>
              <a:ext uri="{FF2B5EF4-FFF2-40B4-BE49-F238E27FC236}">
                <a16:creationId xmlns:a16="http://schemas.microsoft.com/office/drawing/2014/main" id="{4076CACD-AB7A-40DC-ABCE-780A43F334A1}"/>
              </a:ext>
            </a:extLst>
          </p:cNvPr>
          <p:cNvCxnSpPr/>
          <p:nvPr/>
        </p:nvCxnSpPr>
        <p:spPr>
          <a:xfrm>
            <a:off x="1113586" y="7541373"/>
            <a:ext cx="3973133" cy="0"/>
          </a:xfrm>
          <a:prstGeom prst="line">
            <a:avLst/>
          </a:prstGeom>
          <a:ln w="19050">
            <a:solidFill>
              <a:srgbClr val="032D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5B586C64-EAF8-4B4A-A8E4-586768CF7248}"/>
              </a:ext>
            </a:extLst>
          </p:cNvPr>
          <p:cNvGrpSpPr/>
          <p:nvPr/>
        </p:nvGrpSpPr>
        <p:grpSpPr>
          <a:xfrm>
            <a:off x="2607690" y="106344"/>
            <a:ext cx="902208" cy="902208"/>
            <a:chOff x="2596036" y="106344"/>
            <a:chExt cx="902208" cy="902208"/>
          </a:xfrm>
        </p:grpSpPr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21FBE74B-7581-4C61-A4D2-9069BCCA1A0D}"/>
                </a:ext>
              </a:extLst>
            </p:cNvPr>
            <p:cNvSpPr/>
            <p:nvPr/>
          </p:nvSpPr>
          <p:spPr>
            <a:xfrm>
              <a:off x="2596036" y="106344"/>
              <a:ext cx="902208" cy="90220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32D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" name="Imagem 2" descr="Logotipo&#10;&#10;Descrição gerada automaticamente">
              <a:extLst>
                <a:ext uri="{FF2B5EF4-FFF2-40B4-BE49-F238E27FC236}">
                  <a16:creationId xmlns:a16="http://schemas.microsoft.com/office/drawing/2014/main" id="{9DC6EA91-F360-46EB-BB9E-384AF49B7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0211" y="382266"/>
              <a:ext cx="687294" cy="307403"/>
            </a:xfrm>
            <a:prstGeom prst="rect">
              <a:avLst/>
            </a:prstGeom>
          </p:spPr>
        </p:pic>
      </p:grpSp>
      <p:sp>
        <p:nvSpPr>
          <p:cNvPr id="86" name="CaixaDeTexto 85">
            <a:extLst>
              <a:ext uri="{FF2B5EF4-FFF2-40B4-BE49-F238E27FC236}">
                <a16:creationId xmlns:a16="http://schemas.microsoft.com/office/drawing/2014/main" id="{593500DB-D67E-413E-9B08-FE6E66D92D31}"/>
              </a:ext>
            </a:extLst>
          </p:cNvPr>
          <p:cNvSpPr txBox="1"/>
          <p:nvPr/>
        </p:nvSpPr>
        <p:spPr>
          <a:xfrm>
            <a:off x="2373918" y="3107434"/>
            <a:ext cx="1674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dirty="0">
                <a:solidFill>
                  <a:srgbClr val="048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MOLHO DE TOMATE</a:t>
            </a:r>
          </a:p>
        </p:txBody>
      </p:sp>
      <p:pic>
        <p:nvPicPr>
          <p:cNvPr id="7" name="Imagem 6" descr="Copo de plástico rosa&#10;&#10;Descrição gerada automaticamente com confiança baixa">
            <a:extLst>
              <a:ext uri="{FF2B5EF4-FFF2-40B4-BE49-F238E27FC236}">
                <a16:creationId xmlns:a16="http://schemas.microsoft.com/office/drawing/2014/main" id="{A95CF976-7380-4AFF-AA48-CEDE22E27E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796" y="1732805"/>
            <a:ext cx="698569" cy="674271"/>
          </a:xfrm>
          <a:prstGeom prst="rect">
            <a:avLst/>
          </a:prstGeom>
        </p:spPr>
      </p:pic>
      <p:pic>
        <p:nvPicPr>
          <p:cNvPr id="9" name="Imagem 8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D3C5279F-351C-4F96-AB8B-0E35303E4A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390" y="1456228"/>
            <a:ext cx="770823" cy="1015905"/>
          </a:xfrm>
          <a:prstGeom prst="rect">
            <a:avLst/>
          </a:prstGeom>
        </p:spPr>
      </p:pic>
      <p:pic>
        <p:nvPicPr>
          <p:cNvPr id="11" name="Imagem 10" descr="Garrafa de plástico rosa&#10;&#10;Descrição gerada automaticamente com confiança baixa">
            <a:extLst>
              <a:ext uri="{FF2B5EF4-FFF2-40B4-BE49-F238E27FC236}">
                <a16:creationId xmlns:a16="http://schemas.microsoft.com/office/drawing/2014/main" id="{84C91D0A-B4FF-4391-8EBF-0575D1D414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429" y="1863962"/>
            <a:ext cx="548435" cy="501925"/>
          </a:xfrm>
          <a:prstGeom prst="rect">
            <a:avLst/>
          </a:prstGeom>
        </p:spPr>
      </p:pic>
      <p:sp>
        <p:nvSpPr>
          <p:cNvPr id="99" name="Retângulo 98">
            <a:extLst>
              <a:ext uri="{FF2B5EF4-FFF2-40B4-BE49-F238E27FC236}">
                <a16:creationId xmlns:a16="http://schemas.microsoft.com/office/drawing/2014/main" id="{2A9A9443-2912-4EF7-B169-E6BB3FB932CA}"/>
              </a:ext>
            </a:extLst>
          </p:cNvPr>
          <p:cNvSpPr/>
          <p:nvPr/>
        </p:nvSpPr>
        <p:spPr>
          <a:xfrm>
            <a:off x="4327760" y="2620705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0" name="CaixaDeTexto 99">
            <a:extLst>
              <a:ext uri="{FF2B5EF4-FFF2-40B4-BE49-F238E27FC236}">
                <a16:creationId xmlns:a16="http://schemas.microsoft.com/office/drawing/2014/main" id="{C827DDAB-2115-438D-8C71-764C8CC5CA66}"/>
              </a:ext>
            </a:extLst>
          </p:cNvPr>
          <p:cNvSpPr txBox="1"/>
          <p:nvPr/>
        </p:nvSpPr>
        <p:spPr>
          <a:xfrm>
            <a:off x="4360497" y="2397992"/>
            <a:ext cx="425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2Kg</a:t>
            </a:r>
          </a:p>
        </p:txBody>
      </p:sp>
      <p:pic>
        <p:nvPicPr>
          <p:cNvPr id="14" name="Imagem 13" descr="Calendário&#10;&#10;Descrição gerada automaticamente">
            <a:extLst>
              <a:ext uri="{FF2B5EF4-FFF2-40B4-BE49-F238E27FC236}">
                <a16:creationId xmlns:a16="http://schemas.microsoft.com/office/drawing/2014/main" id="{A45B0199-3371-476C-8FE9-3A02742344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742" y="3561650"/>
            <a:ext cx="557099" cy="945867"/>
          </a:xfrm>
          <a:prstGeom prst="rect">
            <a:avLst/>
          </a:prstGeom>
        </p:spPr>
      </p:pic>
      <p:pic>
        <p:nvPicPr>
          <p:cNvPr id="17" name="Imagem 16" descr="Texto&#10;&#10;Descrição gerada automaticamente">
            <a:extLst>
              <a:ext uri="{FF2B5EF4-FFF2-40B4-BE49-F238E27FC236}">
                <a16:creationId xmlns:a16="http://schemas.microsoft.com/office/drawing/2014/main" id="{83627C3E-E48A-48F0-833D-28FE0B34F1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726" y="3646712"/>
            <a:ext cx="542140" cy="827426"/>
          </a:xfrm>
          <a:prstGeom prst="rect">
            <a:avLst/>
          </a:prstGeom>
        </p:spPr>
      </p:pic>
      <p:sp>
        <p:nvSpPr>
          <p:cNvPr id="101" name="CaixaDeTexto 100">
            <a:extLst>
              <a:ext uri="{FF2B5EF4-FFF2-40B4-BE49-F238E27FC236}">
                <a16:creationId xmlns:a16="http://schemas.microsoft.com/office/drawing/2014/main" id="{030C1EF5-CA73-4A23-ABD0-714E290CBF1B}"/>
              </a:ext>
            </a:extLst>
          </p:cNvPr>
          <p:cNvSpPr txBox="1"/>
          <p:nvPr/>
        </p:nvSpPr>
        <p:spPr>
          <a:xfrm>
            <a:off x="1277106" y="5365431"/>
            <a:ext cx="724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dirty="0">
                <a:solidFill>
                  <a:srgbClr val="048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AZEITE</a:t>
            </a:r>
          </a:p>
        </p:txBody>
      </p:sp>
      <p:pic>
        <p:nvPicPr>
          <p:cNvPr id="22" name="Imagem 21" descr="Texto&#10;&#10;Descrição gerada automaticamente com confiança baixa">
            <a:extLst>
              <a:ext uri="{FF2B5EF4-FFF2-40B4-BE49-F238E27FC236}">
                <a16:creationId xmlns:a16="http://schemas.microsoft.com/office/drawing/2014/main" id="{FBCB3DD6-EBD1-4BD0-A539-3E9749C661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008" y="5893194"/>
            <a:ext cx="262856" cy="1064992"/>
          </a:xfrm>
          <a:prstGeom prst="rect">
            <a:avLst/>
          </a:prstGeom>
        </p:spPr>
      </p:pic>
      <p:cxnSp>
        <p:nvCxnSpPr>
          <p:cNvPr id="105" name="Conector reto 104">
            <a:extLst>
              <a:ext uri="{FF2B5EF4-FFF2-40B4-BE49-F238E27FC236}">
                <a16:creationId xmlns:a16="http://schemas.microsoft.com/office/drawing/2014/main" id="{83DCD7E0-3B92-468F-B0A6-3F5D6055C04B}"/>
              </a:ext>
            </a:extLst>
          </p:cNvPr>
          <p:cNvCxnSpPr>
            <a:cxnSpLocks/>
          </p:cNvCxnSpPr>
          <p:nvPr/>
        </p:nvCxnSpPr>
        <p:spPr>
          <a:xfrm>
            <a:off x="2216089" y="5155257"/>
            <a:ext cx="0" cy="2386116"/>
          </a:xfrm>
          <a:prstGeom prst="line">
            <a:avLst/>
          </a:prstGeom>
          <a:ln w="19050">
            <a:solidFill>
              <a:srgbClr val="032D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CaixaDeTexto 110">
            <a:extLst>
              <a:ext uri="{FF2B5EF4-FFF2-40B4-BE49-F238E27FC236}">
                <a16:creationId xmlns:a16="http://schemas.microsoft.com/office/drawing/2014/main" id="{90AAB532-2509-4DC2-9B71-500C7EBE5A64}"/>
              </a:ext>
            </a:extLst>
          </p:cNvPr>
          <p:cNvSpPr txBox="1"/>
          <p:nvPr/>
        </p:nvSpPr>
        <p:spPr>
          <a:xfrm>
            <a:off x="2314532" y="5311463"/>
            <a:ext cx="1124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dirty="0">
                <a:solidFill>
                  <a:srgbClr val="048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ÓLEO</a:t>
            </a:r>
          </a:p>
          <a:p>
            <a:pPr algn="ctr"/>
            <a:r>
              <a:rPr lang="pt-BR" sz="1200" dirty="0">
                <a:solidFill>
                  <a:srgbClr val="048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COMPOSTO</a:t>
            </a:r>
          </a:p>
        </p:txBody>
      </p:sp>
      <p:sp>
        <p:nvSpPr>
          <p:cNvPr id="113" name="Retângulo 112">
            <a:extLst>
              <a:ext uri="{FF2B5EF4-FFF2-40B4-BE49-F238E27FC236}">
                <a16:creationId xmlns:a16="http://schemas.microsoft.com/office/drawing/2014/main" id="{804FF3B7-C021-44A7-AB73-4A45E5145029}"/>
              </a:ext>
            </a:extLst>
          </p:cNvPr>
          <p:cNvSpPr/>
          <p:nvPr/>
        </p:nvSpPr>
        <p:spPr>
          <a:xfrm>
            <a:off x="2445341" y="7184653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4" name="CaixaDeTexto 113">
            <a:extLst>
              <a:ext uri="{FF2B5EF4-FFF2-40B4-BE49-F238E27FC236}">
                <a16:creationId xmlns:a16="http://schemas.microsoft.com/office/drawing/2014/main" id="{6EF2A753-10DC-4D36-AA50-9663BF92B9E9}"/>
              </a:ext>
            </a:extLst>
          </p:cNvPr>
          <p:cNvSpPr txBox="1"/>
          <p:nvPr/>
        </p:nvSpPr>
        <p:spPr>
          <a:xfrm>
            <a:off x="2439737" y="6950845"/>
            <a:ext cx="5871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500ml</a:t>
            </a:r>
          </a:p>
        </p:txBody>
      </p:sp>
      <p:pic>
        <p:nvPicPr>
          <p:cNvPr id="32" name="Imagem 31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661D0C07-0CB0-4B17-B84D-DA26C7D900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7040" y="6084381"/>
            <a:ext cx="277779" cy="835576"/>
          </a:xfrm>
          <a:prstGeom prst="rect">
            <a:avLst/>
          </a:prstGeom>
        </p:spPr>
      </p:pic>
      <p:pic>
        <p:nvPicPr>
          <p:cNvPr id="36" name="Imagem 35" descr="Uma imagem contendo xícara, no interior, mesa, café&#10;&#10;Descrição gerada automaticamente">
            <a:extLst>
              <a:ext uri="{FF2B5EF4-FFF2-40B4-BE49-F238E27FC236}">
                <a16:creationId xmlns:a16="http://schemas.microsoft.com/office/drawing/2014/main" id="{39B46B44-E425-4057-912A-B68104ECAB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60216" y="5950513"/>
            <a:ext cx="373040" cy="1037730"/>
          </a:xfrm>
          <a:prstGeom prst="rect">
            <a:avLst/>
          </a:prstGeom>
        </p:spPr>
      </p:pic>
      <p:sp>
        <p:nvSpPr>
          <p:cNvPr id="115" name="Retângulo 114">
            <a:extLst>
              <a:ext uri="{FF2B5EF4-FFF2-40B4-BE49-F238E27FC236}">
                <a16:creationId xmlns:a16="http://schemas.microsoft.com/office/drawing/2014/main" id="{EC4D149C-18E9-4D4D-B8E5-AF6DC2996ED2}"/>
              </a:ext>
            </a:extLst>
          </p:cNvPr>
          <p:cNvSpPr/>
          <p:nvPr/>
        </p:nvSpPr>
        <p:spPr>
          <a:xfrm>
            <a:off x="3028969" y="7184974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3" name="CaixaDeTexto 122">
            <a:extLst>
              <a:ext uri="{FF2B5EF4-FFF2-40B4-BE49-F238E27FC236}">
                <a16:creationId xmlns:a16="http://schemas.microsoft.com/office/drawing/2014/main" id="{4984AFAF-EA55-4829-8E74-8BDAE3B7C0A8}"/>
              </a:ext>
            </a:extLst>
          </p:cNvPr>
          <p:cNvSpPr txBox="1"/>
          <p:nvPr/>
        </p:nvSpPr>
        <p:spPr>
          <a:xfrm>
            <a:off x="3121302" y="6958156"/>
            <a:ext cx="4860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2L</a:t>
            </a:r>
          </a:p>
        </p:txBody>
      </p:sp>
      <p:cxnSp>
        <p:nvCxnSpPr>
          <p:cNvPr id="125" name="Conector reto 124">
            <a:extLst>
              <a:ext uri="{FF2B5EF4-FFF2-40B4-BE49-F238E27FC236}">
                <a16:creationId xmlns:a16="http://schemas.microsoft.com/office/drawing/2014/main" id="{51384AE1-FCD8-427A-9C39-293581BD2D5C}"/>
              </a:ext>
            </a:extLst>
          </p:cNvPr>
          <p:cNvCxnSpPr>
            <a:cxnSpLocks/>
          </p:cNvCxnSpPr>
          <p:nvPr/>
        </p:nvCxnSpPr>
        <p:spPr>
          <a:xfrm>
            <a:off x="3663012" y="5155257"/>
            <a:ext cx="0" cy="2386116"/>
          </a:xfrm>
          <a:prstGeom prst="line">
            <a:avLst/>
          </a:prstGeom>
          <a:ln w="19050">
            <a:solidFill>
              <a:srgbClr val="032D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CaixaDeTexto 133">
            <a:extLst>
              <a:ext uri="{FF2B5EF4-FFF2-40B4-BE49-F238E27FC236}">
                <a16:creationId xmlns:a16="http://schemas.microsoft.com/office/drawing/2014/main" id="{48DE9AA2-F56A-4C9A-92E4-0575CEB24426}"/>
              </a:ext>
            </a:extLst>
          </p:cNvPr>
          <p:cNvSpPr txBox="1"/>
          <p:nvPr/>
        </p:nvSpPr>
        <p:spPr>
          <a:xfrm>
            <a:off x="3688281" y="5380811"/>
            <a:ext cx="1407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dirty="0">
                <a:solidFill>
                  <a:srgbClr val="048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ÓLEO ESPECIAL</a:t>
            </a:r>
          </a:p>
        </p:txBody>
      </p:sp>
      <p:pic>
        <p:nvPicPr>
          <p:cNvPr id="49" name="Imagem 48" descr="Garrafa de plástico verde&#10;&#10;Descrição gerada automaticamente com confiança baixa">
            <a:extLst>
              <a:ext uri="{FF2B5EF4-FFF2-40B4-BE49-F238E27FC236}">
                <a16:creationId xmlns:a16="http://schemas.microsoft.com/office/drawing/2014/main" id="{83C783F1-05E1-4B5E-9898-4947128A79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201" y="5947150"/>
            <a:ext cx="290304" cy="1021344"/>
          </a:xfrm>
          <a:prstGeom prst="rect">
            <a:avLst/>
          </a:prstGeom>
        </p:spPr>
      </p:pic>
      <p:sp>
        <p:nvSpPr>
          <p:cNvPr id="135" name="Retângulo 134">
            <a:extLst>
              <a:ext uri="{FF2B5EF4-FFF2-40B4-BE49-F238E27FC236}">
                <a16:creationId xmlns:a16="http://schemas.microsoft.com/office/drawing/2014/main" id="{870188BA-9D63-436B-B7CF-4AF0952BC2BA}"/>
              </a:ext>
            </a:extLst>
          </p:cNvPr>
          <p:cNvSpPr/>
          <p:nvPr/>
        </p:nvSpPr>
        <p:spPr>
          <a:xfrm>
            <a:off x="3881875" y="7181857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6" name="CaixaDeTexto 135">
            <a:extLst>
              <a:ext uri="{FF2B5EF4-FFF2-40B4-BE49-F238E27FC236}">
                <a16:creationId xmlns:a16="http://schemas.microsoft.com/office/drawing/2014/main" id="{C3759E6F-60B4-444C-8929-7699D7088B64}"/>
              </a:ext>
            </a:extLst>
          </p:cNvPr>
          <p:cNvSpPr txBox="1"/>
          <p:nvPr/>
        </p:nvSpPr>
        <p:spPr>
          <a:xfrm>
            <a:off x="3879808" y="6935610"/>
            <a:ext cx="6087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900ml</a:t>
            </a:r>
          </a:p>
        </p:txBody>
      </p:sp>
      <p:sp>
        <p:nvSpPr>
          <p:cNvPr id="139" name="Retângulo 138">
            <a:extLst>
              <a:ext uri="{FF2B5EF4-FFF2-40B4-BE49-F238E27FC236}">
                <a16:creationId xmlns:a16="http://schemas.microsoft.com/office/drawing/2014/main" id="{57C41CCE-3DE6-4BD0-B196-3825481367E5}"/>
              </a:ext>
            </a:extLst>
          </p:cNvPr>
          <p:cNvSpPr/>
          <p:nvPr/>
        </p:nvSpPr>
        <p:spPr>
          <a:xfrm>
            <a:off x="4451259" y="7175784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3" name="CaixaDeTexto 142">
            <a:extLst>
              <a:ext uri="{FF2B5EF4-FFF2-40B4-BE49-F238E27FC236}">
                <a16:creationId xmlns:a16="http://schemas.microsoft.com/office/drawing/2014/main" id="{EF2BD23C-2550-40A2-88FA-E1F5458BD771}"/>
              </a:ext>
            </a:extLst>
          </p:cNvPr>
          <p:cNvSpPr txBox="1"/>
          <p:nvPr/>
        </p:nvSpPr>
        <p:spPr>
          <a:xfrm>
            <a:off x="4449192" y="6929537"/>
            <a:ext cx="6087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900ml</a:t>
            </a:r>
          </a:p>
        </p:txBody>
      </p:sp>
      <p:sp>
        <p:nvSpPr>
          <p:cNvPr id="144" name="CaixaDeTexto 143">
            <a:extLst>
              <a:ext uri="{FF2B5EF4-FFF2-40B4-BE49-F238E27FC236}">
                <a16:creationId xmlns:a16="http://schemas.microsoft.com/office/drawing/2014/main" id="{C1811D91-C15B-49AA-8E21-2F04110B486C}"/>
              </a:ext>
            </a:extLst>
          </p:cNvPr>
          <p:cNvSpPr txBox="1"/>
          <p:nvPr/>
        </p:nvSpPr>
        <p:spPr>
          <a:xfrm>
            <a:off x="2621251" y="7664294"/>
            <a:ext cx="9973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dirty="0">
                <a:solidFill>
                  <a:srgbClr val="048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MAIONESE</a:t>
            </a:r>
          </a:p>
        </p:txBody>
      </p:sp>
      <p:pic>
        <p:nvPicPr>
          <p:cNvPr id="61" name="Imagem 60" descr="Garrafa com rótulo colorido&#10;&#10;Descrição gerada automaticamente com confiança média">
            <a:extLst>
              <a:ext uri="{FF2B5EF4-FFF2-40B4-BE49-F238E27FC236}">
                <a16:creationId xmlns:a16="http://schemas.microsoft.com/office/drawing/2014/main" id="{88EFD719-48AF-4493-A6B3-25E82069189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937" y="8160955"/>
            <a:ext cx="413177" cy="797324"/>
          </a:xfrm>
          <a:prstGeom prst="rect">
            <a:avLst/>
          </a:prstGeom>
        </p:spPr>
      </p:pic>
      <p:pic>
        <p:nvPicPr>
          <p:cNvPr id="66" name="Imagem 65" descr="Garrafa azul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CC64C976-1681-4915-9229-CF13FF9724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164" y="8144477"/>
            <a:ext cx="854374" cy="857122"/>
          </a:xfrm>
          <a:prstGeom prst="rect">
            <a:avLst/>
          </a:prstGeom>
        </p:spPr>
      </p:pic>
      <p:sp>
        <p:nvSpPr>
          <p:cNvPr id="146" name="Retângulo 145">
            <a:extLst>
              <a:ext uri="{FF2B5EF4-FFF2-40B4-BE49-F238E27FC236}">
                <a16:creationId xmlns:a16="http://schemas.microsoft.com/office/drawing/2014/main" id="{D3AF6832-9D43-40B7-8994-DD3DF0CDD5F0}"/>
              </a:ext>
            </a:extLst>
          </p:cNvPr>
          <p:cNvSpPr/>
          <p:nvPr/>
        </p:nvSpPr>
        <p:spPr>
          <a:xfrm>
            <a:off x="1469185" y="9222713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7" name="CaixaDeTexto 146">
            <a:extLst>
              <a:ext uri="{FF2B5EF4-FFF2-40B4-BE49-F238E27FC236}">
                <a16:creationId xmlns:a16="http://schemas.microsoft.com/office/drawing/2014/main" id="{7DC420ED-F2E5-4BFD-A2F7-2E54F0681F6D}"/>
              </a:ext>
            </a:extLst>
          </p:cNvPr>
          <p:cNvSpPr txBox="1"/>
          <p:nvPr/>
        </p:nvSpPr>
        <p:spPr>
          <a:xfrm>
            <a:off x="1444125" y="8988905"/>
            <a:ext cx="5533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450ml</a:t>
            </a:r>
          </a:p>
        </p:txBody>
      </p:sp>
      <p:sp>
        <p:nvSpPr>
          <p:cNvPr id="148" name="Retângulo 147">
            <a:extLst>
              <a:ext uri="{FF2B5EF4-FFF2-40B4-BE49-F238E27FC236}">
                <a16:creationId xmlns:a16="http://schemas.microsoft.com/office/drawing/2014/main" id="{B255EF96-9A38-43FC-8B6D-9566B921A46C}"/>
              </a:ext>
            </a:extLst>
          </p:cNvPr>
          <p:cNvSpPr/>
          <p:nvPr/>
        </p:nvSpPr>
        <p:spPr>
          <a:xfrm>
            <a:off x="2973456" y="9223558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9" name="CaixaDeTexto 148">
            <a:extLst>
              <a:ext uri="{FF2B5EF4-FFF2-40B4-BE49-F238E27FC236}">
                <a16:creationId xmlns:a16="http://schemas.microsoft.com/office/drawing/2014/main" id="{D9D74AF3-AE1F-4422-9B48-C963B073E9A0}"/>
              </a:ext>
            </a:extLst>
          </p:cNvPr>
          <p:cNvSpPr txBox="1"/>
          <p:nvPr/>
        </p:nvSpPr>
        <p:spPr>
          <a:xfrm>
            <a:off x="2948396" y="8989750"/>
            <a:ext cx="425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3Kg</a:t>
            </a:r>
          </a:p>
        </p:txBody>
      </p:sp>
      <p:sp>
        <p:nvSpPr>
          <p:cNvPr id="150" name="Retângulo 149">
            <a:extLst>
              <a:ext uri="{FF2B5EF4-FFF2-40B4-BE49-F238E27FC236}">
                <a16:creationId xmlns:a16="http://schemas.microsoft.com/office/drawing/2014/main" id="{17935F95-5012-4184-B564-E153E2C40D2B}"/>
              </a:ext>
            </a:extLst>
          </p:cNvPr>
          <p:cNvSpPr/>
          <p:nvPr/>
        </p:nvSpPr>
        <p:spPr>
          <a:xfrm>
            <a:off x="4446848" y="9226333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1" name="CaixaDeTexto 150">
            <a:extLst>
              <a:ext uri="{FF2B5EF4-FFF2-40B4-BE49-F238E27FC236}">
                <a16:creationId xmlns:a16="http://schemas.microsoft.com/office/drawing/2014/main" id="{07A77BE3-C9E1-4ED6-894C-89296B7FE861}"/>
              </a:ext>
            </a:extLst>
          </p:cNvPr>
          <p:cNvSpPr txBox="1"/>
          <p:nvPr/>
        </p:nvSpPr>
        <p:spPr>
          <a:xfrm>
            <a:off x="4397841" y="8998067"/>
            <a:ext cx="5533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234ml</a:t>
            </a:r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6979FE0F-47B3-4A8A-B888-122F0EBB20D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168" y="5935330"/>
            <a:ext cx="406468" cy="1044738"/>
          </a:xfrm>
          <a:prstGeom prst="rect">
            <a:avLst/>
          </a:prstGeom>
        </p:spPr>
      </p:pic>
      <p:pic>
        <p:nvPicPr>
          <p:cNvPr id="15" name="Imagem 14" descr="Garrafa de bebida na mão&#10;&#10;Descrição gerada automaticamente">
            <a:extLst>
              <a:ext uri="{FF2B5EF4-FFF2-40B4-BE49-F238E27FC236}">
                <a16:creationId xmlns:a16="http://schemas.microsoft.com/office/drawing/2014/main" id="{D97E7D80-A629-422D-80BF-8506222634B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171" y="8120047"/>
            <a:ext cx="408150" cy="894886"/>
          </a:xfrm>
          <a:prstGeom prst="rect">
            <a:avLst/>
          </a:prstGeom>
        </p:spPr>
      </p:pic>
      <p:sp>
        <p:nvSpPr>
          <p:cNvPr id="102" name="CaixaDeTexto 154">
            <a:extLst>
              <a:ext uri="{FF2B5EF4-FFF2-40B4-BE49-F238E27FC236}">
                <a16:creationId xmlns:a16="http://schemas.microsoft.com/office/drawing/2014/main" id="{E83BC131-3F14-4BB0-99FB-B3C04A05456A}"/>
              </a:ext>
            </a:extLst>
          </p:cNvPr>
          <p:cNvSpPr txBox="1"/>
          <p:nvPr/>
        </p:nvSpPr>
        <p:spPr>
          <a:xfrm>
            <a:off x="4384497" y="4701064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144046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3" name="CaixaDeTexto 154">
            <a:extLst>
              <a:ext uri="{FF2B5EF4-FFF2-40B4-BE49-F238E27FC236}">
                <a16:creationId xmlns:a16="http://schemas.microsoft.com/office/drawing/2014/main" id="{CC6D62A7-4349-4C7B-9E7A-995DA182FCD3}"/>
              </a:ext>
            </a:extLst>
          </p:cNvPr>
          <p:cNvSpPr txBox="1"/>
          <p:nvPr/>
        </p:nvSpPr>
        <p:spPr>
          <a:xfrm>
            <a:off x="1141436" y="7146401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144033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6" name="CaixaDeTexto 154">
            <a:extLst>
              <a:ext uri="{FF2B5EF4-FFF2-40B4-BE49-F238E27FC236}">
                <a16:creationId xmlns:a16="http://schemas.microsoft.com/office/drawing/2014/main" id="{3434DF5E-393B-4755-9FBC-D54BAE398547}"/>
              </a:ext>
            </a:extLst>
          </p:cNvPr>
          <p:cNvSpPr txBox="1"/>
          <p:nvPr/>
        </p:nvSpPr>
        <p:spPr>
          <a:xfrm>
            <a:off x="1715387" y="7152311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144034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7" name="CaixaDeTexto 154">
            <a:extLst>
              <a:ext uri="{FF2B5EF4-FFF2-40B4-BE49-F238E27FC236}">
                <a16:creationId xmlns:a16="http://schemas.microsoft.com/office/drawing/2014/main" id="{4E75D997-EB18-49B1-8586-BA4464EBDBB0}"/>
              </a:ext>
            </a:extLst>
          </p:cNvPr>
          <p:cNvSpPr txBox="1"/>
          <p:nvPr/>
        </p:nvSpPr>
        <p:spPr>
          <a:xfrm>
            <a:off x="2464348" y="7152249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144039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8" name="CaixaDeTexto 154">
            <a:extLst>
              <a:ext uri="{FF2B5EF4-FFF2-40B4-BE49-F238E27FC236}">
                <a16:creationId xmlns:a16="http://schemas.microsoft.com/office/drawing/2014/main" id="{10484685-B576-4990-B4CD-90888900FAEB}"/>
              </a:ext>
            </a:extLst>
          </p:cNvPr>
          <p:cNvSpPr txBox="1"/>
          <p:nvPr/>
        </p:nvSpPr>
        <p:spPr>
          <a:xfrm>
            <a:off x="3021608" y="7152249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144047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9" name="CaixaDeTexto 154">
            <a:extLst>
              <a:ext uri="{FF2B5EF4-FFF2-40B4-BE49-F238E27FC236}">
                <a16:creationId xmlns:a16="http://schemas.microsoft.com/office/drawing/2014/main" id="{5357FD5F-BD97-4599-8638-9433C681D377}"/>
              </a:ext>
            </a:extLst>
          </p:cNvPr>
          <p:cNvSpPr txBox="1"/>
          <p:nvPr/>
        </p:nvSpPr>
        <p:spPr>
          <a:xfrm>
            <a:off x="3874091" y="7150732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144040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2" name="CaixaDeTexto 154">
            <a:extLst>
              <a:ext uri="{FF2B5EF4-FFF2-40B4-BE49-F238E27FC236}">
                <a16:creationId xmlns:a16="http://schemas.microsoft.com/office/drawing/2014/main" id="{56705BFA-735A-4BFA-8A91-6F2BF551099F}"/>
              </a:ext>
            </a:extLst>
          </p:cNvPr>
          <p:cNvSpPr txBox="1"/>
          <p:nvPr/>
        </p:nvSpPr>
        <p:spPr>
          <a:xfrm>
            <a:off x="4474950" y="7136572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144038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6" name="CaixaDeTexto 154">
            <a:extLst>
              <a:ext uri="{FF2B5EF4-FFF2-40B4-BE49-F238E27FC236}">
                <a16:creationId xmlns:a16="http://schemas.microsoft.com/office/drawing/2014/main" id="{70C88172-477E-4599-A7A3-A6B3C5E1546B}"/>
              </a:ext>
            </a:extLst>
          </p:cNvPr>
          <p:cNvSpPr txBox="1"/>
          <p:nvPr/>
        </p:nvSpPr>
        <p:spPr>
          <a:xfrm>
            <a:off x="1474234" y="9191946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141146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7" name="CaixaDeTexto 154">
            <a:extLst>
              <a:ext uri="{FF2B5EF4-FFF2-40B4-BE49-F238E27FC236}">
                <a16:creationId xmlns:a16="http://schemas.microsoft.com/office/drawing/2014/main" id="{7D3FA851-E2CF-4E26-95A3-8102EB981795}"/>
              </a:ext>
            </a:extLst>
          </p:cNvPr>
          <p:cNvSpPr txBox="1"/>
          <p:nvPr/>
        </p:nvSpPr>
        <p:spPr>
          <a:xfrm>
            <a:off x="2993607" y="9192395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144035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8" name="CaixaDeTexto 154">
            <a:extLst>
              <a:ext uri="{FF2B5EF4-FFF2-40B4-BE49-F238E27FC236}">
                <a16:creationId xmlns:a16="http://schemas.microsoft.com/office/drawing/2014/main" id="{B3F6F50A-57C3-424A-9B2F-0AB8F6D5F5A6}"/>
              </a:ext>
            </a:extLst>
          </p:cNvPr>
          <p:cNvSpPr txBox="1"/>
          <p:nvPr/>
        </p:nvSpPr>
        <p:spPr>
          <a:xfrm>
            <a:off x="4472635" y="9202554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144037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5" name="Imagem 34" descr="Calendário&#10;&#10;Descrição gerada automaticamente">
            <a:extLst>
              <a:ext uri="{FF2B5EF4-FFF2-40B4-BE49-F238E27FC236}">
                <a16:creationId xmlns:a16="http://schemas.microsoft.com/office/drawing/2014/main" id="{E68DD048-F821-4422-A0C8-26D6461507F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18" y="3459945"/>
            <a:ext cx="965184" cy="1206480"/>
          </a:xfrm>
          <a:prstGeom prst="rect">
            <a:avLst/>
          </a:prstGeom>
        </p:spPr>
      </p:pic>
      <p:sp>
        <p:nvSpPr>
          <p:cNvPr id="130" name="Retângulo 129">
            <a:extLst>
              <a:ext uri="{FF2B5EF4-FFF2-40B4-BE49-F238E27FC236}">
                <a16:creationId xmlns:a16="http://schemas.microsoft.com/office/drawing/2014/main" id="{F7FC0A34-45E4-4646-96C5-F5010A0A4A9C}"/>
              </a:ext>
            </a:extLst>
          </p:cNvPr>
          <p:cNvSpPr/>
          <p:nvPr/>
        </p:nvSpPr>
        <p:spPr>
          <a:xfrm>
            <a:off x="2940195" y="4733397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1" name="CaixaDeTexto 130">
            <a:extLst>
              <a:ext uri="{FF2B5EF4-FFF2-40B4-BE49-F238E27FC236}">
                <a16:creationId xmlns:a16="http://schemas.microsoft.com/office/drawing/2014/main" id="{BD4FB1EF-8F81-47D7-938D-5B65E705DCA6}"/>
              </a:ext>
            </a:extLst>
          </p:cNvPr>
          <p:cNvSpPr txBox="1"/>
          <p:nvPr/>
        </p:nvSpPr>
        <p:spPr>
          <a:xfrm>
            <a:off x="2932356" y="4492578"/>
            <a:ext cx="4860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300g</a:t>
            </a:r>
          </a:p>
        </p:txBody>
      </p:sp>
      <p:sp>
        <p:nvSpPr>
          <p:cNvPr id="132" name="CaixaDeTexto 154">
            <a:extLst>
              <a:ext uri="{FF2B5EF4-FFF2-40B4-BE49-F238E27FC236}">
                <a16:creationId xmlns:a16="http://schemas.microsoft.com/office/drawing/2014/main" id="{31C0852D-515C-46FE-9527-A1CF9875F184}"/>
              </a:ext>
            </a:extLst>
          </p:cNvPr>
          <p:cNvSpPr txBox="1"/>
          <p:nvPr/>
        </p:nvSpPr>
        <p:spPr>
          <a:xfrm>
            <a:off x="2962095" y="4697482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144049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3" name="CaixaDeTexto 154">
            <a:extLst>
              <a:ext uri="{FF2B5EF4-FFF2-40B4-BE49-F238E27FC236}">
                <a16:creationId xmlns:a16="http://schemas.microsoft.com/office/drawing/2014/main" id="{4557AA8A-FB49-47AF-8C2F-E2145A54574D}"/>
              </a:ext>
            </a:extLst>
          </p:cNvPr>
          <p:cNvSpPr txBox="1"/>
          <p:nvPr/>
        </p:nvSpPr>
        <p:spPr>
          <a:xfrm>
            <a:off x="1478820" y="4693644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144042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40" name="Conector reto 139">
            <a:extLst>
              <a:ext uri="{FF2B5EF4-FFF2-40B4-BE49-F238E27FC236}">
                <a16:creationId xmlns:a16="http://schemas.microsoft.com/office/drawing/2014/main" id="{A9E762C3-12E5-424C-99B9-746A93D40127}"/>
              </a:ext>
            </a:extLst>
          </p:cNvPr>
          <p:cNvCxnSpPr/>
          <p:nvPr/>
        </p:nvCxnSpPr>
        <p:spPr>
          <a:xfrm>
            <a:off x="1067291" y="2983557"/>
            <a:ext cx="3973133" cy="0"/>
          </a:xfrm>
          <a:prstGeom prst="line">
            <a:avLst/>
          </a:prstGeom>
          <a:ln w="19050">
            <a:solidFill>
              <a:srgbClr val="032D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ector reto 140">
            <a:extLst>
              <a:ext uri="{FF2B5EF4-FFF2-40B4-BE49-F238E27FC236}">
                <a16:creationId xmlns:a16="http://schemas.microsoft.com/office/drawing/2014/main" id="{BD481987-0FBA-45E3-98D3-037C90D1767A}"/>
              </a:ext>
            </a:extLst>
          </p:cNvPr>
          <p:cNvCxnSpPr/>
          <p:nvPr/>
        </p:nvCxnSpPr>
        <p:spPr>
          <a:xfrm>
            <a:off x="1097462" y="5155257"/>
            <a:ext cx="3973133" cy="0"/>
          </a:xfrm>
          <a:prstGeom prst="line">
            <a:avLst/>
          </a:prstGeom>
          <a:ln w="19050">
            <a:solidFill>
              <a:srgbClr val="032D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CBA91524-6514-4EB2-A6F7-8A68DEEA7303}"/>
              </a:ext>
            </a:extLst>
          </p:cNvPr>
          <p:cNvGrpSpPr/>
          <p:nvPr/>
        </p:nvGrpSpPr>
        <p:grpSpPr>
          <a:xfrm>
            <a:off x="824979" y="426483"/>
            <a:ext cx="4551422" cy="9238330"/>
            <a:chOff x="824979" y="426483"/>
            <a:chExt cx="4551422" cy="9238330"/>
          </a:xfrm>
        </p:grpSpPr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5D3C305A-9F8A-46F3-A1E7-FCB0ABDF1205}"/>
                </a:ext>
              </a:extLst>
            </p:cNvPr>
            <p:cNvCxnSpPr/>
            <p:nvPr/>
          </p:nvCxnSpPr>
          <p:spPr>
            <a:xfrm>
              <a:off x="3612983" y="426483"/>
              <a:ext cx="1645822" cy="0"/>
            </a:xfrm>
            <a:prstGeom prst="line">
              <a:avLst/>
            </a:prstGeom>
            <a:ln w="19050">
              <a:solidFill>
                <a:srgbClr val="032D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>
              <a:extLst>
                <a:ext uri="{FF2B5EF4-FFF2-40B4-BE49-F238E27FC236}">
                  <a16:creationId xmlns:a16="http://schemas.microsoft.com/office/drawing/2014/main" id="{F4A4A4C4-94BF-4B2D-8E49-0F501122945D}"/>
                </a:ext>
              </a:extLst>
            </p:cNvPr>
            <p:cNvCxnSpPr/>
            <p:nvPr/>
          </p:nvCxnSpPr>
          <p:spPr>
            <a:xfrm>
              <a:off x="824979" y="426483"/>
              <a:ext cx="1645822" cy="0"/>
            </a:xfrm>
            <a:prstGeom prst="line">
              <a:avLst/>
            </a:prstGeom>
            <a:ln w="19050">
              <a:solidFill>
                <a:srgbClr val="032D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to 27">
              <a:extLst>
                <a:ext uri="{FF2B5EF4-FFF2-40B4-BE49-F238E27FC236}">
                  <a16:creationId xmlns:a16="http://schemas.microsoft.com/office/drawing/2014/main" id="{6182D4AB-0D51-44BB-A951-37F2A1AC1AA8}"/>
                </a:ext>
              </a:extLst>
            </p:cNvPr>
            <p:cNvCxnSpPr>
              <a:cxnSpLocks/>
            </p:cNvCxnSpPr>
            <p:nvPr/>
          </p:nvCxnSpPr>
          <p:spPr>
            <a:xfrm>
              <a:off x="824979" y="426483"/>
              <a:ext cx="0" cy="9238330"/>
            </a:xfrm>
            <a:prstGeom prst="line">
              <a:avLst/>
            </a:prstGeom>
            <a:ln w="19050">
              <a:solidFill>
                <a:srgbClr val="032D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to 29">
              <a:extLst>
                <a:ext uri="{FF2B5EF4-FFF2-40B4-BE49-F238E27FC236}">
                  <a16:creationId xmlns:a16="http://schemas.microsoft.com/office/drawing/2014/main" id="{84BCFC25-9DB2-4736-B352-A043197025D6}"/>
                </a:ext>
              </a:extLst>
            </p:cNvPr>
            <p:cNvCxnSpPr>
              <a:cxnSpLocks/>
            </p:cNvCxnSpPr>
            <p:nvPr/>
          </p:nvCxnSpPr>
          <p:spPr>
            <a:xfrm>
              <a:off x="5258805" y="426483"/>
              <a:ext cx="115408" cy="9238330"/>
            </a:xfrm>
            <a:prstGeom prst="line">
              <a:avLst/>
            </a:prstGeom>
            <a:ln w="19050">
              <a:solidFill>
                <a:srgbClr val="032D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ector reto 141">
              <a:extLst>
                <a:ext uri="{FF2B5EF4-FFF2-40B4-BE49-F238E27FC236}">
                  <a16:creationId xmlns:a16="http://schemas.microsoft.com/office/drawing/2014/main" id="{6AAEF74C-E314-4C57-A7C3-A8D32D63EC3D}"/>
                </a:ext>
              </a:extLst>
            </p:cNvPr>
            <p:cNvCxnSpPr>
              <a:cxnSpLocks/>
            </p:cNvCxnSpPr>
            <p:nvPr/>
          </p:nvCxnSpPr>
          <p:spPr>
            <a:xfrm>
              <a:off x="824979" y="9664813"/>
              <a:ext cx="4551422" cy="0"/>
            </a:xfrm>
            <a:prstGeom prst="line">
              <a:avLst/>
            </a:prstGeom>
            <a:ln w="19050">
              <a:solidFill>
                <a:srgbClr val="032D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3" name="CaixaDeTexto 154">
            <a:extLst>
              <a:ext uri="{FF2B5EF4-FFF2-40B4-BE49-F238E27FC236}">
                <a16:creationId xmlns:a16="http://schemas.microsoft.com/office/drawing/2014/main" id="{B5F04468-A5C7-4D34-AC00-3206FBA1CB13}"/>
              </a:ext>
            </a:extLst>
          </p:cNvPr>
          <p:cNvSpPr txBox="1"/>
          <p:nvPr/>
        </p:nvSpPr>
        <p:spPr>
          <a:xfrm>
            <a:off x="1409405" y="2584140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144031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6" name="CaixaDeTexto 154">
            <a:extLst>
              <a:ext uri="{FF2B5EF4-FFF2-40B4-BE49-F238E27FC236}">
                <a16:creationId xmlns:a16="http://schemas.microsoft.com/office/drawing/2014/main" id="{B22775BD-A3D0-4B19-BD29-5B14103621C5}"/>
              </a:ext>
            </a:extLst>
          </p:cNvPr>
          <p:cNvSpPr txBox="1"/>
          <p:nvPr/>
        </p:nvSpPr>
        <p:spPr>
          <a:xfrm>
            <a:off x="4341254" y="2584217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144028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Imagem 3" descr="Garrafa de bebida&#10;&#10;Descrição gerada automaticamente">
            <a:extLst>
              <a:ext uri="{FF2B5EF4-FFF2-40B4-BE49-F238E27FC236}">
                <a16:creationId xmlns:a16="http://schemas.microsoft.com/office/drawing/2014/main" id="{DB20BF07-B7F1-434C-8920-D8F9DD773A9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68" y="5918492"/>
            <a:ext cx="1038840" cy="1038840"/>
          </a:xfrm>
          <a:prstGeom prst="rect">
            <a:avLst/>
          </a:prstGeom>
        </p:spPr>
      </p:pic>
      <p:grpSp>
        <p:nvGrpSpPr>
          <p:cNvPr id="88" name="Agrupar 87">
            <a:extLst>
              <a:ext uri="{FF2B5EF4-FFF2-40B4-BE49-F238E27FC236}">
                <a16:creationId xmlns:a16="http://schemas.microsoft.com/office/drawing/2014/main" id="{AD8DF6B9-C65B-43FA-874F-506D0AA1AFAC}"/>
              </a:ext>
            </a:extLst>
          </p:cNvPr>
          <p:cNvGrpSpPr/>
          <p:nvPr/>
        </p:nvGrpSpPr>
        <p:grpSpPr>
          <a:xfrm>
            <a:off x="2780526" y="2590728"/>
            <a:ext cx="497325" cy="215444"/>
            <a:chOff x="2776593" y="2584217"/>
            <a:chExt cx="497325" cy="215444"/>
          </a:xfrm>
        </p:grpSpPr>
        <p:sp>
          <p:nvSpPr>
            <p:cNvPr id="89" name="Retângulo 88">
              <a:extLst>
                <a:ext uri="{FF2B5EF4-FFF2-40B4-BE49-F238E27FC236}">
                  <a16:creationId xmlns:a16="http://schemas.microsoft.com/office/drawing/2014/main" id="{C964463C-45BA-4E1A-8C62-640550A4502B}"/>
                </a:ext>
              </a:extLst>
            </p:cNvPr>
            <p:cNvSpPr/>
            <p:nvPr/>
          </p:nvSpPr>
          <p:spPr>
            <a:xfrm>
              <a:off x="2776593" y="2616947"/>
              <a:ext cx="470352" cy="1290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32D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0" name="CaixaDeTexto 154">
              <a:extLst>
                <a:ext uri="{FF2B5EF4-FFF2-40B4-BE49-F238E27FC236}">
                  <a16:creationId xmlns:a16="http://schemas.microsoft.com/office/drawing/2014/main" id="{E7310C7A-C625-4F4A-A2DB-6F2D3E2EC461}"/>
                </a:ext>
              </a:extLst>
            </p:cNvPr>
            <p:cNvSpPr txBox="1"/>
            <p:nvPr/>
          </p:nvSpPr>
          <p:spPr>
            <a:xfrm>
              <a:off x="2797506" y="2584217"/>
              <a:ext cx="47641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700" b="0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141168</a:t>
              </a:r>
              <a:r>
                <a:rPr lang="pt-BR" sz="800" dirty="0"/>
                <a:t> </a:t>
              </a:r>
              <a:endParaRPr lang="pt-BR" sz="7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5094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84E80C80-3EAD-48F9-9DA0-181080125F0E}"/>
              </a:ext>
            </a:extLst>
          </p:cNvPr>
          <p:cNvSpPr/>
          <p:nvPr/>
        </p:nvSpPr>
        <p:spPr>
          <a:xfrm>
            <a:off x="1052029" y="-19285"/>
            <a:ext cx="5108448" cy="9922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grpSp>
        <p:nvGrpSpPr>
          <p:cNvPr id="185" name="Agrupar 184">
            <a:extLst>
              <a:ext uri="{FF2B5EF4-FFF2-40B4-BE49-F238E27FC236}">
                <a16:creationId xmlns:a16="http://schemas.microsoft.com/office/drawing/2014/main" id="{A7AC7918-6443-4438-91FC-19E426E86E84}"/>
              </a:ext>
            </a:extLst>
          </p:cNvPr>
          <p:cNvGrpSpPr/>
          <p:nvPr/>
        </p:nvGrpSpPr>
        <p:grpSpPr>
          <a:xfrm>
            <a:off x="1374230" y="533164"/>
            <a:ext cx="4427728" cy="9284675"/>
            <a:chOff x="1374230" y="533164"/>
            <a:chExt cx="4427728" cy="9284675"/>
          </a:xfrm>
        </p:grpSpPr>
        <p:cxnSp>
          <p:nvCxnSpPr>
            <p:cNvPr id="186" name="Conector reto 185">
              <a:extLst>
                <a:ext uri="{FF2B5EF4-FFF2-40B4-BE49-F238E27FC236}">
                  <a16:creationId xmlns:a16="http://schemas.microsoft.com/office/drawing/2014/main" id="{0C0C4372-8EF5-407F-86D6-9F253812DA96}"/>
                </a:ext>
              </a:extLst>
            </p:cNvPr>
            <p:cNvCxnSpPr/>
            <p:nvPr/>
          </p:nvCxnSpPr>
          <p:spPr>
            <a:xfrm>
              <a:off x="4161416" y="533164"/>
              <a:ext cx="1640542" cy="0"/>
            </a:xfrm>
            <a:prstGeom prst="line">
              <a:avLst/>
            </a:prstGeom>
            <a:ln w="19050">
              <a:solidFill>
                <a:srgbClr val="032D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ector reto 186">
              <a:extLst>
                <a:ext uri="{FF2B5EF4-FFF2-40B4-BE49-F238E27FC236}">
                  <a16:creationId xmlns:a16="http://schemas.microsoft.com/office/drawing/2014/main" id="{F8FF71F5-8CE0-46DB-BB6F-090312474D92}"/>
                </a:ext>
              </a:extLst>
            </p:cNvPr>
            <p:cNvCxnSpPr/>
            <p:nvPr/>
          </p:nvCxnSpPr>
          <p:spPr>
            <a:xfrm>
              <a:off x="1382357" y="533164"/>
              <a:ext cx="1640542" cy="0"/>
            </a:xfrm>
            <a:prstGeom prst="line">
              <a:avLst/>
            </a:prstGeom>
            <a:ln w="19050">
              <a:solidFill>
                <a:srgbClr val="032D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ector reto 187">
              <a:extLst>
                <a:ext uri="{FF2B5EF4-FFF2-40B4-BE49-F238E27FC236}">
                  <a16:creationId xmlns:a16="http://schemas.microsoft.com/office/drawing/2014/main" id="{213AF7A2-4BE1-4F32-8EFA-7A64857FBFD3}"/>
                </a:ext>
              </a:extLst>
            </p:cNvPr>
            <p:cNvCxnSpPr>
              <a:cxnSpLocks/>
            </p:cNvCxnSpPr>
            <p:nvPr/>
          </p:nvCxnSpPr>
          <p:spPr>
            <a:xfrm>
              <a:off x="1382357" y="533164"/>
              <a:ext cx="0" cy="7525237"/>
            </a:xfrm>
            <a:prstGeom prst="line">
              <a:avLst/>
            </a:prstGeom>
            <a:ln w="19050">
              <a:solidFill>
                <a:srgbClr val="032D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ector reto 188">
              <a:extLst>
                <a:ext uri="{FF2B5EF4-FFF2-40B4-BE49-F238E27FC236}">
                  <a16:creationId xmlns:a16="http://schemas.microsoft.com/office/drawing/2014/main" id="{FB187B29-102F-4C8F-A4F6-BDDE186CD041}"/>
                </a:ext>
              </a:extLst>
            </p:cNvPr>
            <p:cNvCxnSpPr>
              <a:cxnSpLocks/>
            </p:cNvCxnSpPr>
            <p:nvPr/>
          </p:nvCxnSpPr>
          <p:spPr>
            <a:xfrm>
              <a:off x="5801958" y="533164"/>
              <a:ext cx="0" cy="7525237"/>
            </a:xfrm>
            <a:prstGeom prst="line">
              <a:avLst/>
            </a:prstGeom>
            <a:ln w="19050">
              <a:solidFill>
                <a:srgbClr val="032D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ector reto 189">
              <a:extLst>
                <a:ext uri="{FF2B5EF4-FFF2-40B4-BE49-F238E27FC236}">
                  <a16:creationId xmlns:a16="http://schemas.microsoft.com/office/drawing/2014/main" id="{D7C31212-FB6E-45EF-9DAB-7150A07375F9}"/>
                </a:ext>
              </a:extLst>
            </p:cNvPr>
            <p:cNvCxnSpPr>
              <a:cxnSpLocks/>
            </p:cNvCxnSpPr>
            <p:nvPr/>
          </p:nvCxnSpPr>
          <p:spPr>
            <a:xfrm>
              <a:off x="1374230" y="9817839"/>
              <a:ext cx="4426600" cy="0"/>
            </a:xfrm>
            <a:prstGeom prst="line">
              <a:avLst/>
            </a:prstGeom>
            <a:ln w="19050">
              <a:solidFill>
                <a:srgbClr val="032D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ector reto 190">
              <a:extLst>
                <a:ext uri="{FF2B5EF4-FFF2-40B4-BE49-F238E27FC236}">
                  <a16:creationId xmlns:a16="http://schemas.microsoft.com/office/drawing/2014/main" id="{DE4FC634-4E63-47EA-BA3E-8A1E43E33B4C}"/>
                </a:ext>
              </a:extLst>
            </p:cNvPr>
            <p:cNvCxnSpPr>
              <a:cxnSpLocks/>
            </p:cNvCxnSpPr>
            <p:nvPr/>
          </p:nvCxnSpPr>
          <p:spPr>
            <a:xfrm>
              <a:off x="1378293" y="8049855"/>
              <a:ext cx="0" cy="1767984"/>
            </a:xfrm>
            <a:prstGeom prst="line">
              <a:avLst/>
            </a:prstGeom>
            <a:ln w="19050">
              <a:solidFill>
                <a:srgbClr val="032D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ector reto 191">
              <a:extLst>
                <a:ext uri="{FF2B5EF4-FFF2-40B4-BE49-F238E27FC236}">
                  <a16:creationId xmlns:a16="http://schemas.microsoft.com/office/drawing/2014/main" id="{EE332200-CB33-4190-ABE7-5C4A16C5E448}"/>
                </a:ext>
              </a:extLst>
            </p:cNvPr>
            <p:cNvCxnSpPr>
              <a:cxnSpLocks/>
            </p:cNvCxnSpPr>
            <p:nvPr/>
          </p:nvCxnSpPr>
          <p:spPr>
            <a:xfrm>
              <a:off x="5800830" y="8049855"/>
              <a:ext cx="0" cy="1767984"/>
            </a:xfrm>
            <a:prstGeom prst="line">
              <a:avLst/>
            </a:prstGeom>
            <a:ln w="19050">
              <a:solidFill>
                <a:srgbClr val="032D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6" name="Imagem 65" descr="Uma imagem contendo Calendário&#10;&#10;Descrição gerada automaticamente">
            <a:extLst>
              <a:ext uri="{FF2B5EF4-FFF2-40B4-BE49-F238E27FC236}">
                <a16:creationId xmlns:a16="http://schemas.microsoft.com/office/drawing/2014/main" id="{670D782B-60CA-45D0-99C6-CF84262DA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589" y="1959626"/>
            <a:ext cx="912852" cy="1292352"/>
          </a:xfrm>
          <a:prstGeom prst="rect">
            <a:avLst/>
          </a:prstGeom>
        </p:spPr>
      </p:pic>
      <p:pic>
        <p:nvPicPr>
          <p:cNvPr id="67" name="Imagem 6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E326950A-3C9A-40B8-BADA-E0706E0EA8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809" y="4457319"/>
            <a:ext cx="1114222" cy="1574109"/>
          </a:xfrm>
          <a:prstGeom prst="rect">
            <a:avLst/>
          </a:prstGeom>
        </p:spPr>
      </p:pic>
      <p:pic>
        <p:nvPicPr>
          <p:cNvPr id="68" name="Imagem 67" descr="Uma imagem contendo Logotipo&#10;&#10;Descrição gerada automaticamente">
            <a:extLst>
              <a:ext uri="{FF2B5EF4-FFF2-40B4-BE49-F238E27FC236}">
                <a16:creationId xmlns:a16="http://schemas.microsoft.com/office/drawing/2014/main" id="{2BA2A34C-2701-4D96-BFE9-447F79EC8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838" y="7259834"/>
            <a:ext cx="1017130" cy="1440000"/>
          </a:xfrm>
          <a:prstGeom prst="rect">
            <a:avLst/>
          </a:prstGeom>
        </p:spPr>
      </p:pic>
      <p:sp>
        <p:nvSpPr>
          <p:cNvPr id="69" name="CaixaDeTexto 68">
            <a:extLst>
              <a:ext uri="{FF2B5EF4-FFF2-40B4-BE49-F238E27FC236}">
                <a16:creationId xmlns:a16="http://schemas.microsoft.com/office/drawing/2014/main" id="{AD69E168-AA95-4105-B1B4-F91016FCE13B}"/>
              </a:ext>
            </a:extLst>
          </p:cNvPr>
          <p:cNvSpPr txBox="1"/>
          <p:nvPr/>
        </p:nvSpPr>
        <p:spPr>
          <a:xfrm>
            <a:off x="3130179" y="3241818"/>
            <a:ext cx="10169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srgbClr val="032D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500g</a:t>
            </a:r>
          </a:p>
        </p:txBody>
      </p:sp>
      <p:sp>
        <p:nvSpPr>
          <p:cNvPr id="70" name="Retângulo 69">
            <a:extLst>
              <a:ext uri="{FF2B5EF4-FFF2-40B4-BE49-F238E27FC236}">
                <a16:creationId xmlns:a16="http://schemas.microsoft.com/office/drawing/2014/main" id="{EEA0A946-CE16-4D48-A90D-18D4803A5EFF}"/>
              </a:ext>
            </a:extLst>
          </p:cNvPr>
          <p:cNvSpPr/>
          <p:nvPr/>
        </p:nvSpPr>
        <p:spPr>
          <a:xfrm>
            <a:off x="3403494" y="3457262"/>
            <a:ext cx="470352" cy="215444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141105</a:t>
            </a:r>
            <a:r>
              <a:rPr kumimoji="0" lang="pt-BR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040536ED-12B0-449C-90A0-411F8E9A416D}"/>
              </a:ext>
            </a:extLst>
          </p:cNvPr>
          <p:cNvSpPr txBox="1"/>
          <p:nvPr/>
        </p:nvSpPr>
        <p:spPr>
          <a:xfrm>
            <a:off x="3222069" y="8520828"/>
            <a:ext cx="10169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srgbClr val="032D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250g</a:t>
            </a:r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F31F967A-D6D0-4EE1-A2E5-D0A3047A291B}"/>
              </a:ext>
            </a:extLst>
          </p:cNvPr>
          <p:cNvSpPr/>
          <p:nvPr/>
        </p:nvSpPr>
        <p:spPr>
          <a:xfrm>
            <a:off x="3482219" y="8772710"/>
            <a:ext cx="470352" cy="215444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141116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A96FC3B9-6DB7-4B06-AF79-48E4760C894B}"/>
              </a:ext>
            </a:extLst>
          </p:cNvPr>
          <p:cNvSpPr txBox="1"/>
          <p:nvPr/>
        </p:nvSpPr>
        <p:spPr>
          <a:xfrm>
            <a:off x="3170837" y="5883780"/>
            <a:ext cx="10169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srgbClr val="032D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500g</a:t>
            </a:r>
          </a:p>
        </p:txBody>
      </p:sp>
      <p:sp>
        <p:nvSpPr>
          <p:cNvPr id="74" name="Retângulo 73">
            <a:extLst>
              <a:ext uri="{FF2B5EF4-FFF2-40B4-BE49-F238E27FC236}">
                <a16:creationId xmlns:a16="http://schemas.microsoft.com/office/drawing/2014/main" id="{D21AF893-8079-4D30-9FA4-64CBDCF4B792}"/>
              </a:ext>
            </a:extLst>
          </p:cNvPr>
          <p:cNvSpPr/>
          <p:nvPr/>
        </p:nvSpPr>
        <p:spPr>
          <a:xfrm>
            <a:off x="3429000" y="6117913"/>
            <a:ext cx="556348" cy="215444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141106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B3BAFE4C-7FB3-42FA-99B2-61FDDBA4641E}"/>
              </a:ext>
            </a:extLst>
          </p:cNvPr>
          <p:cNvSpPr txBox="1"/>
          <p:nvPr/>
        </p:nvSpPr>
        <p:spPr>
          <a:xfrm>
            <a:off x="2744130" y="1304225"/>
            <a:ext cx="1789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032D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CAFÉ</a:t>
            </a:r>
          </a:p>
        </p:txBody>
      </p:sp>
      <p:sp>
        <p:nvSpPr>
          <p:cNvPr id="79" name="Elipse 78">
            <a:extLst>
              <a:ext uri="{FF2B5EF4-FFF2-40B4-BE49-F238E27FC236}">
                <a16:creationId xmlns:a16="http://schemas.microsoft.com/office/drawing/2014/main" id="{B65176BF-4F57-4DB0-9819-551A91CB8CCC}"/>
              </a:ext>
            </a:extLst>
          </p:cNvPr>
          <p:cNvSpPr/>
          <p:nvPr/>
        </p:nvSpPr>
        <p:spPr>
          <a:xfrm>
            <a:off x="3155591" y="103815"/>
            <a:ext cx="902208" cy="902208"/>
          </a:xfrm>
          <a:prstGeom prst="ellipse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0C467DF6-F572-4945-83E8-3FA41274D4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196" y="219391"/>
            <a:ext cx="642818" cy="6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220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6389</TotalTime>
  <Words>101</Words>
  <Application>Microsoft Office PowerPoint</Application>
  <PresentationFormat>Papel A4 (210 x 297 mm)</PresentationFormat>
  <Paragraphs>91</Paragraphs>
  <Slides>3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</vt:i4>
      </vt:variant>
    </vt:vector>
  </HeadingPairs>
  <TitlesOfParts>
    <vt:vector size="10" baseType="lpstr">
      <vt:lpstr>Arial</vt:lpstr>
      <vt:lpstr>Arial Black</vt:lpstr>
      <vt:lpstr>Calibri</vt:lpstr>
      <vt:lpstr>Calibri Light</vt:lpstr>
      <vt:lpstr>Tema do Office</vt:lpstr>
      <vt:lpstr>2_Tema do Office</vt:lpstr>
      <vt:lpstr>Slide do think-cell</vt:lpstr>
      <vt:lpstr>Apresentação do PowerPoint</vt:lpstr>
      <vt:lpstr>Apresentação do PowerPoint</vt:lpstr>
      <vt:lpstr>Apresentação do PowerPoint</vt:lpstr>
    </vt:vector>
  </TitlesOfParts>
  <Company>Femsa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Lavorato, Elisa Regina</dc:creator>
  <cp:lastModifiedBy>Tricarico Zaniquelli, Naraiane</cp:lastModifiedBy>
  <cp:revision>194</cp:revision>
  <dcterms:created xsi:type="dcterms:W3CDTF">2023-07-05T13:20:22Z</dcterms:created>
  <dcterms:modified xsi:type="dcterms:W3CDTF">2024-03-06T13:32:34Z</dcterms:modified>
</cp:coreProperties>
</file>