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0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96" r:id="rId2"/>
  </p:sldMasterIdLst>
  <p:notesMasterIdLst>
    <p:notesMasterId r:id="rId68"/>
  </p:notesMasterIdLst>
  <p:handoutMasterIdLst>
    <p:handoutMasterId r:id="rId69"/>
  </p:handoutMasterIdLst>
  <p:sldIdLst>
    <p:sldId id="623" r:id="rId3"/>
    <p:sldId id="270" r:id="rId4"/>
    <p:sldId id="572" r:id="rId5"/>
    <p:sldId id="479" r:id="rId6"/>
    <p:sldId id="562" r:id="rId7"/>
    <p:sldId id="256" r:id="rId8"/>
    <p:sldId id="609" r:id="rId9"/>
    <p:sldId id="536" r:id="rId10"/>
    <p:sldId id="610" r:id="rId11"/>
    <p:sldId id="611" r:id="rId12"/>
    <p:sldId id="612" r:id="rId13"/>
    <p:sldId id="269" r:id="rId14"/>
    <p:sldId id="497" r:id="rId15"/>
    <p:sldId id="498" r:id="rId16"/>
    <p:sldId id="613" r:id="rId17"/>
    <p:sldId id="614" r:id="rId18"/>
    <p:sldId id="471" r:id="rId19"/>
    <p:sldId id="512" r:id="rId20"/>
    <p:sldId id="513" r:id="rId21"/>
    <p:sldId id="472" r:id="rId22"/>
    <p:sldId id="595" r:id="rId23"/>
    <p:sldId id="596" r:id="rId24"/>
    <p:sldId id="597" r:id="rId25"/>
    <p:sldId id="569" r:id="rId26"/>
    <p:sldId id="594" r:id="rId27"/>
    <p:sldId id="438" r:id="rId28"/>
    <p:sldId id="567" r:id="rId29"/>
    <p:sldId id="568" r:id="rId30"/>
    <p:sldId id="591" r:id="rId31"/>
    <p:sldId id="592" r:id="rId32"/>
    <p:sldId id="593" r:id="rId33"/>
    <p:sldId id="598" r:id="rId34"/>
    <p:sldId id="599" r:id="rId35"/>
    <p:sldId id="600" r:id="rId36"/>
    <p:sldId id="615" r:id="rId37"/>
    <p:sldId id="616" r:id="rId38"/>
    <p:sldId id="617" r:id="rId39"/>
    <p:sldId id="606" r:id="rId40"/>
    <p:sldId id="618" r:id="rId41"/>
    <p:sldId id="619" r:id="rId42"/>
    <p:sldId id="620" r:id="rId43"/>
    <p:sldId id="585" r:id="rId44"/>
    <p:sldId id="621" r:id="rId45"/>
    <p:sldId id="574" r:id="rId46"/>
    <p:sldId id="575" r:id="rId47"/>
    <p:sldId id="576" r:id="rId48"/>
    <p:sldId id="622" r:id="rId49"/>
    <p:sldId id="624" r:id="rId50"/>
    <p:sldId id="625" r:id="rId51"/>
    <p:sldId id="626" r:id="rId52"/>
    <p:sldId id="581" r:id="rId53"/>
    <p:sldId id="582" r:id="rId54"/>
    <p:sldId id="587" r:id="rId55"/>
    <p:sldId id="584" r:id="rId56"/>
    <p:sldId id="583" r:id="rId57"/>
    <p:sldId id="474" r:id="rId58"/>
    <p:sldId id="493" r:id="rId59"/>
    <p:sldId id="495" r:id="rId60"/>
    <p:sldId id="627" r:id="rId61"/>
    <p:sldId id="544" r:id="rId62"/>
    <p:sldId id="547" r:id="rId63"/>
    <p:sldId id="550" r:id="rId64"/>
    <p:sldId id="554" r:id="rId65"/>
    <p:sldId id="556" r:id="rId66"/>
    <p:sldId id="483" r:id="rId67"/>
  </p:sldIdLst>
  <p:sldSz cx="12192000" cy="6858000"/>
  <p:notesSz cx="6858000" cy="9144000"/>
  <p:defaultTextStyle>
    <a:defPPr>
      <a:defRPr lang="en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61" userDrawn="1">
          <p15:clr>
            <a:srgbClr val="A4A3A4"/>
          </p15:clr>
        </p15:guide>
        <p15:guide id="2" orient="horz" pos="2908" userDrawn="1">
          <p15:clr>
            <a:srgbClr val="A4A3A4"/>
          </p15:clr>
        </p15:guide>
        <p15:guide id="3" orient="horz" pos="2069" userDrawn="1">
          <p15:clr>
            <a:srgbClr val="A4A3A4"/>
          </p15:clr>
        </p15:guide>
        <p15:guide id="4" orient="horz" pos="3158" userDrawn="1">
          <p15:clr>
            <a:srgbClr val="A4A3A4"/>
          </p15:clr>
        </p15:guide>
        <p15:guide id="5" pos="331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7577"/>
    <a:srgbClr val="EB262C"/>
    <a:srgbClr val="1D1D1A"/>
    <a:srgbClr val="E0E0DD"/>
    <a:srgbClr val="D1C9C0"/>
    <a:srgbClr val="E93D36"/>
    <a:srgbClr val="D60711"/>
    <a:srgbClr val="EB252B"/>
    <a:srgbClr val="1B2128"/>
    <a:srgbClr val="2620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861" autoAdjust="0"/>
    <p:restoredTop sz="97789"/>
  </p:normalViewPr>
  <p:slideViewPr>
    <p:cSldViewPr snapToGrid="0">
      <p:cViewPr>
        <p:scale>
          <a:sx n="50" d="100"/>
          <a:sy n="50" d="100"/>
        </p:scale>
        <p:origin x="1480" y="404"/>
      </p:cViewPr>
      <p:guideLst>
        <p:guide orient="horz" pos="3861"/>
        <p:guide orient="horz" pos="2908"/>
        <p:guide orient="horz" pos="2069"/>
        <p:guide orient="horz" pos="3158"/>
        <p:guide pos="3318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64" d="100"/>
          <a:sy n="164" d="100"/>
        </p:scale>
        <p:origin x="345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rgbClr val="262020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r>
              <a:rPr lang="en-US" sz="2800" b="0" i="0" dirty="0">
                <a:solidFill>
                  <a:srgbClr val="262020"/>
                </a:solidFill>
                <a:latin typeface="Bahnschrift SemiCondensed" panose="020B0502040204020203" pitchFamily="34" charset="0"/>
              </a:rPr>
              <a:t>CHART TITLE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rgbClr val="262020"/>
              </a:solidFill>
              <a:latin typeface="Bahnschrift SemiCondensed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EB262C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66D-9F46-B0F2-49DC559B283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262020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6D-9F46-B0F2-49DC559B283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66D-9F46-B0F2-49DC559B28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66802895"/>
        <c:axId val="2074859280"/>
      </c:barChart>
      <c:catAx>
        <c:axId val="2668028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BM Plex Sans Medium" panose="020B0503050203000203" pitchFamily="34" charset="0"/>
                <a:ea typeface="+mn-ea"/>
                <a:cs typeface="+mn-cs"/>
              </a:defRPr>
            </a:pPr>
            <a:endParaRPr lang="pt-BR"/>
          </a:p>
        </c:txPr>
        <c:crossAx val="2074859280"/>
        <c:crosses val="autoZero"/>
        <c:auto val="1"/>
        <c:lblAlgn val="ctr"/>
        <c:lblOffset val="100"/>
        <c:noMultiLvlLbl val="0"/>
      </c:catAx>
      <c:valAx>
        <c:axId val="20748592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IBM Plex Sans" panose="020B0503050203000203" pitchFamily="34" charset="0"/>
                <a:ea typeface="+mn-ea"/>
                <a:cs typeface="+mn-cs"/>
              </a:defRPr>
            </a:pPr>
            <a:endParaRPr lang="pt-BR"/>
          </a:p>
        </c:txPr>
        <c:crossAx val="2668028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IBM Plex Sans" panose="020B0503050203000203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bg1"/>
                </a:solidFill>
                <a:latin typeface="Bahnschrift SemiCondensed" panose="020B0502040204020203" pitchFamily="34" charset="0"/>
                <a:ea typeface="+mn-ea"/>
                <a:cs typeface="+mn-cs"/>
              </a:defRPr>
            </a:pPr>
            <a:r>
              <a:rPr lang="en-US" sz="3600" b="0" i="0" dirty="0">
                <a:solidFill>
                  <a:srgbClr val="262020"/>
                </a:solidFill>
                <a:latin typeface="Bahnschrift SemiCondensed" panose="020B0502040204020203" pitchFamily="34" charset="0"/>
              </a:rPr>
              <a:t>SALES INCOME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bg1"/>
              </a:solidFill>
              <a:latin typeface="Bahnschrift SemiCondensed" panose="020B0502040204020203" pitchFamily="34" charset="0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bg2">
                  <a:lumMod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2B-5A47-8789-3284CFD77F18}"/>
              </c:ext>
            </c:extLst>
          </c:dPt>
          <c:dPt>
            <c:idx val="1"/>
            <c:bubble3D val="0"/>
            <c:spPr>
              <a:solidFill>
                <a:srgbClr val="26202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192B-5A47-8789-3284CFD77F18}"/>
              </c:ext>
            </c:extLst>
          </c:dPt>
          <c:dPt>
            <c:idx val="2"/>
            <c:bubble3D val="0"/>
            <c:spPr>
              <a:solidFill>
                <a:srgbClr val="860000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92B-5A47-8789-3284CFD77F18}"/>
              </c:ext>
            </c:extLst>
          </c:dPt>
          <c:dPt>
            <c:idx val="3"/>
            <c:bubble3D val="0"/>
            <c:spPr>
              <a:solidFill>
                <a:srgbClr val="EB262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192B-5A47-8789-3284CFD77F18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2B-5A47-8789-3284CFD77F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5"/>
      </c:doughnut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62020"/>
                </a:solidFill>
                <a:latin typeface="IBM Plex Sans" panose="020B0503050203000203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62020"/>
                </a:solidFill>
                <a:latin typeface="IBM Plex Sans" panose="020B0503050203000203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62020"/>
                </a:solidFill>
                <a:latin typeface="IBM Plex Sans" panose="020B0503050203000203" pitchFamily="34" charset="0"/>
                <a:ea typeface="+mn-ea"/>
                <a:cs typeface="+mn-cs"/>
              </a:defRPr>
            </a:pPr>
            <a:endParaRPr lang="pt-B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rgbClr val="262020"/>
                </a:solidFill>
                <a:latin typeface="IBM Plex Sans" panose="020B0503050203000203" pitchFamily="34" charset="0"/>
                <a:ea typeface="+mn-ea"/>
                <a:cs typeface="+mn-cs"/>
              </a:defRPr>
            </a:pPr>
            <a:endParaRPr lang="pt-BR"/>
          </a:p>
        </c:txPr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bg1"/>
              </a:solidFill>
              <a:latin typeface="IBM Plex Sans" panose="020B0503050203000203" pitchFamily="34" charset="0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0E41268-A6BA-DF80-9FAD-A03CA73B3F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CFE406-7138-1AF0-807A-2F1FBC61C1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63B57-5F71-7B4A-8065-7156853A2942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7FFF7FA-136D-2F3F-97F1-0F4EB4DD192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3AFB9C-1040-683D-913A-155871FBF12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3EF9D5-827D-E745-A80B-0D92AF3CD5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49307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BD36F-785A-8844-BD51-61BFC92108D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D67CE-D74E-F948-886F-E53A728C6F99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360092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67CE-D74E-F948-886F-E53A728C6F99}" type="slidenum">
              <a:rPr lang="es-MX" smtClean="0"/>
              <a:t>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169055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67CE-D74E-F948-886F-E53A728C6F99}" type="slidenum">
              <a:rPr lang="es-MX" smtClean="0"/>
              <a:t>42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0272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67CE-D74E-F948-886F-E53A728C6F99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72217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14290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8631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CF3C2A-833E-9B7B-8CBA-750AD8955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2E79FF-9172-E473-88F7-ECC0F7AD79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C26D322B-C785-9BE4-4CF8-3CFA3A979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71897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F39B6-318C-4D68-6B5E-905BA0EE53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773A93E4-8A5E-37EF-7384-17D031A07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F5AD901-6899-5A50-04B3-8F2073BE98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348180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03195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466B5F-A3EB-5B02-A63F-F1ACBE77C7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BE7B54CB-9A14-16B6-50E7-8D58E65110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9A5FBE8A-4446-99C4-2801-E684980DF1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21927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758B7-2B7C-B4D7-4893-B78F5062C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391BA3D0-E34F-A73A-EB0F-FD3D42CE2E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2D3B2FA-DA3E-0836-4486-B17548E62B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556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4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_Porta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1E0227FC-9BEE-DE72-9BEA-52B913BF90E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B2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pic>
        <p:nvPicPr>
          <p:cNvPr id="8" name="Graphic 6">
            <a:extLst>
              <a:ext uri="{FF2B5EF4-FFF2-40B4-BE49-F238E27FC236}">
                <a16:creationId xmlns:a16="http://schemas.microsoft.com/office/drawing/2014/main" id="{48581DE7-8657-7CDA-49D5-9834809A9A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0437" t="17343" r="23648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B8AC5329-2969-1FFD-3A46-2E37521A1D2E}"/>
              </a:ext>
            </a:extLst>
          </p:cNvPr>
          <p:cNvSpPr/>
          <p:nvPr userDrawn="1"/>
        </p:nvSpPr>
        <p:spPr>
          <a:xfrm>
            <a:off x="0" y="4825999"/>
            <a:ext cx="12192000" cy="2032001"/>
          </a:xfrm>
          <a:prstGeom prst="rect">
            <a:avLst/>
          </a:prstGeom>
          <a:solidFill>
            <a:srgbClr val="E0E0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869A51B4-7CE0-4288-61E7-EFCD256622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667" y="1828801"/>
            <a:ext cx="4682067" cy="13038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72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6000" cap="all">
                <a:solidFill>
                  <a:schemeClr val="bg1"/>
                </a:solidFill>
                <a:latin typeface="Bahnschrift SemiCondensed" panose="020B0502040204020203" pitchFamily="34" charset="0"/>
              </a:rPr>
              <a:t>TÍTULO</a:t>
            </a:r>
            <a:endParaRPr lang="en-MX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FB19E30-6931-4D66-92DA-A9EBF85EE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66297" y="391318"/>
            <a:ext cx="2990850" cy="60753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MX"/>
              <a:t>Insira a imagem aqui</a:t>
            </a:r>
          </a:p>
        </p:txBody>
      </p:sp>
      <p:sp>
        <p:nvSpPr>
          <p:cNvPr id="15" name="Subtítulo 2">
            <a:extLst>
              <a:ext uri="{FF2B5EF4-FFF2-40B4-BE49-F238E27FC236}">
                <a16:creationId xmlns:a16="http://schemas.microsoft.com/office/drawing/2014/main" id="{0C67ABC1-39BE-28A1-6E59-670F462B596E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0" y="2765129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50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/>
              <a:t>PRINCIPAL</a:t>
            </a: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FE565E23-1014-0F65-FF34-9198838EC04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860" y="5791201"/>
            <a:ext cx="1215650" cy="438896"/>
          </a:xfrm>
          <a:prstGeom prst="rect">
            <a:avLst/>
          </a:prstGeom>
        </p:spPr>
      </p:pic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ACEF824F-858C-11A6-1DF2-32D1157161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4214" y="5098970"/>
            <a:ext cx="10228586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/>
              <a:t>Coca-cola femsa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2B7EA3D8-8665-A646-DA8B-EC0E796DAA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5981700"/>
            <a:ext cx="7858125" cy="650875"/>
          </a:xfrm>
        </p:spPr>
        <p:txBody>
          <a:bodyPr>
            <a:normAutofit/>
          </a:bodyPr>
          <a:lstStyle>
            <a:lvl1pPr marL="0" indent="0">
              <a:buNone/>
              <a:defRPr sz="2400" b="0" i="0">
                <a:latin typeface="Trebuchet MS" panose="020B0703020202090204" pitchFamily="34" charset="0"/>
              </a:defRPr>
            </a:lvl1pPr>
          </a:lstStyle>
          <a:p>
            <a:pPr lvl="0"/>
            <a:r>
              <a:rPr lang="es-MX"/>
              <a:t>Inserir texto</a:t>
            </a:r>
          </a:p>
        </p:txBody>
      </p:sp>
    </p:spTree>
    <p:extLst>
      <p:ext uri="{BB962C8B-B14F-4D97-AF65-F5344CB8AC3E}">
        <p14:creationId xmlns:p14="http://schemas.microsoft.com/office/powerpoint/2010/main" val="3795535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63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Lateral Roj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1FD3BAD-788A-0326-9164-4DEE79606A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0" y="0"/>
            <a:ext cx="3603496" cy="6858000"/>
          </a:xfrm>
          <a:prstGeom prst="rect">
            <a:avLst/>
          </a:prstGeom>
        </p:spPr>
      </p:pic>
      <p:sp>
        <p:nvSpPr>
          <p:cNvPr id="2" name="Marcador de texto 7">
            <a:extLst>
              <a:ext uri="{FF2B5EF4-FFF2-40B4-BE49-F238E27FC236}">
                <a16:creationId xmlns:a16="http://schemas.microsoft.com/office/drawing/2014/main" id="{6D2E786B-47FC-EDC9-CF05-364B3C748D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3110" y="2464476"/>
            <a:ext cx="6915150" cy="2160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BA723B8B-C344-DED0-08AE-76DAA667FDC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693" y="2131894"/>
            <a:ext cx="1733550" cy="665163"/>
          </a:xfr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LOREM</a:t>
            </a: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2E36BC7F-6914-7B31-F060-FAA07B767CD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9253" y="2633983"/>
            <a:ext cx="2182259" cy="831295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IPSUM</a:t>
            </a:r>
          </a:p>
        </p:txBody>
      </p:sp>
      <p:sp>
        <p:nvSpPr>
          <p:cNvPr id="5" name="Marcador de texto 16">
            <a:extLst>
              <a:ext uri="{FF2B5EF4-FFF2-40B4-BE49-F238E27FC236}">
                <a16:creationId xmlns:a16="http://schemas.microsoft.com/office/drawing/2014/main" id="{D5E19DCE-17C0-635B-28DA-BB44BBAD85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386" y="3304274"/>
            <a:ext cx="3320110" cy="628650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TYPESETTING</a:t>
            </a:r>
          </a:p>
        </p:txBody>
      </p:sp>
      <p:sp>
        <p:nvSpPr>
          <p:cNvPr id="7" name="Marcador de texto 16">
            <a:extLst>
              <a:ext uri="{FF2B5EF4-FFF2-40B4-BE49-F238E27FC236}">
                <a16:creationId xmlns:a16="http://schemas.microsoft.com/office/drawing/2014/main" id="{FCEDF90C-601A-60DF-7C8A-D40C526FE32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6984" y="3852370"/>
            <a:ext cx="1867464" cy="865201"/>
          </a:xfrm>
        </p:spPr>
        <p:txBody>
          <a:bodyPr>
            <a:noAutofit/>
          </a:bodyPr>
          <a:lstStyle>
            <a:lvl1pPr marL="0" indent="0" algn="l">
              <a:buNone/>
              <a:defRPr sz="6600" b="0" i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41451672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Lateral Gris">
    <p:bg>
      <p:bgPr>
        <a:solidFill>
          <a:srgbClr val="1B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1FFED3D-B1C5-B97B-DC91-ABEE3A355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15558" cy="6858000"/>
          </a:xfrm>
          <a:prstGeom prst="rect">
            <a:avLst/>
          </a:prstGeom>
        </p:spPr>
      </p:pic>
      <p:sp>
        <p:nvSpPr>
          <p:cNvPr id="10" name="Marcador de texto 7">
            <a:extLst>
              <a:ext uri="{FF2B5EF4-FFF2-40B4-BE49-F238E27FC236}">
                <a16:creationId xmlns:a16="http://schemas.microsoft.com/office/drawing/2014/main" id="{BBA2C798-6A89-207F-FF88-D0ADBAC8E3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3110" y="2464476"/>
            <a:ext cx="6915150" cy="216058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CE7416CE-CA7E-B596-24CC-90B922FB41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693" y="2131894"/>
            <a:ext cx="1733550" cy="665163"/>
          </a:xfr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1D1D1A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LOREM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3E5DBED6-FBD8-E9F3-3890-77991ED352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9253" y="2633983"/>
            <a:ext cx="2182259" cy="831295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1D1D1A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IPSUM</a:t>
            </a:r>
          </a:p>
        </p:txBody>
      </p:sp>
      <p:sp>
        <p:nvSpPr>
          <p:cNvPr id="13" name="Marcador de texto 16">
            <a:extLst>
              <a:ext uri="{FF2B5EF4-FFF2-40B4-BE49-F238E27FC236}">
                <a16:creationId xmlns:a16="http://schemas.microsoft.com/office/drawing/2014/main" id="{6FB16D9B-448E-0BE9-925A-8B97049EFE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386" y="3304274"/>
            <a:ext cx="3320110" cy="628650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TYPESETTING</a:t>
            </a:r>
          </a:p>
        </p:txBody>
      </p:sp>
      <p:sp>
        <p:nvSpPr>
          <p:cNvPr id="14" name="Marcador de texto 16">
            <a:extLst>
              <a:ext uri="{FF2B5EF4-FFF2-40B4-BE49-F238E27FC236}">
                <a16:creationId xmlns:a16="http://schemas.microsoft.com/office/drawing/2014/main" id="{AF0806AA-E6C3-3166-EBC5-BC62975B8B1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6984" y="3852370"/>
            <a:ext cx="1867464" cy="865201"/>
          </a:xfrm>
        </p:spPr>
        <p:txBody>
          <a:bodyPr>
            <a:noAutofit/>
          </a:bodyPr>
          <a:lstStyle>
            <a:lvl1pPr marL="0" indent="0" algn="l">
              <a:buNone/>
              <a:defRPr sz="66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5002592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Lateral Rojo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3EE8F3F7-491F-0924-56E2-57499080D56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4" y="0"/>
            <a:ext cx="3226676" cy="6858000"/>
          </a:xfrm>
          <a:prstGeom prst="rect">
            <a:avLst/>
          </a:prstGeom>
        </p:spPr>
      </p:pic>
      <p:sp>
        <p:nvSpPr>
          <p:cNvPr id="5" name="object 62">
            <a:extLst>
              <a:ext uri="{FF2B5EF4-FFF2-40B4-BE49-F238E27FC236}">
                <a16:creationId xmlns:a16="http://schemas.microsoft.com/office/drawing/2014/main" id="{3A82F162-CEE0-28B1-A91C-6277FCF2FFC4}"/>
              </a:ext>
            </a:extLst>
          </p:cNvPr>
          <p:cNvSpPr/>
          <p:nvPr userDrawn="1"/>
        </p:nvSpPr>
        <p:spPr>
          <a:xfrm>
            <a:off x="6700874" y="1041017"/>
            <a:ext cx="4622686" cy="4959856"/>
          </a:xfrm>
          <a:custGeom>
            <a:avLst/>
            <a:gdLst>
              <a:gd name="connsiteX0" fmla="*/ 653829 w 653829"/>
              <a:gd name="connsiteY0" fmla="*/ 0 h 673223"/>
              <a:gd name="connsiteX1" fmla="*/ 0 w 653829"/>
              <a:gd name="connsiteY1" fmla="*/ 61857 h 673223"/>
              <a:gd name="connsiteX2" fmla="*/ 57788 w 653829"/>
              <a:gd name="connsiteY2" fmla="*/ 632646 h 673223"/>
              <a:gd name="connsiteX3" fmla="*/ 610045 w 653829"/>
              <a:gd name="connsiteY3" fmla="*/ 673223 h 673223"/>
              <a:gd name="connsiteX4" fmla="*/ 653829 w 653829"/>
              <a:gd name="connsiteY4" fmla="*/ 0 h 67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829" h="673223">
                <a:moveTo>
                  <a:pt x="653829" y="0"/>
                </a:moveTo>
                <a:lnTo>
                  <a:pt x="0" y="61857"/>
                </a:lnTo>
                <a:lnTo>
                  <a:pt x="57788" y="632646"/>
                </a:lnTo>
                <a:lnTo>
                  <a:pt x="610045" y="673223"/>
                </a:lnTo>
                <a:lnTo>
                  <a:pt x="653829" y="0"/>
                </a:lnTo>
                <a:close/>
              </a:path>
            </a:pathLst>
          </a:custGeom>
          <a:solidFill>
            <a:srgbClr val="262020">
              <a:alpha val="3731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8EE16F7E-AC0F-1DA1-C43C-A4A96B9917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335" y="988734"/>
            <a:ext cx="4467426" cy="1031031"/>
          </a:xfrm>
        </p:spPr>
        <p:txBody>
          <a:bodyPr>
            <a:normAutofit/>
          </a:bodyPr>
          <a:lstStyle>
            <a:lvl1pPr marL="0" indent="0">
              <a:buNone/>
              <a:defRPr sz="74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24471D45-A7BA-2536-BC2F-77D266E248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335" y="2020725"/>
            <a:ext cx="4622686" cy="513083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1D1D1A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SUB TÓPICO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BF7F0ECC-D7A0-D39A-B536-8FF5ACB5734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335" y="3076348"/>
            <a:ext cx="6046788" cy="19224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Adicione texto</a:t>
            </a:r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5242CA7E-B493-6BA7-6425-ECB04AD7D43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64279" y="1335338"/>
            <a:ext cx="4210401" cy="4210401"/>
          </a:xfrm>
        </p:spPr>
        <p:txBody>
          <a:bodyPr/>
          <a:lstStyle/>
          <a:p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4250903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Lateral Negro_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5640826-3AB9-A50C-99B0-37D83386A9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4" y="0"/>
            <a:ext cx="3226676" cy="6858000"/>
          </a:xfrm>
          <a:prstGeom prst="rect">
            <a:avLst/>
          </a:prstGeom>
        </p:spPr>
      </p:pic>
      <p:sp>
        <p:nvSpPr>
          <p:cNvPr id="3" name="object 62">
            <a:extLst>
              <a:ext uri="{FF2B5EF4-FFF2-40B4-BE49-F238E27FC236}">
                <a16:creationId xmlns:a16="http://schemas.microsoft.com/office/drawing/2014/main" id="{DDB78C67-3062-86F6-F701-F094B66090A1}"/>
              </a:ext>
            </a:extLst>
          </p:cNvPr>
          <p:cNvSpPr/>
          <p:nvPr userDrawn="1"/>
        </p:nvSpPr>
        <p:spPr>
          <a:xfrm>
            <a:off x="6700874" y="1041017"/>
            <a:ext cx="4622686" cy="4959856"/>
          </a:xfrm>
          <a:custGeom>
            <a:avLst/>
            <a:gdLst>
              <a:gd name="connsiteX0" fmla="*/ 653829 w 653829"/>
              <a:gd name="connsiteY0" fmla="*/ 0 h 673223"/>
              <a:gd name="connsiteX1" fmla="*/ 0 w 653829"/>
              <a:gd name="connsiteY1" fmla="*/ 61857 h 673223"/>
              <a:gd name="connsiteX2" fmla="*/ 57788 w 653829"/>
              <a:gd name="connsiteY2" fmla="*/ 632646 h 673223"/>
              <a:gd name="connsiteX3" fmla="*/ 610045 w 653829"/>
              <a:gd name="connsiteY3" fmla="*/ 673223 h 673223"/>
              <a:gd name="connsiteX4" fmla="*/ 653829 w 653829"/>
              <a:gd name="connsiteY4" fmla="*/ 0 h 67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829" h="673223">
                <a:moveTo>
                  <a:pt x="653829" y="0"/>
                </a:moveTo>
                <a:lnTo>
                  <a:pt x="0" y="61857"/>
                </a:lnTo>
                <a:lnTo>
                  <a:pt x="57788" y="632646"/>
                </a:lnTo>
                <a:lnTo>
                  <a:pt x="610045" y="673223"/>
                </a:lnTo>
                <a:lnTo>
                  <a:pt x="653829" y="0"/>
                </a:lnTo>
                <a:close/>
              </a:path>
            </a:pathLst>
          </a:custGeom>
          <a:solidFill>
            <a:srgbClr val="262020">
              <a:alpha val="3731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Marcador de texto 6">
            <a:extLst>
              <a:ext uri="{FF2B5EF4-FFF2-40B4-BE49-F238E27FC236}">
                <a16:creationId xmlns:a16="http://schemas.microsoft.com/office/drawing/2014/main" id="{FE0FD8AE-D39C-E311-73F6-F1631780233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335" y="988734"/>
            <a:ext cx="4467426" cy="1031031"/>
          </a:xfrm>
        </p:spPr>
        <p:txBody>
          <a:bodyPr>
            <a:normAutofit/>
          </a:bodyPr>
          <a:lstStyle>
            <a:lvl1pPr marL="0" indent="0">
              <a:buNone/>
              <a:defRPr sz="74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" name="Marcador de texto 6">
            <a:extLst>
              <a:ext uri="{FF2B5EF4-FFF2-40B4-BE49-F238E27FC236}">
                <a16:creationId xmlns:a16="http://schemas.microsoft.com/office/drawing/2014/main" id="{28D96861-BA5E-72E2-B12B-B3EA25D8DB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335" y="2020725"/>
            <a:ext cx="4622686" cy="513083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rgbClr val="1D1D1A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SUB TÓPICO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2E97E4DC-DEC5-F1B2-FAB1-AE4AD16BB5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335" y="3076348"/>
            <a:ext cx="6046788" cy="192246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Adicione texto</a:t>
            </a:r>
          </a:p>
        </p:txBody>
      </p:sp>
      <p:sp>
        <p:nvSpPr>
          <p:cNvPr id="7" name="Marcador de posición de imagen 13">
            <a:extLst>
              <a:ext uri="{FF2B5EF4-FFF2-40B4-BE49-F238E27FC236}">
                <a16:creationId xmlns:a16="http://schemas.microsoft.com/office/drawing/2014/main" id="{372DAE86-0EBE-615D-23C1-915AAC139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64279" y="1335338"/>
            <a:ext cx="4210401" cy="4210401"/>
          </a:xfrm>
        </p:spPr>
        <p:txBody>
          <a:bodyPr/>
          <a:lstStyle/>
          <a:p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1638273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Lateral Gris_2">
    <p:bg>
      <p:bgPr>
        <a:solidFill>
          <a:srgbClr val="1B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A9D06-D785-8039-C48B-6FDC0CC9B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2" y="0"/>
            <a:ext cx="3226677" cy="6858000"/>
          </a:xfrm>
          <a:prstGeom prst="rect">
            <a:avLst/>
          </a:prstGeom>
        </p:spPr>
      </p:pic>
      <p:sp>
        <p:nvSpPr>
          <p:cNvPr id="4" name="Marcador de texto 6">
            <a:extLst>
              <a:ext uri="{FF2B5EF4-FFF2-40B4-BE49-F238E27FC236}">
                <a16:creationId xmlns:a16="http://schemas.microsoft.com/office/drawing/2014/main" id="{980F71A0-ECC3-B11B-9759-6CA525F3076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8335" y="988734"/>
            <a:ext cx="4467426" cy="1031031"/>
          </a:xfrm>
        </p:spPr>
        <p:txBody>
          <a:bodyPr>
            <a:normAutofit/>
          </a:bodyPr>
          <a:lstStyle>
            <a:lvl1pPr marL="0" indent="0">
              <a:buNone/>
              <a:defRPr sz="74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" name="Marcador de texto 6">
            <a:extLst>
              <a:ext uri="{FF2B5EF4-FFF2-40B4-BE49-F238E27FC236}">
                <a16:creationId xmlns:a16="http://schemas.microsoft.com/office/drawing/2014/main" id="{096C8CEE-31F5-89E3-7102-52C2CA58E2E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8335" y="2020725"/>
            <a:ext cx="4622686" cy="513083"/>
          </a:xfrm>
        </p:spPr>
        <p:txBody>
          <a:bodyPr>
            <a:normAutofit/>
          </a:bodyPr>
          <a:lstStyle>
            <a:lvl1pPr marL="0" indent="0">
              <a:buNone/>
              <a:defRPr sz="3200" b="0" i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SUB TÓPICO</a:t>
            </a:r>
          </a:p>
        </p:txBody>
      </p:sp>
      <p:sp>
        <p:nvSpPr>
          <p:cNvPr id="6" name="Marcador de texto 11">
            <a:extLst>
              <a:ext uri="{FF2B5EF4-FFF2-40B4-BE49-F238E27FC236}">
                <a16:creationId xmlns:a16="http://schemas.microsoft.com/office/drawing/2014/main" id="{74FAB467-E80F-4359-8779-DB40C864718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8335" y="3076348"/>
            <a:ext cx="6046788" cy="1922462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Adicione texto</a:t>
            </a:r>
          </a:p>
        </p:txBody>
      </p:sp>
      <p:sp>
        <p:nvSpPr>
          <p:cNvPr id="8" name="object 62">
            <a:extLst>
              <a:ext uri="{FF2B5EF4-FFF2-40B4-BE49-F238E27FC236}">
                <a16:creationId xmlns:a16="http://schemas.microsoft.com/office/drawing/2014/main" id="{AEB99B27-5453-F623-B0A8-D8E114E6DFE4}"/>
              </a:ext>
            </a:extLst>
          </p:cNvPr>
          <p:cNvSpPr/>
          <p:nvPr userDrawn="1"/>
        </p:nvSpPr>
        <p:spPr>
          <a:xfrm>
            <a:off x="6623383" y="1010021"/>
            <a:ext cx="4622686" cy="4959856"/>
          </a:xfrm>
          <a:custGeom>
            <a:avLst/>
            <a:gdLst>
              <a:gd name="connsiteX0" fmla="*/ 653829 w 653829"/>
              <a:gd name="connsiteY0" fmla="*/ 0 h 673223"/>
              <a:gd name="connsiteX1" fmla="*/ 0 w 653829"/>
              <a:gd name="connsiteY1" fmla="*/ 61857 h 673223"/>
              <a:gd name="connsiteX2" fmla="*/ 57788 w 653829"/>
              <a:gd name="connsiteY2" fmla="*/ 632646 h 673223"/>
              <a:gd name="connsiteX3" fmla="*/ 610045 w 653829"/>
              <a:gd name="connsiteY3" fmla="*/ 673223 h 673223"/>
              <a:gd name="connsiteX4" fmla="*/ 653829 w 653829"/>
              <a:gd name="connsiteY4" fmla="*/ 0 h 673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3829" h="673223">
                <a:moveTo>
                  <a:pt x="653829" y="0"/>
                </a:moveTo>
                <a:lnTo>
                  <a:pt x="0" y="61857"/>
                </a:lnTo>
                <a:lnTo>
                  <a:pt x="57788" y="632646"/>
                </a:lnTo>
                <a:lnTo>
                  <a:pt x="610045" y="673223"/>
                </a:lnTo>
                <a:lnTo>
                  <a:pt x="653829" y="0"/>
                </a:lnTo>
                <a:close/>
              </a:path>
            </a:pathLst>
          </a:custGeom>
          <a:solidFill>
            <a:schemeClr val="bg1">
              <a:alpha val="37313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Marcador de posición de imagen 13">
            <a:extLst>
              <a:ext uri="{FF2B5EF4-FFF2-40B4-BE49-F238E27FC236}">
                <a16:creationId xmlns:a16="http://schemas.microsoft.com/office/drawing/2014/main" id="{C2BCC767-6EDB-A300-9697-52AB6732AFF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64279" y="1335338"/>
            <a:ext cx="4210401" cy="421040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9500908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Lateral Roj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CAFAFED3-A877-B826-55C5-F7A052D634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0"/>
            <a:ext cx="3226676" cy="6858000"/>
          </a:xfrm>
          <a:prstGeom prst="rect">
            <a:avLst/>
          </a:prstGeom>
        </p:spPr>
      </p:pic>
      <p:sp>
        <p:nvSpPr>
          <p:cNvPr id="7" name="Marcador de texto 5">
            <a:extLst>
              <a:ext uri="{FF2B5EF4-FFF2-40B4-BE49-F238E27FC236}">
                <a16:creationId xmlns:a16="http://schemas.microsoft.com/office/drawing/2014/main" id="{47298E51-FE50-2329-D3F2-BCE5004D342D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299248" y="1566491"/>
            <a:ext cx="1710500" cy="653473"/>
          </a:xfr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LOREM</a:t>
            </a:r>
          </a:p>
        </p:txBody>
      </p:sp>
      <p:sp>
        <p:nvSpPr>
          <p:cNvPr id="10" name="Marcador de texto 5">
            <a:extLst>
              <a:ext uri="{FF2B5EF4-FFF2-40B4-BE49-F238E27FC236}">
                <a16:creationId xmlns:a16="http://schemas.microsoft.com/office/drawing/2014/main" id="{3FA33A1E-FFB7-7948-17B7-7932906A3FF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816808" y="2080515"/>
            <a:ext cx="2143659" cy="761072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IPSUM</a:t>
            </a:r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83B3FD30-EBE1-E6ED-E1B7-8962F41D0D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247" y="3135477"/>
            <a:ext cx="2661219" cy="281406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Adicione texto</a:t>
            </a:r>
          </a:p>
        </p:txBody>
      </p:sp>
    </p:spTree>
    <p:extLst>
      <p:ext uri="{BB962C8B-B14F-4D97-AF65-F5344CB8AC3E}">
        <p14:creationId xmlns:p14="http://schemas.microsoft.com/office/powerpoint/2010/main" val="22057023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7E06E-0AC2-BD73-ADAE-1F693BE61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Marcador de texto 49">
            <a:extLst>
              <a:ext uri="{FF2B5EF4-FFF2-40B4-BE49-F238E27FC236}">
                <a16:creationId xmlns:a16="http://schemas.microsoft.com/office/drawing/2014/main" id="{F5BF8091-D921-2AC7-BA31-0938DF0A199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3558" y="447108"/>
            <a:ext cx="5060748" cy="586542"/>
          </a:xfrm>
        </p:spPr>
        <p:txBody>
          <a:bodyPr>
            <a:noAutofit/>
          </a:bodyPr>
          <a:lstStyle>
            <a:lvl1pPr marL="0" indent="0">
              <a:buNone/>
              <a:defRPr sz="4000" b="0" i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TÍTULO</a:t>
            </a:r>
          </a:p>
        </p:txBody>
      </p:sp>
      <p:sp>
        <p:nvSpPr>
          <p:cNvPr id="52" name="Marcador de texto 51">
            <a:extLst>
              <a:ext uri="{FF2B5EF4-FFF2-40B4-BE49-F238E27FC236}">
                <a16:creationId xmlns:a16="http://schemas.microsoft.com/office/drawing/2014/main" id="{8C05E532-ADB3-45DE-4A6A-D32383E651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49655" y="1461317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56" name="Marcador de texto 51">
            <a:extLst>
              <a:ext uri="{FF2B5EF4-FFF2-40B4-BE49-F238E27FC236}">
                <a16:creationId xmlns:a16="http://schemas.microsoft.com/office/drawing/2014/main" id="{EF933F01-8509-6C86-BAB1-8B7E42053C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80464" y="1472617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7" name="Marcador de texto 51">
            <a:extLst>
              <a:ext uri="{FF2B5EF4-FFF2-40B4-BE49-F238E27FC236}">
                <a16:creationId xmlns:a16="http://schemas.microsoft.com/office/drawing/2014/main" id="{E44E2D28-C157-1EEF-7BA0-662F29A68D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826632" y="1472617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8" name="Marcador de texto 51">
            <a:extLst>
              <a:ext uri="{FF2B5EF4-FFF2-40B4-BE49-F238E27FC236}">
                <a16:creationId xmlns:a16="http://schemas.microsoft.com/office/drawing/2014/main" id="{6C1D6D24-C510-739B-9C00-BB482AF9C9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49655" y="2049146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59" name="Marcador de texto 51">
            <a:extLst>
              <a:ext uri="{FF2B5EF4-FFF2-40B4-BE49-F238E27FC236}">
                <a16:creationId xmlns:a16="http://schemas.microsoft.com/office/drawing/2014/main" id="{A432AF40-FE09-187A-5BAF-5120D3E13A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80464" y="2060446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0" name="Marcador de texto 51">
            <a:extLst>
              <a:ext uri="{FF2B5EF4-FFF2-40B4-BE49-F238E27FC236}">
                <a16:creationId xmlns:a16="http://schemas.microsoft.com/office/drawing/2014/main" id="{1381FB7E-E3FB-17B6-EC7D-6BD56E4EE9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26632" y="2060446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1" name="Marcador de texto 51">
            <a:extLst>
              <a:ext uri="{FF2B5EF4-FFF2-40B4-BE49-F238E27FC236}">
                <a16:creationId xmlns:a16="http://schemas.microsoft.com/office/drawing/2014/main" id="{74A46F0A-E36B-98FD-219F-98826E2FB5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249655" y="2689226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62" name="Marcador de texto 51">
            <a:extLst>
              <a:ext uri="{FF2B5EF4-FFF2-40B4-BE49-F238E27FC236}">
                <a16:creationId xmlns:a16="http://schemas.microsoft.com/office/drawing/2014/main" id="{D96DB339-DDA0-8B0E-5699-CDC3AED7E26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780464" y="2700526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3" name="Marcador de texto 51">
            <a:extLst>
              <a:ext uri="{FF2B5EF4-FFF2-40B4-BE49-F238E27FC236}">
                <a16:creationId xmlns:a16="http://schemas.microsoft.com/office/drawing/2014/main" id="{463A5C86-EED0-92DB-B369-AE798D2A20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26632" y="2700526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4" name="Marcador de texto 51">
            <a:extLst>
              <a:ext uri="{FF2B5EF4-FFF2-40B4-BE49-F238E27FC236}">
                <a16:creationId xmlns:a16="http://schemas.microsoft.com/office/drawing/2014/main" id="{8B22D956-1A67-B793-43E1-9AB40994CE3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49655" y="3316243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65" name="Marcador de texto 51">
            <a:extLst>
              <a:ext uri="{FF2B5EF4-FFF2-40B4-BE49-F238E27FC236}">
                <a16:creationId xmlns:a16="http://schemas.microsoft.com/office/drawing/2014/main" id="{B462E73A-E893-D601-6E7E-DF32FB3666F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780464" y="3327543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6" name="Marcador de texto 51">
            <a:extLst>
              <a:ext uri="{FF2B5EF4-FFF2-40B4-BE49-F238E27FC236}">
                <a16:creationId xmlns:a16="http://schemas.microsoft.com/office/drawing/2014/main" id="{81178FE3-B1D5-98B2-6739-D967D2B575F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26632" y="3327543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7" name="Marcador de texto 51">
            <a:extLst>
              <a:ext uri="{FF2B5EF4-FFF2-40B4-BE49-F238E27FC236}">
                <a16:creationId xmlns:a16="http://schemas.microsoft.com/office/drawing/2014/main" id="{19EE0F15-8470-DCF3-7B46-83221761739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249655" y="3943260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68" name="Marcador de texto 51">
            <a:extLst>
              <a:ext uri="{FF2B5EF4-FFF2-40B4-BE49-F238E27FC236}">
                <a16:creationId xmlns:a16="http://schemas.microsoft.com/office/drawing/2014/main" id="{29A04F29-8092-8E44-05CD-4DEC969198D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780464" y="3954560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9" name="Marcador de texto 51">
            <a:extLst>
              <a:ext uri="{FF2B5EF4-FFF2-40B4-BE49-F238E27FC236}">
                <a16:creationId xmlns:a16="http://schemas.microsoft.com/office/drawing/2014/main" id="{BA963691-65F6-6E1B-2877-A27734A41C0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826632" y="3954560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0" name="Marcador de texto 51">
            <a:extLst>
              <a:ext uri="{FF2B5EF4-FFF2-40B4-BE49-F238E27FC236}">
                <a16:creationId xmlns:a16="http://schemas.microsoft.com/office/drawing/2014/main" id="{11D9428D-DBB4-38F4-0C74-46FCB89043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49655" y="4570277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71" name="Marcador de texto 51">
            <a:extLst>
              <a:ext uri="{FF2B5EF4-FFF2-40B4-BE49-F238E27FC236}">
                <a16:creationId xmlns:a16="http://schemas.microsoft.com/office/drawing/2014/main" id="{80288951-F606-548F-6DBF-6876F96AFA0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780464" y="4581577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2" name="Marcador de texto 51">
            <a:extLst>
              <a:ext uri="{FF2B5EF4-FFF2-40B4-BE49-F238E27FC236}">
                <a16:creationId xmlns:a16="http://schemas.microsoft.com/office/drawing/2014/main" id="{8ABE9B0A-B511-2DF7-8CDC-1F0A5ED77D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826632" y="4581577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3" name="Marcador de texto 51">
            <a:extLst>
              <a:ext uri="{FF2B5EF4-FFF2-40B4-BE49-F238E27FC236}">
                <a16:creationId xmlns:a16="http://schemas.microsoft.com/office/drawing/2014/main" id="{FDC84F9F-DB31-8FFD-1B98-8F13C0D49214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249655" y="5249546"/>
            <a:ext cx="813814" cy="272914"/>
          </a:xfrm>
        </p:spPr>
        <p:txBody>
          <a:bodyPr>
            <a:noAutofit/>
          </a:bodyPr>
          <a:lstStyle>
            <a:lvl1pPr marL="0" indent="0" algn="ctr">
              <a:buNone/>
              <a:defRPr sz="1400" b="1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Texto</a:t>
            </a:r>
          </a:p>
        </p:txBody>
      </p:sp>
      <p:sp>
        <p:nvSpPr>
          <p:cNvPr id="74" name="Marcador de texto 51">
            <a:extLst>
              <a:ext uri="{FF2B5EF4-FFF2-40B4-BE49-F238E27FC236}">
                <a16:creationId xmlns:a16="http://schemas.microsoft.com/office/drawing/2014/main" id="{A4665F3C-E6BF-3BCE-0371-0CD126EE333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80464" y="5260846"/>
            <a:ext cx="2228836" cy="272914"/>
          </a:xfrm>
        </p:spPr>
        <p:txBody>
          <a:bodyPr>
            <a:noAutofit/>
          </a:bodyPr>
          <a:lstStyle>
            <a:lvl1pPr marL="0" indent="0" algn="l">
              <a:buNone/>
              <a:defRPr sz="12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5" name="Marcador de texto 51">
            <a:extLst>
              <a:ext uri="{FF2B5EF4-FFF2-40B4-BE49-F238E27FC236}">
                <a16:creationId xmlns:a16="http://schemas.microsoft.com/office/drawing/2014/main" id="{F7891E8C-6BC5-489F-C3E2-185C50A9274F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826632" y="5260846"/>
            <a:ext cx="2057908" cy="272914"/>
          </a:xfrm>
        </p:spPr>
        <p:txBody>
          <a:bodyPr>
            <a:noAutofit/>
          </a:bodyPr>
          <a:lstStyle>
            <a:lvl1pPr marL="0" indent="0" algn="ctr">
              <a:buNone/>
              <a:defRPr sz="1200" b="0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</p:spTree>
    <p:extLst>
      <p:ext uri="{BB962C8B-B14F-4D97-AF65-F5344CB8AC3E}">
        <p14:creationId xmlns:p14="http://schemas.microsoft.com/office/powerpoint/2010/main" val="39731579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orta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1364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Instrucciones_GrafBarr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27D6BB0B-4BBA-D3F1-7026-69C39F5CE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1"/>
            <a:ext cx="12192000" cy="16854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18338C0-0A54-14DE-FF14-863ECD4A72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696" y="2161591"/>
            <a:ext cx="2215793" cy="1683227"/>
          </a:xfrm>
          <a:prstGeom prst="rect">
            <a:avLst/>
          </a:prstGeom>
        </p:spPr>
      </p:pic>
      <p:sp>
        <p:nvSpPr>
          <p:cNvPr id="9" name="Rectangle 30">
            <a:extLst>
              <a:ext uri="{FF2B5EF4-FFF2-40B4-BE49-F238E27FC236}">
                <a16:creationId xmlns:a16="http://schemas.microsoft.com/office/drawing/2014/main" id="{EA215A41-0747-6408-B5BC-6F2E7F1C5432}"/>
              </a:ext>
            </a:extLst>
          </p:cNvPr>
          <p:cNvSpPr/>
          <p:nvPr userDrawn="1"/>
        </p:nvSpPr>
        <p:spPr>
          <a:xfrm>
            <a:off x="0" y="1576816"/>
            <a:ext cx="12192000" cy="369332"/>
          </a:xfrm>
          <a:prstGeom prst="rect">
            <a:avLst/>
          </a:prstGeom>
          <a:solidFill>
            <a:srgbClr val="EB2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4A2147-ED96-2F21-F751-9B1132D285C6}"/>
              </a:ext>
            </a:extLst>
          </p:cNvPr>
          <p:cNvSpPr txBox="1"/>
          <p:nvPr userDrawn="1"/>
        </p:nvSpPr>
        <p:spPr>
          <a:xfrm>
            <a:off x="408335" y="189985"/>
            <a:ext cx="75959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600" b="0" i="0" dirty="0">
                <a:solidFill>
                  <a:schemeClr val="bg1"/>
                </a:solidFill>
                <a:latin typeface="Bahnschrift SemiCondensed" panose="020B0502040204020203" pitchFamily="34" charset="0"/>
                <a:cs typeface="Arial"/>
              </a:rPr>
              <a:t>COMO MODIFICAR OS GRÁFICOS?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523B3C38-DF2E-24BC-6CB1-D07521FF0C24}"/>
              </a:ext>
            </a:extLst>
          </p:cNvPr>
          <p:cNvSpPr txBox="1"/>
          <p:nvPr userDrawn="1"/>
        </p:nvSpPr>
        <p:spPr>
          <a:xfrm>
            <a:off x="439873" y="1626154"/>
            <a:ext cx="3902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dirty="0"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Presentación de resultados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61D8F78D-86E6-8BCE-925D-111FE6A07A31}"/>
              </a:ext>
            </a:extLst>
          </p:cNvPr>
          <p:cNvSpPr txBox="1"/>
          <p:nvPr userDrawn="1"/>
        </p:nvSpPr>
        <p:spPr>
          <a:xfrm>
            <a:off x="460846" y="836316"/>
            <a:ext cx="10280460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600" dirty="0">
                <a:solidFill>
                  <a:schemeClr val="bg1"/>
                </a:solidFill>
                <a:latin typeface="Trebuchet MS" panose="020B0703020202090204" pitchFamily="34" charset="0"/>
                <a:cs typeface="Arial"/>
              </a:rPr>
              <a:t>Este modelo já possui gráficos pré-carregados que você pode usar. Para respeitar o formato dos slides, siga estas instruções simples:</a:t>
            </a:r>
            <a:endParaRPr lang="es-ES" sz="2000" dirty="0">
              <a:solidFill>
                <a:schemeClr val="bg1"/>
              </a:solidFill>
              <a:latin typeface="Trebuchet MS" panose="020B070302020209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8413C8B1-30A0-2E12-7F54-2E8B5418CCA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35478" y="6087534"/>
            <a:ext cx="1656522" cy="60276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3328053-D55D-6EA4-9EB8-3B9E6BCAD457}"/>
              </a:ext>
            </a:extLst>
          </p:cNvPr>
          <p:cNvSpPr txBox="1"/>
          <p:nvPr userDrawn="1"/>
        </p:nvSpPr>
        <p:spPr>
          <a:xfrm>
            <a:off x="9250442" y="4341717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Você também pode alterar automaticamente as porcentagens da planilha Excel. Faça o seguinte: </a:t>
            </a:r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Coluna 1 &gt; Selecione a linha a ser modificada &gt; Insira os dados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05B0157-4586-715A-8DB6-4D90DB1D8EA8}"/>
              </a:ext>
            </a:extLst>
          </p:cNvPr>
          <p:cNvSpPr txBox="1"/>
          <p:nvPr userDrawn="1"/>
        </p:nvSpPr>
        <p:spPr>
          <a:xfrm>
            <a:off x="9250443" y="2708600"/>
            <a:ext cx="1981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Uma vez selecionado, vamos para: </a:t>
            </a:r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Design de gráfico &gt; Editar dados no Excel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1FB4A80-E1E2-82F0-EA57-5ABDB85D06E3}"/>
              </a:ext>
            </a:extLst>
          </p:cNvPr>
          <p:cNvSpPr txBox="1"/>
          <p:nvPr userDrawn="1"/>
        </p:nvSpPr>
        <p:spPr>
          <a:xfrm>
            <a:off x="2941558" y="2763425"/>
            <a:ext cx="1726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Clique no gráfico</a:t>
            </a:r>
            <a:endParaRPr lang="es-MX" sz="1200" dirty="0">
              <a:solidFill>
                <a:srgbClr val="EB262C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B9F087EA-7851-C918-6380-274E309129D8}"/>
              </a:ext>
            </a:extLst>
          </p:cNvPr>
          <p:cNvSpPr/>
          <p:nvPr userDrawn="1"/>
        </p:nvSpPr>
        <p:spPr>
          <a:xfrm>
            <a:off x="2554883" y="2682864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279A039-BA4C-2CAE-66D0-CD897B88A097}"/>
              </a:ext>
            </a:extLst>
          </p:cNvPr>
          <p:cNvSpPr txBox="1"/>
          <p:nvPr userDrawn="1"/>
        </p:nvSpPr>
        <p:spPr>
          <a:xfrm>
            <a:off x="3012082" y="4341717"/>
            <a:ext cx="238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1B2128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Modifique os valores do resultado </a:t>
            </a:r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para transformar automaticamente o tamanho da caixa correspondente</a:t>
            </a:r>
          </a:p>
        </p:txBody>
      </p:sp>
      <p:sp>
        <p:nvSpPr>
          <p:cNvPr id="19" name="Elipse 11">
            <a:extLst>
              <a:ext uri="{FF2B5EF4-FFF2-40B4-BE49-F238E27FC236}">
                <a16:creationId xmlns:a16="http://schemas.microsoft.com/office/drawing/2014/main" id="{2B487A0E-2C32-D18F-25D3-D002C39B92F5}"/>
              </a:ext>
            </a:extLst>
          </p:cNvPr>
          <p:cNvSpPr/>
          <p:nvPr userDrawn="1"/>
        </p:nvSpPr>
        <p:spPr>
          <a:xfrm>
            <a:off x="8812303" y="2682864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Elipse 11">
            <a:extLst>
              <a:ext uri="{FF2B5EF4-FFF2-40B4-BE49-F238E27FC236}">
                <a16:creationId xmlns:a16="http://schemas.microsoft.com/office/drawing/2014/main" id="{7C5998B1-B38F-41AE-9D70-612B32AF572C}"/>
              </a:ext>
            </a:extLst>
          </p:cNvPr>
          <p:cNvSpPr/>
          <p:nvPr userDrawn="1"/>
        </p:nvSpPr>
        <p:spPr>
          <a:xfrm>
            <a:off x="2554883" y="4349070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1" name="Elipse 11">
            <a:extLst>
              <a:ext uri="{FF2B5EF4-FFF2-40B4-BE49-F238E27FC236}">
                <a16:creationId xmlns:a16="http://schemas.microsoft.com/office/drawing/2014/main" id="{1CA6436E-60E5-4A7A-DF84-BB6538F360F5}"/>
              </a:ext>
            </a:extLst>
          </p:cNvPr>
          <p:cNvSpPr/>
          <p:nvPr userDrawn="1"/>
        </p:nvSpPr>
        <p:spPr>
          <a:xfrm>
            <a:off x="8812303" y="4349070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F89C71DB-C7F7-387F-05AB-057AACE5CEF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1542" y="2821953"/>
            <a:ext cx="3132684" cy="77975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33ED16F1-A7CF-8D31-DEF3-44B1A19A8A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9873" y="4341717"/>
            <a:ext cx="1963423" cy="2213195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643DF498-468A-AA12-C80E-C11EADA1438B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607" y="3971768"/>
            <a:ext cx="1638589" cy="265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8701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Instrucciones_GrafCircu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DE7F0D39-AA61-417B-2583-A075A3E3FD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-1" y="-1"/>
            <a:ext cx="12192000" cy="1685481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23FF8CE-B601-54AB-F714-4A681FA5EAFF}"/>
              </a:ext>
            </a:extLst>
          </p:cNvPr>
          <p:cNvSpPr txBox="1"/>
          <p:nvPr userDrawn="1"/>
        </p:nvSpPr>
        <p:spPr>
          <a:xfrm>
            <a:off x="408335" y="585246"/>
            <a:ext cx="759597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3600" b="0" i="0" dirty="0">
                <a:solidFill>
                  <a:schemeClr val="bg1"/>
                </a:solidFill>
                <a:latin typeface="Bahnschrift SemiCondensed" panose="020B0502040204020203" pitchFamily="34" charset="0"/>
                <a:cs typeface="Arial"/>
              </a:rPr>
              <a:t>TABELA CIRCULAR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7281C1D-D950-BAF6-AB06-27A84634CED6}"/>
              </a:ext>
            </a:extLst>
          </p:cNvPr>
          <p:cNvSpPr txBox="1"/>
          <p:nvPr userDrawn="1"/>
        </p:nvSpPr>
        <p:spPr>
          <a:xfrm>
            <a:off x="9398372" y="4687013"/>
            <a:ext cx="23856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Você também pode girar o gráfico, faça o seguinte: </a:t>
            </a:r>
            <a:r>
              <a:rPr lang="es-MX" sz="1200" b="1" dirty="0">
                <a:latin typeface="Trebuchet MS" panose="020B0703020202090204" pitchFamily="34" charset="0"/>
                <a:cs typeface="Arial" panose="020B0604020202020204" pitchFamily="34" charset="0"/>
              </a:rPr>
              <a:t>Clique com o botão direito &gt; Selecione “Formato de série de dados” no menu &gt; Altere o valor do ângulo do primeiro setor</a:t>
            </a:r>
            <a:endParaRPr lang="es-MX" sz="1200" b="1" dirty="0">
              <a:solidFill>
                <a:srgbClr val="EB262C"/>
              </a:solidFill>
              <a:latin typeface="Trebuchet MS" panose="020B070302020209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4542A97-9EBF-822C-85DC-8415F8732F55}"/>
              </a:ext>
            </a:extLst>
          </p:cNvPr>
          <p:cNvSpPr txBox="1"/>
          <p:nvPr userDrawn="1"/>
        </p:nvSpPr>
        <p:spPr>
          <a:xfrm>
            <a:off x="9398373" y="2897776"/>
            <a:ext cx="19817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Uma vez selecionado, vamos para: </a:t>
            </a:r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Design de gráfico &gt; Editar dados no Excel</a:t>
            </a: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id="{FF1F3981-8B65-01AF-883A-D522C2163F11}"/>
              </a:ext>
            </a:extLst>
          </p:cNvPr>
          <p:cNvSpPr/>
          <p:nvPr userDrawn="1"/>
        </p:nvSpPr>
        <p:spPr>
          <a:xfrm>
            <a:off x="0" y="1682141"/>
            <a:ext cx="12192000" cy="369332"/>
          </a:xfrm>
          <a:prstGeom prst="rect">
            <a:avLst/>
          </a:prstGeom>
          <a:solidFill>
            <a:srgbClr val="EB2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D6EB3E7-650D-0C09-39DA-041DDFA40A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9432" y="6231750"/>
            <a:ext cx="1192568" cy="43394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266D9527-61EE-8EAD-A2BF-BD44AE9FB51B}"/>
              </a:ext>
            </a:extLst>
          </p:cNvPr>
          <p:cNvSpPr txBox="1"/>
          <p:nvPr userDrawn="1"/>
        </p:nvSpPr>
        <p:spPr>
          <a:xfrm>
            <a:off x="2941558" y="2952601"/>
            <a:ext cx="17266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Clique no gráfico</a:t>
            </a:r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146657C1-DDD2-FCA0-9EFE-C2D7956A7ED7}"/>
              </a:ext>
            </a:extLst>
          </p:cNvPr>
          <p:cNvSpPr/>
          <p:nvPr userDrawn="1"/>
        </p:nvSpPr>
        <p:spPr>
          <a:xfrm>
            <a:off x="2554883" y="2872040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" name="Elipse 11">
            <a:extLst>
              <a:ext uri="{FF2B5EF4-FFF2-40B4-BE49-F238E27FC236}">
                <a16:creationId xmlns:a16="http://schemas.microsoft.com/office/drawing/2014/main" id="{08DB73D1-2E7E-E07B-8FE6-1E017B4CF3C1}"/>
              </a:ext>
            </a:extLst>
          </p:cNvPr>
          <p:cNvSpPr/>
          <p:nvPr userDrawn="1"/>
        </p:nvSpPr>
        <p:spPr>
          <a:xfrm>
            <a:off x="8960233" y="2872040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Elipse 11">
            <a:extLst>
              <a:ext uri="{FF2B5EF4-FFF2-40B4-BE49-F238E27FC236}">
                <a16:creationId xmlns:a16="http://schemas.microsoft.com/office/drawing/2014/main" id="{A3EE3D87-684D-7236-9746-7BD4A8C165D9}"/>
              </a:ext>
            </a:extLst>
          </p:cNvPr>
          <p:cNvSpPr/>
          <p:nvPr userDrawn="1"/>
        </p:nvSpPr>
        <p:spPr>
          <a:xfrm>
            <a:off x="2554883" y="4694366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7" name="Elipse 11">
            <a:extLst>
              <a:ext uri="{FF2B5EF4-FFF2-40B4-BE49-F238E27FC236}">
                <a16:creationId xmlns:a16="http://schemas.microsoft.com/office/drawing/2014/main" id="{4FA0DC92-19DF-B1D5-55E2-73F095FEA970}"/>
              </a:ext>
            </a:extLst>
          </p:cNvPr>
          <p:cNvSpPr/>
          <p:nvPr userDrawn="1"/>
        </p:nvSpPr>
        <p:spPr>
          <a:xfrm>
            <a:off x="8960233" y="4694366"/>
            <a:ext cx="422031" cy="397202"/>
          </a:xfrm>
          <a:prstGeom prst="ellipse">
            <a:avLst/>
          </a:pr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BFB9E53-F91C-E34E-00F3-78814C6F65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234" y="2256598"/>
            <a:ext cx="1654201" cy="173357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23E1BE63-E9A8-DDD1-52F7-A91BA74F9B3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6800" y="3002248"/>
            <a:ext cx="3132684" cy="656696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304F10EC-8A75-D259-B42B-E0201B878E0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3990" y="4559051"/>
            <a:ext cx="2152725" cy="193745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5E47D5A3-9B9D-C3FF-66B8-AFE29BEC4B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05" y="4559051"/>
            <a:ext cx="1925360" cy="1917918"/>
          </a:xfrm>
          <a:prstGeom prst="rect">
            <a:avLst/>
          </a:prstGeom>
        </p:spPr>
      </p:pic>
      <p:sp>
        <p:nvSpPr>
          <p:cNvPr id="22" name="CuadroTexto 21">
            <a:extLst>
              <a:ext uri="{FF2B5EF4-FFF2-40B4-BE49-F238E27FC236}">
                <a16:creationId xmlns:a16="http://schemas.microsoft.com/office/drawing/2014/main" id="{3F99FE97-D00A-1C68-A3DE-88F90F839577}"/>
              </a:ext>
            </a:extLst>
          </p:cNvPr>
          <p:cNvSpPr txBox="1"/>
          <p:nvPr userDrawn="1"/>
        </p:nvSpPr>
        <p:spPr>
          <a:xfrm>
            <a:off x="3012082" y="4687013"/>
            <a:ext cx="2385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dirty="0">
                <a:solidFill>
                  <a:srgbClr val="1B2128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Modifique os valores do resultado </a:t>
            </a:r>
            <a:r>
              <a:rPr lang="es-MX" sz="1200" b="1" dirty="0">
                <a:solidFill>
                  <a:srgbClr val="EB262C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para transformar automaticamente o tamanho da caixa correspondente</a:t>
            </a:r>
          </a:p>
        </p:txBody>
      </p:sp>
    </p:spTree>
    <p:extLst>
      <p:ext uri="{BB962C8B-B14F-4D97-AF65-F5344CB8AC3E}">
        <p14:creationId xmlns:p14="http://schemas.microsoft.com/office/powerpoint/2010/main" val="36313495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Portada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Forma libre 18">
            <a:extLst>
              <a:ext uri="{FF2B5EF4-FFF2-40B4-BE49-F238E27FC236}">
                <a16:creationId xmlns:a16="http://schemas.microsoft.com/office/drawing/2014/main" id="{A410FEC1-6BF4-B210-61C8-D3189322402B}"/>
              </a:ext>
            </a:extLst>
          </p:cNvPr>
          <p:cNvSpPr/>
          <p:nvPr userDrawn="1"/>
        </p:nvSpPr>
        <p:spPr>
          <a:xfrm>
            <a:off x="6989736" y="-15498"/>
            <a:ext cx="5222928" cy="6912244"/>
          </a:xfrm>
          <a:custGeom>
            <a:avLst/>
            <a:gdLst>
              <a:gd name="connsiteX0" fmla="*/ 0 w 5222928"/>
              <a:gd name="connsiteY0" fmla="*/ 666427 h 6912244"/>
              <a:gd name="connsiteX1" fmla="*/ 5222928 w 5222928"/>
              <a:gd name="connsiteY1" fmla="*/ 0 h 6912244"/>
              <a:gd name="connsiteX2" fmla="*/ 4742481 w 5222928"/>
              <a:gd name="connsiteY2" fmla="*/ 6912244 h 6912244"/>
              <a:gd name="connsiteX3" fmla="*/ 1177871 w 5222928"/>
              <a:gd name="connsiteY3" fmla="*/ 6633274 h 6912244"/>
              <a:gd name="connsiteX4" fmla="*/ 0 w 5222928"/>
              <a:gd name="connsiteY4" fmla="*/ 666427 h 6912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22928" h="6912244">
                <a:moveTo>
                  <a:pt x="0" y="666427"/>
                </a:moveTo>
                <a:lnTo>
                  <a:pt x="5222928" y="0"/>
                </a:lnTo>
                <a:lnTo>
                  <a:pt x="4742481" y="6912244"/>
                </a:lnTo>
                <a:lnTo>
                  <a:pt x="1177871" y="6633274"/>
                </a:lnTo>
                <a:lnTo>
                  <a:pt x="0" y="666427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F432AFE7-A4C3-769F-9B2B-BEFF9E6D9AE1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470115" y="2765129"/>
            <a:ext cx="6953573" cy="1655762"/>
          </a:xfrm>
        </p:spPr>
        <p:txBody>
          <a:bodyPr>
            <a:noAutofit/>
          </a:bodyPr>
          <a:lstStyle>
            <a:lvl1pPr marL="0" indent="0" algn="ctr">
              <a:buNone/>
              <a:defRPr sz="12000" b="0" i="0" cap="all"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/>
              <a:t>PRINCIPAL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3357EA69-517C-2BDB-D131-10E6626F96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8367" y="2051050"/>
            <a:ext cx="6107113" cy="1377950"/>
          </a:xfrm>
        </p:spPr>
        <p:txBody>
          <a:bodyPr>
            <a:normAutofit/>
          </a:bodyPr>
          <a:lstStyle>
            <a:lvl1pPr marL="0" indent="0">
              <a:buNone/>
              <a:defRPr sz="60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D88F717-C881-BE86-5431-B4085B8538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1986" y="421574"/>
            <a:ext cx="4294664" cy="6231467"/>
          </a:xfrm>
          <a:prstGeom prst="rect">
            <a:avLst/>
          </a:prstGeom>
        </p:spPr>
      </p:pic>
      <p:sp>
        <p:nvSpPr>
          <p:cNvPr id="17" name="Marcador de texto 29">
            <a:extLst>
              <a:ext uri="{FF2B5EF4-FFF2-40B4-BE49-F238E27FC236}">
                <a16:creationId xmlns:a16="http://schemas.microsoft.com/office/drawing/2014/main" id="{1E0409F6-1339-4AAB-4E04-4DE9D95B379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9712" y="4556529"/>
            <a:ext cx="6679474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D607526B-9CCE-6A57-6D8B-2F843232D1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56056" y="461380"/>
            <a:ext cx="4308475" cy="6215063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Insertar imagen aquí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DF7E3E5-12E2-0803-CDD3-E94F796A6F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860" y="5791201"/>
            <a:ext cx="1215650" cy="4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085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Fondo Gris_Produ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AAFBB4E-6DE7-28E0-C296-A1D4D99A8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>
            <a:off x="0" y="6363478"/>
            <a:ext cx="12192000" cy="49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568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ulo_Roj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A1B6D65-DAAE-B2BB-2E61-68EC2FAAE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025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ulo_Negr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9D0B85C9-2C5F-BC4B-04A1-D5E66B28D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2000" cy="261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053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ulo_Gri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F84ED7B-DDA6-50BE-179B-0D7539477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1782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SiluetaR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B236CEC-1017-6D31-FA38-51C2FEA7F2D5}"/>
              </a:ext>
            </a:extLst>
          </p:cNvPr>
          <p:cNvGrpSpPr/>
          <p:nvPr userDrawn="1"/>
        </p:nvGrpSpPr>
        <p:grpSpPr>
          <a:xfrm>
            <a:off x="9114312" y="0"/>
            <a:ext cx="3077688" cy="6858000"/>
            <a:chOff x="9114312" y="0"/>
            <a:chExt cx="3077688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939A48B-09B0-5115-B586-99CA591DE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2" y="0"/>
              <a:ext cx="1928411" cy="6858000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415CAC0-CF79-F0EB-7C44-7B12A2627E24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EB25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</p:spTree>
    <p:extLst>
      <p:ext uri="{BB962C8B-B14F-4D97-AF65-F5344CB8AC3E}">
        <p14:creationId xmlns:p14="http://schemas.microsoft.com/office/powerpoint/2010/main" val="17355580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SiluetaNeg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DA1AAB5E-25B4-C338-9140-3D9747F5D98C}"/>
              </a:ext>
            </a:extLst>
          </p:cNvPr>
          <p:cNvGrpSpPr/>
          <p:nvPr userDrawn="1"/>
        </p:nvGrpSpPr>
        <p:grpSpPr>
          <a:xfrm>
            <a:off x="9114312" y="0"/>
            <a:ext cx="3077688" cy="6858000"/>
            <a:chOff x="9114312" y="0"/>
            <a:chExt cx="3077688" cy="68580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A51848E-1D17-2857-E0B7-4112942E1D5B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1D1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5F5C168-EA14-C841-ED1F-B58E5DCB9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2" y="0"/>
              <a:ext cx="192841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42549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Silueta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E83ED1B-D06C-C77A-7D77-AAABECC7E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5658321-93A8-8B8F-EA50-58F92C6A2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FEF6C93-5871-9B6F-FDAD-104A649AE1DE}"/>
              </a:ext>
            </a:extLst>
          </p:cNvPr>
          <p:cNvGrpSpPr/>
          <p:nvPr userDrawn="1"/>
        </p:nvGrpSpPr>
        <p:grpSpPr>
          <a:xfrm>
            <a:off x="9114311" y="0"/>
            <a:ext cx="3077689" cy="6858000"/>
            <a:chOff x="9114311" y="0"/>
            <a:chExt cx="3077689" cy="6858000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A6429CF3-1C42-88A2-96DC-AC5F2A4D7855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E0E0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33B867C-2235-228A-8989-94A4EFBF4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1" y="0"/>
              <a:ext cx="1928411" cy="6858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417024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Diseño personalizado_Neg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061BC86-FF57-C439-2040-A10D95CD5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7915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Diseño personalizado_Gris">
    <p:bg>
      <p:bgPr>
        <a:solidFill>
          <a:srgbClr val="26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1C45B5-760D-ABAC-982A-0160A65B9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38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99256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Lateral Negr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A41E1F2-8892-5A9E-FCC7-AAF2CD3E3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8981629" y="0"/>
            <a:ext cx="3210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55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_Porta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E83ED1B-D06C-C77A-7D77-AAABECC7E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arcador de texto 29">
            <a:extLst>
              <a:ext uri="{FF2B5EF4-FFF2-40B4-BE49-F238E27FC236}">
                <a16:creationId xmlns:a16="http://schemas.microsoft.com/office/drawing/2014/main" id="{EFF6D6A7-9730-4ED6-7DEE-931FA0B40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244" y="5780895"/>
            <a:ext cx="6679474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C5B8F86-9BA3-1437-F991-1B9AEDB0E43B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87457" y="2036707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952A8BBB-6B85-B5C7-4536-96B5811ED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3476298"/>
            <a:ext cx="9175750" cy="1695450"/>
          </a:xfrm>
        </p:spPr>
        <p:txBody>
          <a:bodyPr/>
          <a:lstStyle>
            <a:lvl1pPr marL="0" indent="0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PRINCIPAL</a:t>
            </a:r>
          </a:p>
          <a:p>
            <a:pPr lvl="0"/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9323314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Lateral Roj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AA0DAA6-119B-7720-3D6C-A31697D55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182" y="0"/>
            <a:ext cx="3212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9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Lateral Gris_3">
    <p:bg>
      <p:bgPr>
        <a:solidFill>
          <a:srgbClr val="1B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A9D06-D785-8039-C48B-6FDC0CC9B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2" y="0"/>
            <a:ext cx="3226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022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teral Gris_4">
    <p:bg>
      <p:bgPr>
        <a:solidFill>
          <a:srgbClr val="1B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7A9D06-D785-8039-C48B-6FDC0CC9B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2" y="0"/>
            <a:ext cx="32266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891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ulo_Negr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4489F2-2B54-11F7-09D1-0BB5676F8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D0B85C9-2C5F-BC4B-04A1-D5E66B28D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2000" cy="2610520"/>
          </a:xfrm>
          <a:prstGeom prst="rect">
            <a:avLst/>
          </a:prstGeom>
        </p:spPr>
      </p:pic>
      <p:sp>
        <p:nvSpPr>
          <p:cNvPr id="3" name="Forma libre 2">
            <a:extLst>
              <a:ext uri="{FF2B5EF4-FFF2-40B4-BE49-F238E27FC236}">
                <a16:creationId xmlns:a16="http://schemas.microsoft.com/office/drawing/2014/main" id="{5C746B17-3A12-3E90-EB7F-531AB26A8847}"/>
              </a:ext>
            </a:extLst>
          </p:cNvPr>
          <p:cNvSpPr/>
          <p:nvPr userDrawn="1"/>
        </p:nvSpPr>
        <p:spPr>
          <a:xfrm>
            <a:off x="6096000" y="1421472"/>
            <a:ext cx="4532867" cy="4453460"/>
          </a:xfrm>
          <a:custGeom>
            <a:avLst/>
            <a:gdLst>
              <a:gd name="connsiteX0" fmla="*/ 0 w 820511"/>
              <a:gd name="connsiteY0" fmla="*/ 73479 h 808265"/>
              <a:gd name="connsiteX1" fmla="*/ 808264 w 820511"/>
              <a:gd name="connsiteY1" fmla="*/ 0 h 808265"/>
              <a:gd name="connsiteX2" fmla="*/ 820511 w 820511"/>
              <a:gd name="connsiteY2" fmla="*/ 808265 h 808265"/>
              <a:gd name="connsiteX3" fmla="*/ 69397 w 820511"/>
              <a:gd name="connsiteY3" fmla="*/ 783772 h 808265"/>
              <a:gd name="connsiteX4" fmla="*/ 0 w 820511"/>
              <a:gd name="connsiteY4" fmla="*/ 73479 h 808265"/>
              <a:gd name="connsiteX0" fmla="*/ 0 w 831118"/>
              <a:gd name="connsiteY0" fmla="*/ 73479 h 808265"/>
              <a:gd name="connsiteX1" fmla="*/ 831118 w 831118"/>
              <a:gd name="connsiteY1" fmla="*/ 0 h 808265"/>
              <a:gd name="connsiteX2" fmla="*/ 820511 w 831118"/>
              <a:gd name="connsiteY2" fmla="*/ 808265 h 808265"/>
              <a:gd name="connsiteX3" fmla="*/ 69397 w 831118"/>
              <a:gd name="connsiteY3" fmla="*/ 783772 h 808265"/>
              <a:gd name="connsiteX4" fmla="*/ 0 w 831118"/>
              <a:gd name="connsiteY4" fmla="*/ 73479 h 808265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729096 w 831118"/>
              <a:gd name="connsiteY2" fmla="*/ 771956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809084 w 831118"/>
              <a:gd name="connsiteY2" fmla="*/ 690260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4843 h 690260"/>
              <a:gd name="connsiteX4" fmla="*/ 0 w 831118"/>
              <a:gd name="connsiteY4" fmla="*/ 73479 h 690260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9957 h 690260"/>
              <a:gd name="connsiteX4" fmla="*/ 0 w 831118"/>
              <a:gd name="connsiteY4" fmla="*/ 73479 h 690260"/>
              <a:gd name="connsiteX0" fmla="*/ 0 w 809084"/>
              <a:gd name="connsiteY0" fmla="*/ 141559 h 758340"/>
              <a:gd name="connsiteX1" fmla="*/ 647249 w 809084"/>
              <a:gd name="connsiteY1" fmla="*/ 0 h 758340"/>
              <a:gd name="connsiteX2" fmla="*/ 809084 w 809084"/>
              <a:gd name="connsiteY2" fmla="*/ 758340 h 758340"/>
              <a:gd name="connsiteX3" fmla="*/ 37402 w 809084"/>
              <a:gd name="connsiteY3" fmla="*/ 748037 h 758340"/>
              <a:gd name="connsiteX4" fmla="*/ 0 w 809084"/>
              <a:gd name="connsiteY4" fmla="*/ 141559 h 758340"/>
              <a:gd name="connsiteX0" fmla="*/ 0 w 647249"/>
              <a:gd name="connsiteY0" fmla="*/ 141559 h 820231"/>
              <a:gd name="connsiteX1" fmla="*/ 647249 w 647249"/>
              <a:gd name="connsiteY1" fmla="*/ 0 h 820231"/>
              <a:gd name="connsiteX2" fmla="*/ 634565 w 647249"/>
              <a:gd name="connsiteY2" fmla="*/ 820231 h 820231"/>
              <a:gd name="connsiteX3" fmla="*/ 37402 w 647249"/>
              <a:gd name="connsiteY3" fmla="*/ 748037 h 820231"/>
              <a:gd name="connsiteX4" fmla="*/ 0 w 647249"/>
              <a:gd name="connsiteY4" fmla="*/ 141559 h 820231"/>
              <a:gd name="connsiteX0" fmla="*/ 0 w 647249"/>
              <a:gd name="connsiteY0" fmla="*/ 141559 h 822307"/>
              <a:gd name="connsiteX1" fmla="*/ 647249 w 647249"/>
              <a:gd name="connsiteY1" fmla="*/ 0 h 822307"/>
              <a:gd name="connsiteX2" fmla="*/ 634565 w 647249"/>
              <a:gd name="connsiteY2" fmla="*/ 820231 h 822307"/>
              <a:gd name="connsiteX3" fmla="*/ 9354 w 647249"/>
              <a:gd name="connsiteY3" fmla="*/ 822307 h 822307"/>
              <a:gd name="connsiteX4" fmla="*/ 0 w 647249"/>
              <a:gd name="connsiteY4" fmla="*/ 141559 h 822307"/>
              <a:gd name="connsiteX0" fmla="*/ 0 w 664389"/>
              <a:gd name="connsiteY0" fmla="*/ 98235 h 822307"/>
              <a:gd name="connsiteX1" fmla="*/ 664389 w 664389"/>
              <a:gd name="connsiteY1" fmla="*/ 0 h 822307"/>
              <a:gd name="connsiteX2" fmla="*/ 651705 w 664389"/>
              <a:gd name="connsiteY2" fmla="*/ 820231 h 822307"/>
              <a:gd name="connsiteX3" fmla="*/ 26494 w 664389"/>
              <a:gd name="connsiteY3" fmla="*/ 822307 h 822307"/>
              <a:gd name="connsiteX4" fmla="*/ 0 w 664389"/>
              <a:gd name="connsiteY4" fmla="*/ 98235 h 822307"/>
              <a:gd name="connsiteX0" fmla="*/ 0 w 709234"/>
              <a:gd name="connsiteY0" fmla="*/ 0 h 1004958"/>
              <a:gd name="connsiteX1" fmla="*/ 709234 w 709234"/>
              <a:gd name="connsiteY1" fmla="*/ 182651 h 1004958"/>
              <a:gd name="connsiteX2" fmla="*/ 696550 w 709234"/>
              <a:gd name="connsiteY2" fmla="*/ 1002882 h 1004958"/>
              <a:gd name="connsiteX3" fmla="*/ 71339 w 709234"/>
              <a:gd name="connsiteY3" fmla="*/ 1004958 h 1004958"/>
              <a:gd name="connsiteX4" fmla="*/ 0 w 709234"/>
              <a:gd name="connsiteY4" fmla="*/ 0 h 1004958"/>
              <a:gd name="connsiteX0" fmla="*/ 0 w 1359487"/>
              <a:gd name="connsiteY0" fmla="*/ 0 h 1004958"/>
              <a:gd name="connsiteX1" fmla="*/ 1359487 w 1359487"/>
              <a:gd name="connsiteY1" fmla="*/ 244308 h 1004958"/>
              <a:gd name="connsiteX2" fmla="*/ 696550 w 1359487"/>
              <a:gd name="connsiteY2" fmla="*/ 1002882 h 1004958"/>
              <a:gd name="connsiteX3" fmla="*/ 71339 w 1359487"/>
              <a:gd name="connsiteY3" fmla="*/ 1004958 h 1004958"/>
              <a:gd name="connsiteX4" fmla="*/ 0 w 1359487"/>
              <a:gd name="connsiteY4" fmla="*/ 0 h 1004958"/>
              <a:gd name="connsiteX0" fmla="*/ 0 w 1359487"/>
              <a:gd name="connsiteY0" fmla="*/ 0 h 4955825"/>
              <a:gd name="connsiteX1" fmla="*/ 1359487 w 1359487"/>
              <a:gd name="connsiteY1" fmla="*/ 244308 h 4955825"/>
              <a:gd name="connsiteX2" fmla="*/ 1117404 w 1359487"/>
              <a:gd name="connsiteY2" fmla="*/ 4955825 h 4955825"/>
              <a:gd name="connsiteX3" fmla="*/ 71339 w 1359487"/>
              <a:gd name="connsiteY3" fmla="*/ 1004958 h 4955825"/>
              <a:gd name="connsiteX4" fmla="*/ 0 w 1359487"/>
              <a:gd name="connsiteY4" fmla="*/ 0 h 4955825"/>
              <a:gd name="connsiteX0" fmla="*/ 0 w 1359487"/>
              <a:gd name="connsiteY0" fmla="*/ 0 h 5305218"/>
              <a:gd name="connsiteX1" fmla="*/ 1359487 w 1359487"/>
              <a:gd name="connsiteY1" fmla="*/ 244308 h 5305218"/>
              <a:gd name="connsiteX2" fmla="*/ 1131203 w 1359487"/>
              <a:gd name="connsiteY2" fmla="*/ 5305218 h 5305218"/>
              <a:gd name="connsiteX3" fmla="*/ 71339 w 1359487"/>
              <a:gd name="connsiteY3" fmla="*/ 1004958 h 5305218"/>
              <a:gd name="connsiteX4" fmla="*/ 0 w 1359487"/>
              <a:gd name="connsiteY4" fmla="*/ 0 h 5305218"/>
              <a:gd name="connsiteX0" fmla="*/ 0 w 1359487"/>
              <a:gd name="connsiteY0" fmla="*/ 0 h 5305218"/>
              <a:gd name="connsiteX1" fmla="*/ 1359487 w 1359487"/>
              <a:gd name="connsiteY1" fmla="*/ 244308 h 5305218"/>
              <a:gd name="connsiteX2" fmla="*/ 1131203 w 1359487"/>
              <a:gd name="connsiteY2" fmla="*/ 5305218 h 5305218"/>
              <a:gd name="connsiteX3" fmla="*/ 252444 w 1359487"/>
              <a:gd name="connsiteY3" fmla="*/ 4786630 h 5305218"/>
              <a:gd name="connsiteX4" fmla="*/ 0 w 1359487"/>
              <a:gd name="connsiteY4" fmla="*/ 0 h 5305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9487" h="5305218">
                <a:moveTo>
                  <a:pt x="0" y="0"/>
                </a:moveTo>
                <a:lnTo>
                  <a:pt x="1359487" y="244308"/>
                </a:lnTo>
                <a:lnTo>
                  <a:pt x="1131203" y="5305218"/>
                </a:lnTo>
                <a:lnTo>
                  <a:pt x="252444" y="4786630"/>
                </a:lnTo>
                <a:lnTo>
                  <a:pt x="0" y="0"/>
                </a:lnTo>
                <a:close/>
              </a:path>
            </a:pathLst>
          </a:custGeom>
          <a:solidFill>
            <a:srgbClr val="EB262C"/>
          </a:solidFill>
          <a:ln>
            <a:solidFill>
              <a:srgbClr val="EB26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8A52420D-95D4-A579-59A8-F5D3D42A7ED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982346" y="1890713"/>
            <a:ext cx="4959457" cy="3162300"/>
          </a:xfrm>
        </p:spPr>
        <p:txBody>
          <a:bodyPr/>
          <a:lstStyle/>
          <a:p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41732914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ulo_Roj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4489F2-2B54-11F7-09D1-0BB5676F8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8528E60-E539-A66D-FCFF-D61E299EF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023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ulo_Gri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2DDDC-CAE6-2611-2FCF-3DD6BC7D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F84ED7B-DDA6-50BE-179B-0D7539477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0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111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Onda R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586A819-32BF-6B6F-B30A-A75782362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47" y="2681118"/>
            <a:ext cx="12219813" cy="417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3551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OndaNeg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24BCB38-396B-6580-6023-096A2F2D5F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04" y="2681118"/>
            <a:ext cx="12219808" cy="4176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5741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OndaGr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50E060C1-0D25-69E1-7F85-D26830BC8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8D804B6-20CA-8A17-5EEF-53BF8E5D1A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681118"/>
            <a:ext cx="12205905" cy="4176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737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1_Fondo_Plasta_Gris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338775DC-F80B-EF5C-B896-EAAF36D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099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FondoNeg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50E060C1-0D25-69E1-7F85-D26830BC8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Marcador de texto 29">
            <a:extLst>
              <a:ext uri="{FF2B5EF4-FFF2-40B4-BE49-F238E27FC236}">
                <a16:creationId xmlns:a16="http://schemas.microsoft.com/office/drawing/2014/main" id="{67CD75EF-D149-EDB7-0C6C-0FAC21FA7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244" y="5717833"/>
            <a:ext cx="6679474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D1D8DAC4-2494-557D-8406-72D657DBBD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5238" y="300038"/>
            <a:ext cx="4335462" cy="6211887"/>
          </a:xfrm>
          <a:ln>
            <a:noFill/>
          </a:ln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  <p:sp>
        <p:nvSpPr>
          <p:cNvPr id="2" name="Subtítulo 2">
            <a:extLst>
              <a:ext uri="{FF2B5EF4-FFF2-40B4-BE49-F238E27FC236}">
                <a16:creationId xmlns:a16="http://schemas.microsoft.com/office/drawing/2014/main" id="{9B88ACA9-C834-A43D-E240-82AB9945616A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87457" y="2036707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3" name="Marcador de texto 15">
            <a:extLst>
              <a:ext uri="{FF2B5EF4-FFF2-40B4-BE49-F238E27FC236}">
                <a16:creationId xmlns:a16="http://schemas.microsoft.com/office/drawing/2014/main" id="{89CB0357-05BC-E4D1-C461-CC33FFE1C0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7825" y="3476298"/>
            <a:ext cx="9175750" cy="1695450"/>
          </a:xfrm>
        </p:spPr>
        <p:txBody>
          <a:bodyPr/>
          <a:lstStyle>
            <a:lvl1pPr marL="0" indent="0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PRINCIPAL</a:t>
            </a:r>
          </a:p>
          <a:p>
            <a:pPr lvl="0"/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7A13160-D18E-ED7A-93F1-F92677185A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860" y="5791201"/>
            <a:ext cx="1215650" cy="4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933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5_Fondo_Plasta_Gris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338775DC-F80B-EF5C-B896-EAAF36D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46B9CD1-7917-BF48-92B5-DC05EA3299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888" y="354531"/>
            <a:ext cx="5759450" cy="538061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TÍTULO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EB55231-60FA-7C94-E142-31669DF9EF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888" y="965988"/>
            <a:ext cx="4487862" cy="3270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33" name="Marcador de texto 31">
            <a:extLst>
              <a:ext uri="{FF2B5EF4-FFF2-40B4-BE49-F238E27FC236}">
                <a16:creationId xmlns:a16="http://schemas.microsoft.com/office/drawing/2014/main" id="{ECFF2E61-5237-0515-6F3B-E1D8DF776F6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314700" y="2686050"/>
            <a:ext cx="2637063" cy="3069771"/>
          </a:xfrm>
          <a:ln w="9525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244359D-5C6A-5B63-6E5D-231214F478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2059" y="1786151"/>
            <a:ext cx="2791310" cy="594247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9981" h="2095934">
                <a:moveTo>
                  <a:pt x="309802" y="2079018"/>
                </a:moveTo>
                <a:lnTo>
                  <a:pt x="0" y="276083"/>
                </a:lnTo>
                <a:lnTo>
                  <a:pt x="6199981" y="0"/>
                </a:lnTo>
                <a:lnTo>
                  <a:pt x="6045696" y="2095934"/>
                </a:lnTo>
                <a:lnTo>
                  <a:pt x="309802" y="2079018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8" name="Marcador de texto 31">
            <a:extLst>
              <a:ext uri="{FF2B5EF4-FFF2-40B4-BE49-F238E27FC236}">
                <a16:creationId xmlns:a16="http://schemas.microsoft.com/office/drawing/2014/main" id="{38699343-EC24-753D-385B-2FB2A48FDB50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55993" y="2686050"/>
            <a:ext cx="2637063" cy="3069771"/>
          </a:xfrm>
          <a:ln w="9525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9" name="Marcador de texto 6">
            <a:extLst>
              <a:ext uri="{FF2B5EF4-FFF2-40B4-BE49-F238E27FC236}">
                <a16:creationId xmlns:a16="http://schemas.microsoft.com/office/drawing/2014/main" id="{10ACB19B-5500-5523-B70A-64BAF867BF7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3352" y="1786151"/>
            <a:ext cx="2791310" cy="594247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9981" h="2095934">
                <a:moveTo>
                  <a:pt x="309802" y="2079018"/>
                </a:moveTo>
                <a:lnTo>
                  <a:pt x="0" y="276083"/>
                </a:lnTo>
                <a:lnTo>
                  <a:pt x="6199981" y="0"/>
                </a:lnTo>
                <a:lnTo>
                  <a:pt x="6045696" y="2095934"/>
                </a:lnTo>
                <a:lnTo>
                  <a:pt x="309802" y="2079018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0" name="Marcador de texto 31">
            <a:extLst>
              <a:ext uri="{FF2B5EF4-FFF2-40B4-BE49-F238E27FC236}">
                <a16:creationId xmlns:a16="http://schemas.microsoft.com/office/drawing/2014/main" id="{4A1320A7-D2A9-482B-9A3B-2A10C199E5B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9270731" y="2686050"/>
            <a:ext cx="2637063" cy="3069771"/>
          </a:xfrm>
          <a:ln w="9525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11" name="Marcador de texto 6">
            <a:extLst>
              <a:ext uri="{FF2B5EF4-FFF2-40B4-BE49-F238E27FC236}">
                <a16:creationId xmlns:a16="http://schemas.microsoft.com/office/drawing/2014/main" id="{77D398D3-3901-7623-DCA2-E2AD5BA9828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78090" y="1786151"/>
            <a:ext cx="2791310" cy="594247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9981" h="2095934">
                <a:moveTo>
                  <a:pt x="309802" y="2079018"/>
                </a:moveTo>
                <a:lnTo>
                  <a:pt x="0" y="276083"/>
                </a:lnTo>
                <a:lnTo>
                  <a:pt x="6199981" y="0"/>
                </a:lnTo>
                <a:lnTo>
                  <a:pt x="6045696" y="2095934"/>
                </a:lnTo>
                <a:lnTo>
                  <a:pt x="309802" y="2079018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6" name="Marcador de texto 31">
            <a:extLst>
              <a:ext uri="{FF2B5EF4-FFF2-40B4-BE49-F238E27FC236}">
                <a16:creationId xmlns:a16="http://schemas.microsoft.com/office/drawing/2014/main" id="{6BD9036D-B393-6BD4-8930-114F1C99F006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6312024" y="2686050"/>
            <a:ext cx="2637063" cy="3069771"/>
          </a:xfrm>
          <a:ln w="9525">
            <a:solidFill>
              <a:schemeClr val="tx1"/>
            </a:solidFill>
            <a:prstDash val="sysDash"/>
          </a:ln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265B81BF-15BA-702E-0979-36A8F051A40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19383" y="1786151"/>
            <a:ext cx="2791310" cy="594247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99981" h="2095934">
                <a:moveTo>
                  <a:pt x="309802" y="2079018"/>
                </a:moveTo>
                <a:lnTo>
                  <a:pt x="0" y="276083"/>
                </a:lnTo>
                <a:lnTo>
                  <a:pt x="6199981" y="0"/>
                </a:lnTo>
                <a:lnTo>
                  <a:pt x="6045696" y="2095934"/>
                </a:lnTo>
                <a:lnTo>
                  <a:pt x="309802" y="2079018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</p:spTree>
    <p:extLst>
      <p:ext uri="{BB962C8B-B14F-4D97-AF65-F5344CB8AC3E}">
        <p14:creationId xmlns:p14="http://schemas.microsoft.com/office/powerpoint/2010/main" val="7756752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Fondo_Plasta_Gris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338775DC-F80B-EF5C-B896-EAAF36D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2" name="Forma libre 1">
            <a:extLst>
              <a:ext uri="{FF2B5EF4-FFF2-40B4-BE49-F238E27FC236}">
                <a16:creationId xmlns:a16="http://schemas.microsoft.com/office/drawing/2014/main" id="{E3614368-6C7E-4F5D-08F2-C625B52E2F85}"/>
              </a:ext>
            </a:extLst>
          </p:cNvPr>
          <p:cNvSpPr/>
          <p:nvPr userDrawn="1"/>
        </p:nvSpPr>
        <p:spPr>
          <a:xfrm>
            <a:off x="9120336" y="1791665"/>
            <a:ext cx="2771154" cy="579438"/>
          </a:xfrm>
          <a:custGeom>
            <a:avLst/>
            <a:gdLst>
              <a:gd name="connsiteX0" fmla="*/ 0 w 820511"/>
              <a:gd name="connsiteY0" fmla="*/ 73479 h 808265"/>
              <a:gd name="connsiteX1" fmla="*/ 808264 w 820511"/>
              <a:gd name="connsiteY1" fmla="*/ 0 h 808265"/>
              <a:gd name="connsiteX2" fmla="*/ 820511 w 820511"/>
              <a:gd name="connsiteY2" fmla="*/ 808265 h 808265"/>
              <a:gd name="connsiteX3" fmla="*/ 69397 w 820511"/>
              <a:gd name="connsiteY3" fmla="*/ 783772 h 808265"/>
              <a:gd name="connsiteX4" fmla="*/ 0 w 820511"/>
              <a:gd name="connsiteY4" fmla="*/ 73479 h 808265"/>
              <a:gd name="connsiteX0" fmla="*/ 0 w 831118"/>
              <a:gd name="connsiteY0" fmla="*/ 73479 h 808265"/>
              <a:gd name="connsiteX1" fmla="*/ 831118 w 831118"/>
              <a:gd name="connsiteY1" fmla="*/ 0 h 808265"/>
              <a:gd name="connsiteX2" fmla="*/ 820511 w 831118"/>
              <a:gd name="connsiteY2" fmla="*/ 808265 h 808265"/>
              <a:gd name="connsiteX3" fmla="*/ 69397 w 831118"/>
              <a:gd name="connsiteY3" fmla="*/ 783772 h 808265"/>
              <a:gd name="connsiteX4" fmla="*/ 0 w 831118"/>
              <a:gd name="connsiteY4" fmla="*/ 73479 h 808265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729096 w 831118"/>
              <a:gd name="connsiteY2" fmla="*/ 771956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809084 w 831118"/>
              <a:gd name="connsiteY2" fmla="*/ 690260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4843 h 690260"/>
              <a:gd name="connsiteX4" fmla="*/ 0 w 831118"/>
              <a:gd name="connsiteY4" fmla="*/ 73479 h 690260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9957 h 690260"/>
              <a:gd name="connsiteX4" fmla="*/ 0 w 831118"/>
              <a:gd name="connsiteY4" fmla="*/ 73479 h 69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18" h="690260">
                <a:moveTo>
                  <a:pt x="0" y="73479"/>
                </a:moveTo>
                <a:lnTo>
                  <a:pt x="831118" y="0"/>
                </a:lnTo>
                <a:lnTo>
                  <a:pt x="809084" y="690260"/>
                </a:lnTo>
                <a:lnTo>
                  <a:pt x="37402" y="679957"/>
                </a:lnTo>
                <a:lnTo>
                  <a:pt x="0" y="73479"/>
                </a:lnTo>
                <a:close/>
              </a:path>
            </a:pathLst>
          </a:custGeom>
          <a:solidFill>
            <a:srgbClr val="EB262C"/>
          </a:solidFill>
          <a:ln>
            <a:solidFill>
              <a:srgbClr val="EB26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3" name="Forma libre 2">
            <a:extLst>
              <a:ext uri="{FF2B5EF4-FFF2-40B4-BE49-F238E27FC236}">
                <a16:creationId xmlns:a16="http://schemas.microsoft.com/office/drawing/2014/main" id="{DB7A43C8-FC70-DB00-1275-82FC14ED2D19}"/>
              </a:ext>
            </a:extLst>
          </p:cNvPr>
          <p:cNvSpPr/>
          <p:nvPr userDrawn="1"/>
        </p:nvSpPr>
        <p:spPr>
          <a:xfrm>
            <a:off x="6168008" y="1791665"/>
            <a:ext cx="2771154" cy="579438"/>
          </a:xfrm>
          <a:custGeom>
            <a:avLst/>
            <a:gdLst>
              <a:gd name="connsiteX0" fmla="*/ 0 w 820511"/>
              <a:gd name="connsiteY0" fmla="*/ 73479 h 808265"/>
              <a:gd name="connsiteX1" fmla="*/ 808264 w 820511"/>
              <a:gd name="connsiteY1" fmla="*/ 0 h 808265"/>
              <a:gd name="connsiteX2" fmla="*/ 820511 w 820511"/>
              <a:gd name="connsiteY2" fmla="*/ 808265 h 808265"/>
              <a:gd name="connsiteX3" fmla="*/ 69397 w 820511"/>
              <a:gd name="connsiteY3" fmla="*/ 783772 h 808265"/>
              <a:gd name="connsiteX4" fmla="*/ 0 w 820511"/>
              <a:gd name="connsiteY4" fmla="*/ 73479 h 808265"/>
              <a:gd name="connsiteX0" fmla="*/ 0 w 831118"/>
              <a:gd name="connsiteY0" fmla="*/ 73479 h 808265"/>
              <a:gd name="connsiteX1" fmla="*/ 831118 w 831118"/>
              <a:gd name="connsiteY1" fmla="*/ 0 h 808265"/>
              <a:gd name="connsiteX2" fmla="*/ 820511 w 831118"/>
              <a:gd name="connsiteY2" fmla="*/ 808265 h 808265"/>
              <a:gd name="connsiteX3" fmla="*/ 69397 w 831118"/>
              <a:gd name="connsiteY3" fmla="*/ 783772 h 808265"/>
              <a:gd name="connsiteX4" fmla="*/ 0 w 831118"/>
              <a:gd name="connsiteY4" fmla="*/ 73479 h 808265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729096 w 831118"/>
              <a:gd name="connsiteY2" fmla="*/ 771956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809084 w 831118"/>
              <a:gd name="connsiteY2" fmla="*/ 690260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4843 h 690260"/>
              <a:gd name="connsiteX4" fmla="*/ 0 w 831118"/>
              <a:gd name="connsiteY4" fmla="*/ 73479 h 690260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9957 h 690260"/>
              <a:gd name="connsiteX4" fmla="*/ 0 w 831118"/>
              <a:gd name="connsiteY4" fmla="*/ 73479 h 69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18" h="690260">
                <a:moveTo>
                  <a:pt x="0" y="73479"/>
                </a:moveTo>
                <a:lnTo>
                  <a:pt x="831118" y="0"/>
                </a:lnTo>
                <a:lnTo>
                  <a:pt x="809084" y="690260"/>
                </a:lnTo>
                <a:lnTo>
                  <a:pt x="37402" y="679957"/>
                </a:lnTo>
                <a:lnTo>
                  <a:pt x="0" y="73479"/>
                </a:lnTo>
                <a:close/>
              </a:path>
            </a:pathLst>
          </a:custGeom>
          <a:solidFill>
            <a:srgbClr val="EB262C"/>
          </a:solidFill>
          <a:ln>
            <a:solidFill>
              <a:srgbClr val="EB26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4" name="Forma libre 3">
            <a:extLst>
              <a:ext uri="{FF2B5EF4-FFF2-40B4-BE49-F238E27FC236}">
                <a16:creationId xmlns:a16="http://schemas.microsoft.com/office/drawing/2014/main" id="{3B576BE7-21DE-7E2F-FD95-E94DF51F779F}"/>
              </a:ext>
            </a:extLst>
          </p:cNvPr>
          <p:cNvSpPr/>
          <p:nvPr userDrawn="1"/>
        </p:nvSpPr>
        <p:spPr>
          <a:xfrm>
            <a:off x="3215680" y="1791665"/>
            <a:ext cx="2771154" cy="579438"/>
          </a:xfrm>
          <a:custGeom>
            <a:avLst/>
            <a:gdLst>
              <a:gd name="connsiteX0" fmla="*/ 0 w 820511"/>
              <a:gd name="connsiteY0" fmla="*/ 73479 h 808265"/>
              <a:gd name="connsiteX1" fmla="*/ 808264 w 820511"/>
              <a:gd name="connsiteY1" fmla="*/ 0 h 808265"/>
              <a:gd name="connsiteX2" fmla="*/ 820511 w 820511"/>
              <a:gd name="connsiteY2" fmla="*/ 808265 h 808265"/>
              <a:gd name="connsiteX3" fmla="*/ 69397 w 820511"/>
              <a:gd name="connsiteY3" fmla="*/ 783772 h 808265"/>
              <a:gd name="connsiteX4" fmla="*/ 0 w 820511"/>
              <a:gd name="connsiteY4" fmla="*/ 73479 h 808265"/>
              <a:gd name="connsiteX0" fmla="*/ 0 w 831118"/>
              <a:gd name="connsiteY0" fmla="*/ 73479 h 808265"/>
              <a:gd name="connsiteX1" fmla="*/ 831118 w 831118"/>
              <a:gd name="connsiteY1" fmla="*/ 0 h 808265"/>
              <a:gd name="connsiteX2" fmla="*/ 820511 w 831118"/>
              <a:gd name="connsiteY2" fmla="*/ 808265 h 808265"/>
              <a:gd name="connsiteX3" fmla="*/ 69397 w 831118"/>
              <a:gd name="connsiteY3" fmla="*/ 783772 h 808265"/>
              <a:gd name="connsiteX4" fmla="*/ 0 w 831118"/>
              <a:gd name="connsiteY4" fmla="*/ 73479 h 808265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729096 w 831118"/>
              <a:gd name="connsiteY2" fmla="*/ 771956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809084 w 831118"/>
              <a:gd name="connsiteY2" fmla="*/ 690260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4843 h 690260"/>
              <a:gd name="connsiteX4" fmla="*/ 0 w 831118"/>
              <a:gd name="connsiteY4" fmla="*/ 73479 h 690260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9957 h 690260"/>
              <a:gd name="connsiteX4" fmla="*/ 0 w 831118"/>
              <a:gd name="connsiteY4" fmla="*/ 73479 h 69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18" h="690260">
                <a:moveTo>
                  <a:pt x="0" y="73479"/>
                </a:moveTo>
                <a:lnTo>
                  <a:pt x="831118" y="0"/>
                </a:lnTo>
                <a:lnTo>
                  <a:pt x="809084" y="690260"/>
                </a:lnTo>
                <a:lnTo>
                  <a:pt x="37402" y="679957"/>
                </a:lnTo>
                <a:lnTo>
                  <a:pt x="0" y="73479"/>
                </a:lnTo>
                <a:close/>
              </a:path>
            </a:pathLst>
          </a:custGeom>
          <a:solidFill>
            <a:srgbClr val="EB262C"/>
          </a:solidFill>
          <a:ln>
            <a:solidFill>
              <a:srgbClr val="EB26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" name="Forma libre 4">
            <a:extLst>
              <a:ext uri="{FF2B5EF4-FFF2-40B4-BE49-F238E27FC236}">
                <a16:creationId xmlns:a16="http://schemas.microsoft.com/office/drawing/2014/main" id="{9525493B-92C5-A17E-7069-F3DFA09A1EC0}"/>
              </a:ext>
            </a:extLst>
          </p:cNvPr>
          <p:cNvSpPr/>
          <p:nvPr userDrawn="1"/>
        </p:nvSpPr>
        <p:spPr>
          <a:xfrm>
            <a:off x="344625" y="1791665"/>
            <a:ext cx="2771154" cy="579438"/>
          </a:xfrm>
          <a:custGeom>
            <a:avLst/>
            <a:gdLst>
              <a:gd name="connsiteX0" fmla="*/ 0 w 820511"/>
              <a:gd name="connsiteY0" fmla="*/ 73479 h 808265"/>
              <a:gd name="connsiteX1" fmla="*/ 808264 w 820511"/>
              <a:gd name="connsiteY1" fmla="*/ 0 h 808265"/>
              <a:gd name="connsiteX2" fmla="*/ 820511 w 820511"/>
              <a:gd name="connsiteY2" fmla="*/ 808265 h 808265"/>
              <a:gd name="connsiteX3" fmla="*/ 69397 w 820511"/>
              <a:gd name="connsiteY3" fmla="*/ 783772 h 808265"/>
              <a:gd name="connsiteX4" fmla="*/ 0 w 820511"/>
              <a:gd name="connsiteY4" fmla="*/ 73479 h 808265"/>
              <a:gd name="connsiteX0" fmla="*/ 0 w 831118"/>
              <a:gd name="connsiteY0" fmla="*/ 73479 h 808265"/>
              <a:gd name="connsiteX1" fmla="*/ 831118 w 831118"/>
              <a:gd name="connsiteY1" fmla="*/ 0 h 808265"/>
              <a:gd name="connsiteX2" fmla="*/ 820511 w 831118"/>
              <a:gd name="connsiteY2" fmla="*/ 808265 h 808265"/>
              <a:gd name="connsiteX3" fmla="*/ 69397 w 831118"/>
              <a:gd name="connsiteY3" fmla="*/ 783772 h 808265"/>
              <a:gd name="connsiteX4" fmla="*/ 0 w 831118"/>
              <a:gd name="connsiteY4" fmla="*/ 73479 h 808265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729096 w 831118"/>
              <a:gd name="connsiteY2" fmla="*/ 771956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783772"/>
              <a:gd name="connsiteX1" fmla="*/ 831118 w 831118"/>
              <a:gd name="connsiteY1" fmla="*/ 0 h 783772"/>
              <a:gd name="connsiteX2" fmla="*/ 809084 w 831118"/>
              <a:gd name="connsiteY2" fmla="*/ 690260 h 783772"/>
              <a:gd name="connsiteX3" fmla="*/ 69397 w 831118"/>
              <a:gd name="connsiteY3" fmla="*/ 783772 h 783772"/>
              <a:gd name="connsiteX4" fmla="*/ 0 w 831118"/>
              <a:gd name="connsiteY4" fmla="*/ 73479 h 783772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4843 h 690260"/>
              <a:gd name="connsiteX4" fmla="*/ 0 w 831118"/>
              <a:gd name="connsiteY4" fmla="*/ 73479 h 690260"/>
              <a:gd name="connsiteX0" fmla="*/ 0 w 831118"/>
              <a:gd name="connsiteY0" fmla="*/ 73479 h 690260"/>
              <a:gd name="connsiteX1" fmla="*/ 831118 w 831118"/>
              <a:gd name="connsiteY1" fmla="*/ 0 h 690260"/>
              <a:gd name="connsiteX2" fmla="*/ 809084 w 831118"/>
              <a:gd name="connsiteY2" fmla="*/ 690260 h 690260"/>
              <a:gd name="connsiteX3" fmla="*/ 37402 w 831118"/>
              <a:gd name="connsiteY3" fmla="*/ 679957 h 690260"/>
              <a:gd name="connsiteX4" fmla="*/ 0 w 831118"/>
              <a:gd name="connsiteY4" fmla="*/ 73479 h 690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1118" h="690260">
                <a:moveTo>
                  <a:pt x="0" y="73479"/>
                </a:moveTo>
                <a:lnTo>
                  <a:pt x="831118" y="0"/>
                </a:lnTo>
                <a:lnTo>
                  <a:pt x="809084" y="690260"/>
                </a:lnTo>
                <a:lnTo>
                  <a:pt x="37402" y="679957"/>
                </a:lnTo>
                <a:lnTo>
                  <a:pt x="0" y="73479"/>
                </a:lnTo>
                <a:close/>
              </a:path>
            </a:pathLst>
          </a:custGeom>
          <a:solidFill>
            <a:srgbClr val="EB262C"/>
          </a:solidFill>
          <a:ln>
            <a:solidFill>
              <a:srgbClr val="EB262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12" name="Marcador de texto 24">
            <a:extLst>
              <a:ext uri="{FF2B5EF4-FFF2-40B4-BE49-F238E27FC236}">
                <a16:creationId xmlns:a16="http://schemas.microsoft.com/office/drawing/2014/main" id="{EBF2849A-0A3E-CEA5-E452-E1040FED3D87}"/>
              </a:ext>
            </a:extLst>
          </p:cNvPr>
          <p:cNvSpPr txBox="1">
            <a:spLocks/>
          </p:cNvSpPr>
          <p:nvPr userDrawn="1"/>
        </p:nvSpPr>
        <p:spPr>
          <a:xfrm>
            <a:off x="389273" y="2684723"/>
            <a:ext cx="2629327" cy="3092353"/>
          </a:xfrm>
          <a:prstGeom prst="rect">
            <a:avLst/>
          </a:prstGeom>
          <a:noFill/>
          <a:ln w="12700">
            <a:solidFill>
              <a:srgbClr val="262020"/>
            </a:solidFill>
            <a:prstDash val="sysDash"/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>
              <a:solidFill>
                <a:srgbClr val="262020"/>
              </a:solidFill>
              <a:latin typeface="Trebuchet MS" panose="020B0703020202090204" pitchFamily="34" charset="0"/>
            </a:endParaRPr>
          </a:p>
        </p:txBody>
      </p:sp>
      <p:sp>
        <p:nvSpPr>
          <p:cNvPr id="13" name="Marcador de texto 24">
            <a:extLst>
              <a:ext uri="{FF2B5EF4-FFF2-40B4-BE49-F238E27FC236}">
                <a16:creationId xmlns:a16="http://schemas.microsoft.com/office/drawing/2014/main" id="{2949343A-9C4A-DAB2-07FF-707C181E8CB7}"/>
              </a:ext>
            </a:extLst>
          </p:cNvPr>
          <p:cNvSpPr txBox="1">
            <a:spLocks/>
          </p:cNvSpPr>
          <p:nvPr userDrawn="1"/>
        </p:nvSpPr>
        <p:spPr>
          <a:xfrm>
            <a:off x="3306277" y="2673693"/>
            <a:ext cx="2629327" cy="3092353"/>
          </a:xfrm>
          <a:prstGeom prst="rect">
            <a:avLst/>
          </a:prstGeom>
          <a:noFill/>
          <a:ln w="12700">
            <a:solidFill>
              <a:srgbClr val="262020"/>
            </a:solidFill>
            <a:prstDash val="sysDash"/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>
              <a:solidFill>
                <a:srgbClr val="262020"/>
              </a:solidFill>
              <a:latin typeface="Trebuchet MS" panose="020B0703020202090204" pitchFamily="34" charset="0"/>
            </a:endParaRPr>
          </a:p>
        </p:txBody>
      </p:sp>
      <p:sp>
        <p:nvSpPr>
          <p:cNvPr id="14" name="Marcador de texto 24">
            <a:extLst>
              <a:ext uri="{FF2B5EF4-FFF2-40B4-BE49-F238E27FC236}">
                <a16:creationId xmlns:a16="http://schemas.microsoft.com/office/drawing/2014/main" id="{68F24EBE-34E8-2F3B-8540-729CFC4ACC81}"/>
              </a:ext>
            </a:extLst>
          </p:cNvPr>
          <p:cNvSpPr txBox="1">
            <a:spLocks/>
          </p:cNvSpPr>
          <p:nvPr userDrawn="1"/>
        </p:nvSpPr>
        <p:spPr>
          <a:xfrm>
            <a:off x="6263668" y="2684723"/>
            <a:ext cx="2629327" cy="3092353"/>
          </a:xfrm>
          <a:prstGeom prst="rect">
            <a:avLst/>
          </a:prstGeom>
          <a:noFill/>
          <a:ln w="12700">
            <a:solidFill>
              <a:srgbClr val="262020"/>
            </a:solidFill>
            <a:prstDash val="sysDash"/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>
              <a:solidFill>
                <a:srgbClr val="262020"/>
              </a:solidFill>
              <a:latin typeface="Trebuchet MS" panose="020B0703020202090204" pitchFamily="34" charset="0"/>
            </a:endParaRPr>
          </a:p>
        </p:txBody>
      </p:sp>
      <p:sp>
        <p:nvSpPr>
          <p:cNvPr id="15" name="Marcador de texto 24">
            <a:extLst>
              <a:ext uri="{FF2B5EF4-FFF2-40B4-BE49-F238E27FC236}">
                <a16:creationId xmlns:a16="http://schemas.microsoft.com/office/drawing/2014/main" id="{4FF42954-B341-4127-A00F-DB086C350EB7}"/>
              </a:ext>
            </a:extLst>
          </p:cNvPr>
          <p:cNvSpPr txBox="1">
            <a:spLocks/>
          </p:cNvSpPr>
          <p:nvPr userDrawn="1"/>
        </p:nvSpPr>
        <p:spPr>
          <a:xfrm>
            <a:off x="9173400" y="2673693"/>
            <a:ext cx="2629327" cy="3092353"/>
          </a:xfrm>
          <a:prstGeom prst="rect">
            <a:avLst/>
          </a:prstGeom>
          <a:noFill/>
          <a:ln w="12700">
            <a:solidFill>
              <a:srgbClr val="262020"/>
            </a:solidFill>
            <a:prstDash val="sysDash"/>
          </a:ln>
          <a:effectLst>
            <a:softEdge rad="0"/>
          </a:effectLst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F0036"/>
              </a:buClr>
              <a:buFont typeface="Arial" panose="020B0604020202020204" pitchFamily="34" charset="0"/>
              <a:buNone/>
              <a:defRPr lang="es-MX" sz="14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s-MX" dirty="0">
              <a:solidFill>
                <a:srgbClr val="262020"/>
              </a:solidFill>
              <a:latin typeface="Trebuchet MS" panose="020B0703020202090204" pitchFamily="34" charset="0"/>
            </a:endParaRPr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46B9CD1-7917-BF48-92B5-DC05EA32997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888" y="354531"/>
            <a:ext cx="5759450" cy="538061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TÍTULO</a:t>
            </a:r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EB55231-60FA-7C94-E142-31669DF9EFC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9888" y="965988"/>
            <a:ext cx="4487862" cy="327025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50B7CF02-576A-E036-55DF-D369F76833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2936" y="1951052"/>
            <a:ext cx="2595664" cy="26959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6" name="Marcador de texto 24">
            <a:extLst>
              <a:ext uri="{FF2B5EF4-FFF2-40B4-BE49-F238E27FC236}">
                <a16:creationId xmlns:a16="http://schemas.microsoft.com/office/drawing/2014/main" id="{C35CF1D0-5E8C-9C6B-7AB9-F553C2A3F5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22890" y="1951052"/>
            <a:ext cx="2595664" cy="26959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7" name="Marcador de texto 24">
            <a:extLst>
              <a:ext uri="{FF2B5EF4-FFF2-40B4-BE49-F238E27FC236}">
                <a16:creationId xmlns:a16="http://schemas.microsoft.com/office/drawing/2014/main" id="{257A55F4-58FC-3FCD-81BF-80D656E4265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62033" y="1951052"/>
            <a:ext cx="2595664" cy="26959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9" name="Marcador de texto 24">
            <a:extLst>
              <a:ext uri="{FF2B5EF4-FFF2-40B4-BE49-F238E27FC236}">
                <a16:creationId xmlns:a16="http://schemas.microsoft.com/office/drawing/2014/main" id="{285E68A5-E933-A215-D5CD-D2E0627FF4A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14238" y="1951052"/>
            <a:ext cx="2595664" cy="269599"/>
          </a:xfrm>
        </p:spPr>
        <p:txBody>
          <a:bodyPr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F52AC2C0-C392-A3B4-184D-6D968E0ED00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642855" y="2904543"/>
            <a:ext cx="2155825" cy="2652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33" name="Marcador de texto 31">
            <a:extLst>
              <a:ext uri="{FF2B5EF4-FFF2-40B4-BE49-F238E27FC236}">
                <a16:creationId xmlns:a16="http://schemas.microsoft.com/office/drawing/2014/main" id="{ECFF2E61-5237-0515-6F3B-E1D8DF776F61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3559585" y="2904543"/>
            <a:ext cx="2155825" cy="2652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34" name="Marcador de texto 31">
            <a:extLst>
              <a:ext uri="{FF2B5EF4-FFF2-40B4-BE49-F238E27FC236}">
                <a16:creationId xmlns:a16="http://schemas.microsoft.com/office/drawing/2014/main" id="{15999F15-43C8-8C3A-92BB-9BC6D2743387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6485665" y="2904543"/>
            <a:ext cx="2155825" cy="2652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  <p:sp>
        <p:nvSpPr>
          <p:cNvPr id="35" name="Marcador de texto 31">
            <a:extLst>
              <a:ext uri="{FF2B5EF4-FFF2-40B4-BE49-F238E27FC236}">
                <a16:creationId xmlns:a16="http://schemas.microsoft.com/office/drawing/2014/main" id="{834288E7-7EAD-006F-9D7E-505A117C675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9424808" y="2904543"/>
            <a:ext cx="2155825" cy="2652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s-MX" sz="1400" dirty="0"/>
              <a:t>Adicione texto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203974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Onda R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586A819-32BF-6B6F-B30A-A75782362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347" y="2681118"/>
            <a:ext cx="12219813" cy="4176882"/>
          </a:xfrm>
          <a:prstGeom prst="rect">
            <a:avLst/>
          </a:prstGeom>
        </p:spPr>
      </p:pic>
      <p:sp>
        <p:nvSpPr>
          <p:cNvPr id="2" name="Marcador de texto 40">
            <a:extLst>
              <a:ext uri="{FF2B5EF4-FFF2-40B4-BE49-F238E27FC236}">
                <a16:creationId xmlns:a16="http://schemas.microsoft.com/office/drawing/2014/main" id="{9E24CD61-EF66-A228-A04A-92008F2582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4" name="Marcador de texto 37">
            <a:extLst>
              <a:ext uri="{FF2B5EF4-FFF2-40B4-BE49-F238E27FC236}">
                <a16:creationId xmlns:a16="http://schemas.microsoft.com/office/drawing/2014/main" id="{A17F91AD-4261-B572-08DF-69B705D2D0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5" name="Marcador de texto 37">
            <a:extLst>
              <a:ext uri="{FF2B5EF4-FFF2-40B4-BE49-F238E27FC236}">
                <a16:creationId xmlns:a16="http://schemas.microsoft.com/office/drawing/2014/main" id="{47AB0F0A-8410-2C32-6126-C72EB2B0B1F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4" y="1580867"/>
            <a:ext cx="2313779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6" name="Marcador de texto 55">
            <a:extLst>
              <a:ext uri="{FF2B5EF4-FFF2-40B4-BE49-F238E27FC236}">
                <a16:creationId xmlns:a16="http://schemas.microsoft.com/office/drawing/2014/main" id="{E6BFC48C-37C4-0913-51D5-EAD6722E259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2794636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7" name="Marcador de posición de imagen 8">
            <a:extLst>
              <a:ext uri="{FF2B5EF4-FFF2-40B4-BE49-F238E27FC236}">
                <a16:creationId xmlns:a16="http://schemas.microsoft.com/office/drawing/2014/main" id="{02BB3002-2F31-607E-2700-93BD75F4C16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673975" y="566738"/>
            <a:ext cx="3530600" cy="570706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718224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OndaNeg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B24BCB38-396B-6580-6023-096A2F2D5F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904" y="2681118"/>
            <a:ext cx="12219808" cy="4176882"/>
          </a:xfrm>
          <a:prstGeom prst="rect">
            <a:avLst/>
          </a:prstGeom>
        </p:spPr>
      </p:pic>
      <p:sp>
        <p:nvSpPr>
          <p:cNvPr id="9" name="Marcador de texto 40">
            <a:extLst>
              <a:ext uri="{FF2B5EF4-FFF2-40B4-BE49-F238E27FC236}">
                <a16:creationId xmlns:a16="http://schemas.microsoft.com/office/drawing/2014/main" id="{3E803780-4A4E-2891-C97F-0064768D8E9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0" name="Marcador de texto 37">
            <a:extLst>
              <a:ext uri="{FF2B5EF4-FFF2-40B4-BE49-F238E27FC236}">
                <a16:creationId xmlns:a16="http://schemas.microsoft.com/office/drawing/2014/main" id="{ADD88304-F068-EDB3-DFFE-81379B7A00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11" name="Marcador de texto 37">
            <a:extLst>
              <a:ext uri="{FF2B5EF4-FFF2-40B4-BE49-F238E27FC236}">
                <a16:creationId xmlns:a16="http://schemas.microsoft.com/office/drawing/2014/main" id="{41358E3B-F341-43CD-E754-5A8D90FE71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4" y="1580867"/>
            <a:ext cx="2313779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2" name="Marcador de texto 55">
            <a:extLst>
              <a:ext uri="{FF2B5EF4-FFF2-40B4-BE49-F238E27FC236}">
                <a16:creationId xmlns:a16="http://schemas.microsoft.com/office/drawing/2014/main" id="{B8E065E5-E02D-3A6B-491A-93E89520513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2794636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13" name="Marcador de posición de imagen 8">
            <a:extLst>
              <a:ext uri="{FF2B5EF4-FFF2-40B4-BE49-F238E27FC236}">
                <a16:creationId xmlns:a16="http://schemas.microsoft.com/office/drawing/2014/main" id="{4071A47D-9CC3-2773-58E5-970C01D7D8E4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7673975" y="566738"/>
            <a:ext cx="3530600" cy="570706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3739516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OndaGr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50E060C1-0D25-69E1-7F85-D26830BC8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8D804B6-20CA-8A17-5EEF-53BF8E5D1AC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" y="2681118"/>
            <a:ext cx="12205905" cy="4176881"/>
          </a:xfrm>
          <a:prstGeom prst="rect">
            <a:avLst/>
          </a:prstGeom>
        </p:spPr>
      </p:pic>
      <p:sp>
        <p:nvSpPr>
          <p:cNvPr id="2" name="Marcador de texto 40">
            <a:extLst>
              <a:ext uri="{FF2B5EF4-FFF2-40B4-BE49-F238E27FC236}">
                <a16:creationId xmlns:a16="http://schemas.microsoft.com/office/drawing/2014/main" id="{41CAB47E-C1AF-6EF2-4802-74B5BD7DE03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4" name="Marcador de texto 37">
            <a:extLst>
              <a:ext uri="{FF2B5EF4-FFF2-40B4-BE49-F238E27FC236}">
                <a16:creationId xmlns:a16="http://schemas.microsoft.com/office/drawing/2014/main" id="{A7B73876-84C6-BB6D-DC85-A210A1979A4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5" name="Marcador de texto 37">
            <a:extLst>
              <a:ext uri="{FF2B5EF4-FFF2-40B4-BE49-F238E27FC236}">
                <a16:creationId xmlns:a16="http://schemas.microsoft.com/office/drawing/2014/main" id="{FA7B161A-F9C5-1A0C-0231-B4F7A2F91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4" y="1580867"/>
            <a:ext cx="2313779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6" name="Marcador de texto 55">
            <a:extLst>
              <a:ext uri="{FF2B5EF4-FFF2-40B4-BE49-F238E27FC236}">
                <a16:creationId xmlns:a16="http://schemas.microsoft.com/office/drawing/2014/main" id="{1B18DB9E-4F03-C129-5E2C-B15B483C41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2794636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92F104F5-DF8E-8FAC-C3DC-CBBBEE32890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673975" y="566738"/>
            <a:ext cx="3530600" cy="570706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3137062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6_Fondo_Plasta_Gris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Marcador de texto 64">
            <a:extLst>
              <a:ext uri="{FF2B5EF4-FFF2-40B4-BE49-F238E27FC236}">
                <a16:creationId xmlns:a16="http://schemas.microsoft.com/office/drawing/2014/main" id="{D1BF9126-945B-E884-5C46-217C54C677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4385" y="1436915"/>
            <a:ext cx="1746298" cy="756271"/>
          </a:xfrm>
          <a:solidFill>
            <a:srgbClr val="EB262C"/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Trebuchet MS" panose="020B0703020202090204" pitchFamily="34" charset="0"/>
                <a:cs typeface="Bahnschrift SemiLight Condensed" panose="020F0302020204030204" pitchFamily="34" charset="0"/>
              </a:rPr>
              <a:t>Clique para adicionar texto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338775DC-F80B-EF5C-B896-EAAF36D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cxnSp>
        <p:nvCxnSpPr>
          <p:cNvPr id="29" name="Conector recto 28">
            <a:extLst>
              <a:ext uri="{FF2B5EF4-FFF2-40B4-BE49-F238E27FC236}">
                <a16:creationId xmlns:a16="http://schemas.microsoft.com/office/drawing/2014/main" id="{ED885709-CCEF-AE20-C2E6-179BA5AC18CE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499" y="1239127"/>
            <a:ext cx="11438359" cy="43264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ángulo 30">
            <a:extLst>
              <a:ext uri="{FF2B5EF4-FFF2-40B4-BE49-F238E27FC236}">
                <a16:creationId xmlns:a16="http://schemas.microsoft.com/office/drawing/2014/main" id="{597006FB-9850-2DB6-D37C-AB2260C415BE}"/>
              </a:ext>
            </a:extLst>
          </p:cNvPr>
          <p:cNvSpPr/>
          <p:nvPr userDrawn="1"/>
        </p:nvSpPr>
        <p:spPr>
          <a:xfrm>
            <a:off x="4316010" y="673070"/>
            <a:ext cx="7503848" cy="232174"/>
          </a:xfrm>
          <a:prstGeom prst="rect">
            <a:avLst/>
          </a:prstGeom>
          <a:solidFill>
            <a:srgbClr val="1B212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>
                <a:latin typeface="Bahnschrift SemiCondensed" panose="020B0502040204020203" pitchFamily="34" charset="0"/>
                <a:cs typeface="Bahnschrift SemiLight Condensed" panose="020F0302020204030204" pitchFamily="34" charset="0"/>
              </a:rPr>
              <a:t>Ano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14201BAD-5A8B-DEDE-08D3-8F2338E7AE8B}"/>
              </a:ext>
            </a:extLst>
          </p:cNvPr>
          <p:cNvSpPr txBox="1">
            <a:spLocks/>
          </p:cNvSpPr>
          <p:nvPr userDrawn="1"/>
        </p:nvSpPr>
        <p:spPr>
          <a:xfrm>
            <a:off x="435083" y="202513"/>
            <a:ext cx="2688261" cy="498422"/>
          </a:xfrm>
          <a:prstGeom prst="rect">
            <a:avLst/>
          </a:prstGeom>
        </p:spPr>
        <p:txBody>
          <a:bodyPr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s-MX" sz="3600" b="1" kern="1200" dirty="0">
                <a:solidFill>
                  <a:srgbClr val="1B2128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r>
              <a:rPr lang="es-ES" b="0" spc="70" dirty="0">
                <a:solidFill>
                  <a:srgbClr val="262020"/>
                </a:solidFill>
                <a:latin typeface="Bahnschrift SemiCondensed" panose="020B0502040204020203" pitchFamily="34" charset="0"/>
              </a:rPr>
              <a:t>CALENDÁRIO</a:t>
            </a:r>
          </a:p>
        </p:txBody>
      </p:sp>
      <p:cxnSp>
        <p:nvCxnSpPr>
          <p:cNvPr id="37" name="Conector recto 36">
            <a:extLst>
              <a:ext uri="{FF2B5EF4-FFF2-40B4-BE49-F238E27FC236}">
                <a16:creationId xmlns:a16="http://schemas.microsoft.com/office/drawing/2014/main" id="{95C190CB-D851-0474-0534-0FCCEFAFCE3B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499" y="2352908"/>
            <a:ext cx="3822512" cy="0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DF64C5D9-84EF-2AC7-2927-503F66F2B80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499" y="3389971"/>
            <a:ext cx="3822512" cy="0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 recto 38">
            <a:extLst>
              <a:ext uri="{FF2B5EF4-FFF2-40B4-BE49-F238E27FC236}">
                <a16:creationId xmlns:a16="http://schemas.microsoft.com/office/drawing/2014/main" id="{93A176A7-1D13-3744-7E02-3C682C6D13F3}"/>
              </a:ext>
            </a:extLst>
          </p:cNvPr>
          <p:cNvCxnSpPr>
            <a:cxnSpLocks/>
          </p:cNvCxnSpPr>
          <p:nvPr userDrawn="1"/>
        </p:nvCxnSpPr>
        <p:spPr>
          <a:xfrm flipH="1">
            <a:off x="381499" y="4404732"/>
            <a:ext cx="3822512" cy="0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22912EAE-F1C9-939C-4368-F535073B32FA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381499" y="5430645"/>
            <a:ext cx="3822512" cy="41724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1067EEB-6067-FF48-08B3-27B56E64E81C}"/>
              </a:ext>
            </a:extLst>
          </p:cNvPr>
          <p:cNvSpPr txBox="1"/>
          <p:nvPr userDrawn="1"/>
        </p:nvSpPr>
        <p:spPr>
          <a:xfrm>
            <a:off x="4316010" y="869795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757577"/>
                </a:solidFill>
                <a:latin typeface="Bahnschrift SemiCondensed" panose="020B0502040204020203" pitchFamily="34" charset="0"/>
                <a:cs typeface="Bahnschrift SemiLight Condensed" panose="020F0302020204030204" pitchFamily="34" charset="0"/>
              </a:rPr>
              <a:t>Ene</a:t>
            </a: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E58CAABF-B8A3-DF3E-7C12-4198A8B95FEA}"/>
              </a:ext>
            </a:extLst>
          </p:cNvPr>
          <p:cNvSpPr txBox="1"/>
          <p:nvPr userDrawn="1"/>
        </p:nvSpPr>
        <p:spPr>
          <a:xfrm>
            <a:off x="4862421" y="86979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757577"/>
                </a:solidFill>
                <a:latin typeface="Bahnschrift SemiCondensed" panose="020B0502040204020203" pitchFamily="34" charset="0"/>
                <a:cs typeface="Bahnschrift SemiLight Condensed" panose="020F0302020204030204" pitchFamily="34" charset="0"/>
              </a:rPr>
              <a:t>Feb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597D8E92-A21E-5A27-DD7A-760AB5727E7C}"/>
              </a:ext>
            </a:extLst>
          </p:cNvPr>
          <p:cNvSpPr txBox="1"/>
          <p:nvPr userDrawn="1"/>
        </p:nvSpPr>
        <p:spPr>
          <a:xfrm>
            <a:off x="5419983" y="869795"/>
            <a:ext cx="532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>
                <a:solidFill>
                  <a:srgbClr val="757577"/>
                </a:solidFill>
                <a:latin typeface="Bahnschrift SemiCondensed" panose="020B0502040204020203" pitchFamily="34" charset="0"/>
                <a:cs typeface="Bahnschrift SemiLight Condensed" panose="020F0302020204030204" pitchFamily="34" charset="0"/>
              </a:rPr>
              <a:t>Mar</a:t>
            </a:r>
          </a:p>
        </p:txBody>
      </p:sp>
      <p:grpSp>
        <p:nvGrpSpPr>
          <p:cNvPr id="44" name="Grupo 43">
            <a:extLst>
              <a:ext uri="{FF2B5EF4-FFF2-40B4-BE49-F238E27FC236}">
                <a16:creationId xmlns:a16="http://schemas.microsoft.com/office/drawing/2014/main" id="{7A244F04-E5A0-5BE4-B22D-5B57CFFF72F7}"/>
              </a:ext>
            </a:extLst>
          </p:cNvPr>
          <p:cNvGrpSpPr/>
          <p:nvPr userDrawn="1"/>
        </p:nvGrpSpPr>
        <p:grpSpPr>
          <a:xfrm>
            <a:off x="6323228" y="869795"/>
            <a:ext cx="1594348" cy="369332"/>
            <a:chOff x="6256322" y="869795"/>
            <a:chExt cx="1594348" cy="369332"/>
          </a:xfrm>
        </p:grpSpPr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EC0D8970-2506-6290-D7F8-78AD1E910432}"/>
                </a:ext>
              </a:extLst>
            </p:cNvPr>
            <p:cNvSpPr txBox="1"/>
            <p:nvPr/>
          </p:nvSpPr>
          <p:spPr>
            <a:xfrm>
              <a:off x="6256322" y="869795"/>
              <a:ext cx="5036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Abr</a:t>
              </a:r>
            </a:p>
          </p:txBody>
        </p:sp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id="{D3BBE283-3BCE-5099-7A7B-A4A12456826C}"/>
                </a:ext>
              </a:extLst>
            </p:cNvPr>
            <p:cNvSpPr txBox="1"/>
            <p:nvPr/>
          </p:nvSpPr>
          <p:spPr>
            <a:xfrm>
              <a:off x="6788910" y="869795"/>
              <a:ext cx="5469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May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id="{9D217E8D-00CE-9D80-0E61-7B20A235C739}"/>
                </a:ext>
              </a:extLst>
            </p:cNvPr>
            <p:cNvSpPr txBox="1"/>
            <p:nvPr/>
          </p:nvSpPr>
          <p:spPr>
            <a:xfrm>
              <a:off x="7343800" y="869795"/>
              <a:ext cx="5068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Jun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1E5C47B2-D348-3D02-DEC6-D53AC043ACBD}"/>
              </a:ext>
            </a:extLst>
          </p:cNvPr>
          <p:cNvGrpSpPr/>
          <p:nvPr userDrawn="1"/>
        </p:nvGrpSpPr>
        <p:grpSpPr>
          <a:xfrm>
            <a:off x="8319776" y="869795"/>
            <a:ext cx="1497146" cy="369332"/>
            <a:chOff x="8051668" y="869795"/>
            <a:chExt cx="1497146" cy="369332"/>
          </a:xfrm>
        </p:grpSpPr>
        <p:sp>
          <p:nvSpPr>
            <p:cNvPr id="49" name="CuadroTexto 48">
              <a:extLst>
                <a:ext uri="{FF2B5EF4-FFF2-40B4-BE49-F238E27FC236}">
                  <a16:creationId xmlns:a16="http://schemas.microsoft.com/office/drawing/2014/main" id="{DC43442C-F5FD-6089-3523-F8EA7AF297B6}"/>
                </a:ext>
              </a:extLst>
            </p:cNvPr>
            <p:cNvSpPr txBox="1"/>
            <p:nvPr/>
          </p:nvSpPr>
          <p:spPr>
            <a:xfrm>
              <a:off x="8051668" y="869795"/>
              <a:ext cx="4539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Jul</a:t>
              </a:r>
            </a:p>
          </p:txBody>
        </p:sp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id="{9A7F4CC1-8DED-791F-DBF9-4EB1C5187A8E}"/>
                </a:ext>
              </a:extLst>
            </p:cNvPr>
            <p:cNvSpPr txBox="1"/>
            <p:nvPr/>
          </p:nvSpPr>
          <p:spPr>
            <a:xfrm>
              <a:off x="8507508" y="869795"/>
              <a:ext cx="5261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Ago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id="{792FAB5E-B18E-39C0-4FEF-54B7890533CA}"/>
                </a:ext>
              </a:extLst>
            </p:cNvPr>
            <p:cNvSpPr txBox="1"/>
            <p:nvPr/>
          </p:nvSpPr>
          <p:spPr>
            <a:xfrm>
              <a:off x="9027517" y="869795"/>
              <a:ext cx="5212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Sep</a:t>
              </a:r>
            </a:p>
          </p:txBody>
        </p:sp>
      </p:grpSp>
      <p:grpSp>
        <p:nvGrpSpPr>
          <p:cNvPr id="52" name="Grupo 51">
            <a:extLst>
              <a:ext uri="{FF2B5EF4-FFF2-40B4-BE49-F238E27FC236}">
                <a16:creationId xmlns:a16="http://schemas.microsoft.com/office/drawing/2014/main" id="{2256706D-C3C7-7827-2D04-2AF76FD8BB78}"/>
              </a:ext>
            </a:extLst>
          </p:cNvPr>
          <p:cNvGrpSpPr/>
          <p:nvPr userDrawn="1"/>
        </p:nvGrpSpPr>
        <p:grpSpPr>
          <a:xfrm>
            <a:off x="10185689" y="869795"/>
            <a:ext cx="1437835" cy="369332"/>
            <a:chOff x="9813561" y="869795"/>
            <a:chExt cx="1437835" cy="369332"/>
          </a:xfrm>
        </p:grpSpPr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id="{5C17B3B1-1953-8C19-A173-64D515569EB3}"/>
                </a:ext>
              </a:extLst>
            </p:cNvPr>
            <p:cNvSpPr txBox="1"/>
            <p:nvPr/>
          </p:nvSpPr>
          <p:spPr>
            <a:xfrm>
              <a:off x="9813561" y="869795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Oct</a:t>
              </a:r>
            </a:p>
          </p:txBody>
        </p:sp>
        <p:sp>
          <p:nvSpPr>
            <p:cNvPr id="54" name="CuadroTexto 53">
              <a:extLst>
                <a:ext uri="{FF2B5EF4-FFF2-40B4-BE49-F238E27FC236}">
                  <a16:creationId xmlns:a16="http://schemas.microsoft.com/office/drawing/2014/main" id="{8EC7D014-43FE-D210-51FF-EF5434F33E60}"/>
                </a:ext>
              </a:extLst>
            </p:cNvPr>
            <p:cNvSpPr txBox="1"/>
            <p:nvPr/>
          </p:nvSpPr>
          <p:spPr>
            <a:xfrm>
              <a:off x="10269401" y="869795"/>
              <a:ext cx="5277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Nov</a:t>
              </a:r>
            </a:p>
          </p:txBody>
        </p:sp>
        <p:sp>
          <p:nvSpPr>
            <p:cNvPr id="55" name="CuadroTexto 54">
              <a:extLst>
                <a:ext uri="{FF2B5EF4-FFF2-40B4-BE49-F238E27FC236}">
                  <a16:creationId xmlns:a16="http://schemas.microsoft.com/office/drawing/2014/main" id="{7E56CC10-B034-2246-5267-686905E5752A}"/>
                </a:ext>
              </a:extLst>
            </p:cNvPr>
            <p:cNvSpPr txBox="1"/>
            <p:nvPr/>
          </p:nvSpPr>
          <p:spPr>
            <a:xfrm>
              <a:off x="10789410" y="869795"/>
              <a:ext cx="4619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dirty="0">
                  <a:solidFill>
                    <a:srgbClr val="757577"/>
                  </a:solidFill>
                  <a:latin typeface="Bahnschrift SemiCondensed" panose="020B0502040204020203" pitchFamily="34" charset="0"/>
                  <a:cs typeface="Bahnschrift SemiLight Condensed" panose="020F0302020204030204" pitchFamily="34" charset="0"/>
                </a:rPr>
                <a:t>Dic</a:t>
              </a:r>
            </a:p>
          </p:txBody>
        </p:sp>
      </p:grpSp>
      <p:sp>
        <p:nvSpPr>
          <p:cNvPr id="9" name="Marcador de texto 64">
            <a:extLst>
              <a:ext uri="{FF2B5EF4-FFF2-40B4-BE49-F238E27FC236}">
                <a16:creationId xmlns:a16="http://schemas.microsoft.com/office/drawing/2014/main" id="{3FA89495-8CA5-C14C-ECCD-7E39E39A143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4385" y="2492896"/>
            <a:ext cx="1746298" cy="756271"/>
          </a:xfrm>
          <a:solidFill>
            <a:srgbClr val="EB262C"/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Trebuchet MS" panose="020B0703020202090204" pitchFamily="34" charset="0"/>
                <a:cs typeface="Bahnschrift SemiLight Condensed" panose="020F0302020204030204" pitchFamily="34" charset="0"/>
              </a:rPr>
              <a:t>Clique para adicionar texto</a:t>
            </a:r>
          </a:p>
        </p:txBody>
      </p:sp>
      <p:sp>
        <p:nvSpPr>
          <p:cNvPr id="10" name="Marcador de texto 64">
            <a:extLst>
              <a:ext uri="{FF2B5EF4-FFF2-40B4-BE49-F238E27FC236}">
                <a16:creationId xmlns:a16="http://schemas.microsoft.com/office/drawing/2014/main" id="{736517B2-9C2D-DD08-0C05-5C558A86067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64385" y="3507883"/>
            <a:ext cx="1746298" cy="756271"/>
          </a:xfrm>
          <a:solidFill>
            <a:srgbClr val="EB262C"/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Trebuchet MS" panose="020B0703020202090204" pitchFamily="34" charset="0"/>
                <a:cs typeface="Bahnschrift SemiLight Condensed" panose="020F0302020204030204" pitchFamily="34" charset="0"/>
              </a:rPr>
              <a:t>Clique para adicionar texto</a:t>
            </a:r>
          </a:p>
        </p:txBody>
      </p:sp>
      <p:sp>
        <p:nvSpPr>
          <p:cNvPr id="11" name="Marcador de texto 64">
            <a:extLst>
              <a:ext uri="{FF2B5EF4-FFF2-40B4-BE49-F238E27FC236}">
                <a16:creationId xmlns:a16="http://schemas.microsoft.com/office/drawing/2014/main" id="{FE7058F1-EDB0-9F6C-7EB9-1E93BE41DDEC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64385" y="4536620"/>
            <a:ext cx="1746298" cy="756271"/>
          </a:xfrm>
          <a:solidFill>
            <a:srgbClr val="EB262C"/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Trebuchet MS" panose="020B0703020202090204" pitchFamily="34" charset="0"/>
                <a:cs typeface="Bahnschrift SemiLight Condensed" panose="020F0302020204030204" pitchFamily="34" charset="0"/>
              </a:rPr>
              <a:t>Clique para adicionar texto</a:t>
            </a:r>
          </a:p>
        </p:txBody>
      </p:sp>
      <p:sp>
        <p:nvSpPr>
          <p:cNvPr id="12" name="Marcador de texto 64">
            <a:extLst>
              <a:ext uri="{FF2B5EF4-FFF2-40B4-BE49-F238E27FC236}">
                <a16:creationId xmlns:a16="http://schemas.microsoft.com/office/drawing/2014/main" id="{3A24EBD1-7DE1-522A-FCCC-397A699CAA8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4385" y="5568615"/>
            <a:ext cx="1746298" cy="756271"/>
          </a:xfrm>
          <a:solidFill>
            <a:srgbClr val="EB262C"/>
          </a:solidFill>
          <a:ln>
            <a:noFill/>
          </a:ln>
        </p:spPr>
        <p:txBody>
          <a:bodyPr anchor="ctr">
            <a:no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</a:defRPr>
            </a:lvl1pPr>
            <a:lvl2pPr marL="457200" indent="0">
              <a:buNone/>
              <a:defRPr sz="1200" baseline="0">
                <a:solidFill>
                  <a:schemeClr val="bg1"/>
                </a:solidFill>
              </a:defRPr>
            </a:lvl2pPr>
            <a:lvl3pPr marL="914400" indent="0">
              <a:buNone/>
              <a:defRPr sz="1200" baseline="0">
                <a:solidFill>
                  <a:schemeClr val="bg1"/>
                </a:solidFill>
              </a:defRPr>
            </a:lvl3pPr>
            <a:lvl4pPr marL="1371600" indent="0">
              <a:buNone/>
              <a:defRPr sz="1200" baseline="0">
                <a:solidFill>
                  <a:schemeClr val="bg1"/>
                </a:solidFill>
              </a:defRPr>
            </a:lvl4pPr>
            <a:lvl5pPr marL="1828800" indent="0">
              <a:buNone/>
              <a:defRPr sz="1200" baseline="0">
                <a:solidFill>
                  <a:schemeClr val="bg1"/>
                </a:solidFill>
              </a:defRPr>
            </a:lvl5pPr>
          </a:lstStyle>
          <a:p>
            <a:pPr algn="ctr"/>
            <a:r>
              <a:rPr lang="es-MX" sz="1200" dirty="0">
                <a:solidFill>
                  <a:schemeClr val="bg1"/>
                </a:solidFill>
                <a:latin typeface="Trebuchet MS" panose="020B0703020202090204" pitchFamily="34" charset="0"/>
                <a:cs typeface="Bahnschrift SemiLight Condensed" panose="020F0302020204030204" pitchFamily="34" charset="0"/>
              </a:rPr>
              <a:t>Clique para adicionar texto</a:t>
            </a:r>
          </a:p>
        </p:txBody>
      </p:sp>
      <p:sp>
        <p:nvSpPr>
          <p:cNvPr id="2" name="Marcador de texto 59">
            <a:extLst>
              <a:ext uri="{FF2B5EF4-FFF2-40B4-BE49-F238E27FC236}">
                <a16:creationId xmlns:a16="http://schemas.microsoft.com/office/drawing/2014/main" id="{DB696F77-004F-99FB-D358-47EF14DFECF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7482" y="891778"/>
            <a:ext cx="1527963" cy="288925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 aqui</a:t>
            </a:r>
          </a:p>
        </p:txBody>
      </p:sp>
      <p:sp>
        <p:nvSpPr>
          <p:cNvPr id="3" name="Marcador de texto 59">
            <a:extLst>
              <a:ext uri="{FF2B5EF4-FFF2-40B4-BE49-F238E27FC236}">
                <a16:creationId xmlns:a16="http://schemas.microsoft.com/office/drawing/2014/main" id="{D96A6804-3507-DEE9-25B6-2CC10FBC578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63471" y="891778"/>
            <a:ext cx="1527963" cy="288925"/>
          </a:xfr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 aqui</a:t>
            </a:r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E7D73FDC-1D86-E768-FA26-25C434A2E748}"/>
              </a:ext>
            </a:extLst>
          </p:cNvPr>
          <p:cNvCxnSpPr>
            <a:cxnSpLocks/>
          </p:cNvCxnSpPr>
          <p:nvPr userDrawn="1"/>
        </p:nvCxnSpPr>
        <p:spPr>
          <a:xfrm>
            <a:off x="4204011" y="1239127"/>
            <a:ext cx="0" cy="5207619"/>
          </a:xfrm>
          <a:prstGeom prst="line">
            <a:avLst/>
          </a:prstGeom>
          <a:ln w="19050">
            <a:solidFill>
              <a:srgbClr val="26202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Marcador de texto 71">
            <a:extLst>
              <a:ext uri="{FF2B5EF4-FFF2-40B4-BE49-F238E27FC236}">
                <a16:creationId xmlns:a16="http://schemas.microsoft.com/office/drawing/2014/main" id="{85DE6FE4-DCBB-B81D-DCFF-53CC0A318DA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74849" y="1344140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6" name="Marcador de texto 71">
            <a:extLst>
              <a:ext uri="{FF2B5EF4-FFF2-40B4-BE49-F238E27FC236}">
                <a16:creationId xmlns:a16="http://schemas.microsoft.com/office/drawing/2014/main" id="{8F98AACE-9B4E-585F-AE66-86D1D2EE817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74849" y="1629148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7" name="Marcador de texto 71">
            <a:extLst>
              <a:ext uri="{FF2B5EF4-FFF2-40B4-BE49-F238E27FC236}">
                <a16:creationId xmlns:a16="http://schemas.microsoft.com/office/drawing/2014/main" id="{53AF1232-5BE3-201D-C378-4D66555C3C7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74849" y="1931969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8" name="Marcador de texto 71">
            <a:extLst>
              <a:ext uri="{FF2B5EF4-FFF2-40B4-BE49-F238E27FC236}">
                <a16:creationId xmlns:a16="http://schemas.microsoft.com/office/drawing/2014/main" id="{8E1BD9D2-30EA-5106-64D1-BD7AE230E28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74849" y="2406981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3" name="Marcador de texto 71">
            <a:extLst>
              <a:ext uri="{FF2B5EF4-FFF2-40B4-BE49-F238E27FC236}">
                <a16:creationId xmlns:a16="http://schemas.microsoft.com/office/drawing/2014/main" id="{CC6928E4-5643-8887-56DB-614F5B9BB93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274849" y="2686051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4" name="Marcador de texto 71">
            <a:extLst>
              <a:ext uri="{FF2B5EF4-FFF2-40B4-BE49-F238E27FC236}">
                <a16:creationId xmlns:a16="http://schemas.microsoft.com/office/drawing/2014/main" id="{0F1EADBB-905D-888C-9A4A-DE50CD47125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74849" y="2965004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5" name="Marcador de texto 71">
            <a:extLst>
              <a:ext uri="{FF2B5EF4-FFF2-40B4-BE49-F238E27FC236}">
                <a16:creationId xmlns:a16="http://schemas.microsoft.com/office/drawing/2014/main" id="{E0701486-7720-311A-06F6-E2EFE0606A2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274849" y="3469823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6" name="Marcador de texto 71">
            <a:extLst>
              <a:ext uri="{FF2B5EF4-FFF2-40B4-BE49-F238E27FC236}">
                <a16:creationId xmlns:a16="http://schemas.microsoft.com/office/drawing/2014/main" id="{BA144AAF-17A2-3710-C1A4-27D1634B747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274849" y="3748893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7" name="Marcador de texto 71">
            <a:extLst>
              <a:ext uri="{FF2B5EF4-FFF2-40B4-BE49-F238E27FC236}">
                <a16:creationId xmlns:a16="http://schemas.microsoft.com/office/drawing/2014/main" id="{9554779E-CF91-AA67-113B-EB9069E041D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274849" y="4027846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8" name="Marcador de texto 71">
            <a:extLst>
              <a:ext uri="{FF2B5EF4-FFF2-40B4-BE49-F238E27FC236}">
                <a16:creationId xmlns:a16="http://schemas.microsoft.com/office/drawing/2014/main" id="{DDA9B533-E2C8-8344-7E0E-19CCDCD2B4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274849" y="4502976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19" name="Marcador de texto 71">
            <a:extLst>
              <a:ext uri="{FF2B5EF4-FFF2-40B4-BE49-F238E27FC236}">
                <a16:creationId xmlns:a16="http://schemas.microsoft.com/office/drawing/2014/main" id="{E57B2343-ECD7-5BD9-9176-E1B5EA27F37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274849" y="4782046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20" name="Marcador de texto 71">
            <a:extLst>
              <a:ext uri="{FF2B5EF4-FFF2-40B4-BE49-F238E27FC236}">
                <a16:creationId xmlns:a16="http://schemas.microsoft.com/office/drawing/2014/main" id="{F14BC8B1-4E2F-CD98-809F-11E2DF690DB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274849" y="5060999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21" name="Marcador de texto 71">
            <a:extLst>
              <a:ext uri="{FF2B5EF4-FFF2-40B4-BE49-F238E27FC236}">
                <a16:creationId xmlns:a16="http://schemas.microsoft.com/office/drawing/2014/main" id="{3FE42070-DB2F-1BEA-A8A7-209E67CFB47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274849" y="5536129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22" name="Marcador de texto 71">
            <a:extLst>
              <a:ext uri="{FF2B5EF4-FFF2-40B4-BE49-F238E27FC236}">
                <a16:creationId xmlns:a16="http://schemas.microsoft.com/office/drawing/2014/main" id="{8515C33E-981F-6262-7900-90FBA9C02DE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274849" y="5815199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  <p:sp>
        <p:nvSpPr>
          <p:cNvPr id="23" name="Marcador de texto 71">
            <a:extLst>
              <a:ext uri="{FF2B5EF4-FFF2-40B4-BE49-F238E27FC236}">
                <a16:creationId xmlns:a16="http://schemas.microsoft.com/office/drawing/2014/main" id="{B478E878-9963-00B8-9F45-A123C5B9B0E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274849" y="6094152"/>
            <a:ext cx="1673506" cy="301625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200"/>
            </a:lvl3pPr>
            <a:lvl4pPr marL="1371600" indent="0">
              <a:buNone/>
              <a:defRPr sz="1200"/>
            </a:lvl4pPr>
            <a:lvl5pPr marL="1828800" indent="0">
              <a:buNone/>
              <a:defRPr sz="1200"/>
            </a:lvl5pPr>
          </a:lstStyle>
          <a:p>
            <a:r>
              <a:rPr lang="es-MX" sz="1200" dirty="0">
                <a:latin typeface="Trebuchet MS" panose="020B0703020202090204" pitchFamily="34" charset="0"/>
                <a:cs typeface="Arial" panose="020B0604020202020204" pitchFamily="34" charset="0"/>
              </a:rPr>
              <a:t>Insira seu texto aqui</a:t>
            </a:r>
          </a:p>
        </p:txBody>
      </p:sp>
    </p:spTree>
    <p:extLst>
      <p:ext uri="{BB962C8B-B14F-4D97-AF65-F5344CB8AC3E}">
        <p14:creationId xmlns:p14="http://schemas.microsoft.com/office/powerpoint/2010/main" val="26236709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82BAE37-3EEC-9586-7E87-ABFB2E3B6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E3B6BE1-9601-DADD-34E4-180A514955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BBC78C7-70E2-CF41-4D9D-A1D6EF534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2295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52BA4396-5B3C-4EFB-227C-54AF7683BB9F}"/>
              </a:ext>
            </a:extLst>
          </p:cNvPr>
          <p:cNvSpPr/>
          <p:nvPr userDrawn="1"/>
        </p:nvSpPr>
        <p:spPr>
          <a:xfrm>
            <a:off x="0" y="854110"/>
            <a:ext cx="7184571" cy="1180681"/>
          </a:xfrm>
          <a:custGeom>
            <a:avLst/>
            <a:gdLst>
              <a:gd name="connsiteX0" fmla="*/ 0 w 7184571"/>
              <a:gd name="connsiteY0" fmla="*/ 0 h 1180681"/>
              <a:gd name="connsiteX1" fmla="*/ 0 w 7184571"/>
              <a:gd name="connsiteY1" fmla="*/ 0 h 1180681"/>
              <a:gd name="connsiteX2" fmla="*/ 0 w 7184571"/>
              <a:gd name="connsiteY2" fmla="*/ 1180681 h 1180681"/>
              <a:gd name="connsiteX3" fmla="*/ 60290 w 7184571"/>
              <a:gd name="connsiteY3" fmla="*/ 1180681 h 1180681"/>
              <a:gd name="connsiteX4" fmla="*/ 6933362 w 7184571"/>
              <a:gd name="connsiteY4" fmla="*/ 1145512 h 1180681"/>
              <a:gd name="connsiteX5" fmla="*/ 7184571 w 7184571"/>
              <a:gd name="connsiteY5" fmla="*/ 25121 h 1180681"/>
              <a:gd name="connsiteX6" fmla="*/ 0 w 7184571"/>
              <a:gd name="connsiteY6" fmla="*/ 0 h 118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4571" h="1180681">
                <a:moveTo>
                  <a:pt x="0" y="0"/>
                </a:moveTo>
                <a:lnTo>
                  <a:pt x="0" y="0"/>
                </a:lnTo>
                <a:lnTo>
                  <a:pt x="0" y="1180681"/>
                </a:lnTo>
                <a:lnTo>
                  <a:pt x="60290" y="1180681"/>
                </a:lnTo>
                <a:lnTo>
                  <a:pt x="6933362" y="1145512"/>
                </a:lnTo>
                <a:lnTo>
                  <a:pt x="7184571" y="25121"/>
                </a:lnTo>
                <a:lnTo>
                  <a:pt x="0" y="0"/>
                </a:lnTo>
                <a:close/>
              </a:path>
            </a:pathLst>
          </a:custGeom>
          <a:solidFill>
            <a:srgbClr val="EB26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B7EA8B1C-16F4-E451-5ACF-2E5834BD8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954" y="1050750"/>
            <a:ext cx="6316662" cy="787400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insira o título aqui</a:t>
            </a:r>
          </a:p>
        </p:txBody>
      </p:sp>
    </p:spTree>
    <p:extLst>
      <p:ext uri="{BB962C8B-B14F-4D97-AF65-F5344CB8AC3E}">
        <p14:creationId xmlns:p14="http://schemas.microsoft.com/office/powerpoint/2010/main" val="821659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82BAE37-3EEC-9586-7E87-ABFB2E3B6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E3B6BE1-9601-DADD-34E4-180A514955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BBC78C7-70E2-CF41-4D9D-A1D6EF534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2295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6" name="Forma libre 5">
            <a:extLst>
              <a:ext uri="{FF2B5EF4-FFF2-40B4-BE49-F238E27FC236}">
                <a16:creationId xmlns:a16="http://schemas.microsoft.com/office/drawing/2014/main" id="{52BA4396-5B3C-4EFB-227C-54AF7683BB9F}"/>
              </a:ext>
            </a:extLst>
          </p:cNvPr>
          <p:cNvSpPr/>
          <p:nvPr userDrawn="1"/>
        </p:nvSpPr>
        <p:spPr>
          <a:xfrm>
            <a:off x="0" y="854110"/>
            <a:ext cx="7184571" cy="1180681"/>
          </a:xfrm>
          <a:custGeom>
            <a:avLst/>
            <a:gdLst>
              <a:gd name="connsiteX0" fmla="*/ 0 w 7184571"/>
              <a:gd name="connsiteY0" fmla="*/ 0 h 1180681"/>
              <a:gd name="connsiteX1" fmla="*/ 0 w 7184571"/>
              <a:gd name="connsiteY1" fmla="*/ 0 h 1180681"/>
              <a:gd name="connsiteX2" fmla="*/ 0 w 7184571"/>
              <a:gd name="connsiteY2" fmla="*/ 1180681 h 1180681"/>
              <a:gd name="connsiteX3" fmla="*/ 60290 w 7184571"/>
              <a:gd name="connsiteY3" fmla="*/ 1180681 h 1180681"/>
              <a:gd name="connsiteX4" fmla="*/ 6933362 w 7184571"/>
              <a:gd name="connsiteY4" fmla="*/ 1145512 h 1180681"/>
              <a:gd name="connsiteX5" fmla="*/ 7184571 w 7184571"/>
              <a:gd name="connsiteY5" fmla="*/ 25121 h 1180681"/>
              <a:gd name="connsiteX6" fmla="*/ 0 w 7184571"/>
              <a:gd name="connsiteY6" fmla="*/ 0 h 118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4571" h="1180681">
                <a:moveTo>
                  <a:pt x="0" y="0"/>
                </a:moveTo>
                <a:lnTo>
                  <a:pt x="0" y="0"/>
                </a:lnTo>
                <a:lnTo>
                  <a:pt x="0" y="1180681"/>
                </a:lnTo>
                <a:lnTo>
                  <a:pt x="60290" y="1180681"/>
                </a:lnTo>
                <a:lnTo>
                  <a:pt x="6933362" y="1145512"/>
                </a:lnTo>
                <a:lnTo>
                  <a:pt x="7184571" y="25121"/>
                </a:lnTo>
                <a:lnTo>
                  <a:pt x="0" y="0"/>
                </a:lnTo>
                <a:close/>
              </a:path>
            </a:pathLst>
          </a:custGeom>
          <a:solidFill>
            <a:srgbClr val="7475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Marcador de texto 11">
            <a:extLst>
              <a:ext uri="{FF2B5EF4-FFF2-40B4-BE49-F238E27FC236}">
                <a16:creationId xmlns:a16="http://schemas.microsoft.com/office/drawing/2014/main" id="{B7EA8B1C-16F4-E451-5ACF-2E5834BD8E5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3954" y="1050750"/>
            <a:ext cx="6316662" cy="787400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insira o título aqui</a:t>
            </a:r>
          </a:p>
        </p:txBody>
      </p:sp>
    </p:spTree>
    <p:extLst>
      <p:ext uri="{BB962C8B-B14F-4D97-AF65-F5344CB8AC3E}">
        <p14:creationId xmlns:p14="http://schemas.microsoft.com/office/powerpoint/2010/main" val="33945029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1">
            <a:extLst>
              <a:ext uri="{FF2B5EF4-FFF2-40B4-BE49-F238E27FC236}">
                <a16:creationId xmlns:a16="http://schemas.microsoft.com/office/drawing/2014/main" id="{6DE1B50B-1AED-27DD-59DB-9BA5D8085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8" name="Arc 6">
            <a:extLst>
              <a:ext uri="{FF2B5EF4-FFF2-40B4-BE49-F238E27FC236}">
                <a16:creationId xmlns:a16="http://schemas.microsoft.com/office/drawing/2014/main" id="{DA6AB603-3475-66EE-3C15-74851096F315}"/>
              </a:ext>
            </a:extLst>
          </p:cNvPr>
          <p:cNvSpPr/>
          <p:nvPr userDrawn="1"/>
        </p:nvSpPr>
        <p:spPr>
          <a:xfrm flipH="1">
            <a:off x="3687738" y="3222933"/>
            <a:ext cx="1757657" cy="1664228"/>
          </a:xfrm>
          <a:prstGeom prst="arc">
            <a:avLst>
              <a:gd name="adj1" fmla="val 16211550"/>
              <a:gd name="adj2" fmla="val 5391112"/>
            </a:avLst>
          </a:prstGeom>
          <a:ln w="635000"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c 6">
            <a:extLst>
              <a:ext uri="{FF2B5EF4-FFF2-40B4-BE49-F238E27FC236}">
                <a16:creationId xmlns:a16="http://schemas.microsoft.com/office/drawing/2014/main" id="{B62E6501-3A03-03D9-3F9E-7623F1750FFC}"/>
              </a:ext>
            </a:extLst>
          </p:cNvPr>
          <p:cNvSpPr/>
          <p:nvPr userDrawn="1"/>
        </p:nvSpPr>
        <p:spPr>
          <a:xfrm>
            <a:off x="7609541" y="1652273"/>
            <a:ext cx="1624214" cy="1591170"/>
          </a:xfrm>
          <a:prstGeom prst="arc">
            <a:avLst>
              <a:gd name="adj1" fmla="val 16211550"/>
              <a:gd name="adj2" fmla="val 5391112"/>
            </a:avLst>
          </a:prstGeom>
          <a:ln w="635000"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8">
            <a:extLst>
              <a:ext uri="{FF2B5EF4-FFF2-40B4-BE49-F238E27FC236}">
                <a16:creationId xmlns:a16="http://schemas.microsoft.com/office/drawing/2014/main" id="{1635E10D-A173-15E1-7147-029855B4F1B3}"/>
              </a:ext>
            </a:extLst>
          </p:cNvPr>
          <p:cNvCxnSpPr>
            <a:cxnSpLocks/>
          </p:cNvCxnSpPr>
          <p:nvPr userDrawn="1"/>
        </p:nvCxnSpPr>
        <p:spPr>
          <a:xfrm>
            <a:off x="4541535" y="3223386"/>
            <a:ext cx="3942132" cy="17774"/>
          </a:xfrm>
          <a:prstGeom prst="line">
            <a:avLst/>
          </a:prstGeom>
          <a:ln w="635000"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11">
            <a:extLst>
              <a:ext uri="{FF2B5EF4-FFF2-40B4-BE49-F238E27FC236}">
                <a16:creationId xmlns:a16="http://schemas.microsoft.com/office/drawing/2014/main" id="{59671832-CE4D-F470-C04F-7DA903935E4D}"/>
              </a:ext>
            </a:extLst>
          </p:cNvPr>
          <p:cNvCxnSpPr>
            <a:cxnSpLocks/>
          </p:cNvCxnSpPr>
          <p:nvPr userDrawn="1"/>
        </p:nvCxnSpPr>
        <p:spPr>
          <a:xfrm>
            <a:off x="4540984" y="4926711"/>
            <a:ext cx="5082380" cy="7434"/>
          </a:xfrm>
          <a:prstGeom prst="line">
            <a:avLst/>
          </a:prstGeom>
          <a:ln w="635000" cap="rnd"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72">
            <a:extLst>
              <a:ext uri="{FF2B5EF4-FFF2-40B4-BE49-F238E27FC236}">
                <a16:creationId xmlns:a16="http://schemas.microsoft.com/office/drawing/2014/main" id="{98651D6E-128D-A2B9-361A-B1EA76B7E4EA}"/>
              </a:ext>
            </a:extLst>
          </p:cNvPr>
          <p:cNvCxnSpPr/>
          <p:nvPr userDrawn="1"/>
        </p:nvCxnSpPr>
        <p:spPr>
          <a:xfrm>
            <a:off x="2956140" y="1654554"/>
            <a:ext cx="5335808" cy="5"/>
          </a:xfrm>
          <a:prstGeom prst="line">
            <a:avLst/>
          </a:prstGeom>
          <a:ln w="635000" cap="rnd">
            <a:solidFill>
              <a:srgbClr val="E0E0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Arc 27">
            <a:extLst>
              <a:ext uri="{FF2B5EF4-FFF2-40B4-BE49-F238E27FC236}">
                <a16:creationId xmlns:a16="http://schemas.microsoft.com/office/drawing/2014/main" id="{FBE26A98-867E-E120-796C-F29A21C42CA7}"/>
              </a:ext>
            </a:extLst>
          </p:cNvPr>
          <p:cNvSpPr/>
          <p:nvPr userDrawn="1"/>
        </p:nvSpPr>
        <p:spPr>
          <a:xfrm>
            <a:off x="7600864" y="1656839"/>
            <a:ext cx="1663841" cy="1584324"/>
          </a:xfrm>
          <a:prstGeom prst="arc">
            <a:avLst>
              <a:gd name="adj1" fmla="val 16211550"/>
              <a:gd name="adj2" fmla="val 5391112"/>
            </a:avLst>
          </a:prstGeom>
          <a:ln w="47625">
            <a:solidFill>
              <a:srgbClr val="2620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8" name="Straight Connector 29">
            <a:extLst>
              <a:ext uri="{FF2B5EF4-FFF2-40B4-BE49-F238E27FC236}">
                <a16:creationId xmlns:a16="http://schemas.microsoft.com/office/drawing/2014/main" id="{3D25E124-FCCE-C238-B82A-A137A8F89205}"/>
              </a:ext>
            </a:extLst>
          </p:cNvPr>
          <p:cNvCxnSpPr>
            <a:cxnSpLocks/>
            <a:endCxn id="47" idx="2"/>
          </p:cNvCxnSpPr>
          <p:nvPr userDrawn="1"/>
        </p:nvCxnSpPr>
        <p:spPr>
          <a:xfrm>
            <a:off x="4565176" y="3241160"/>
            <a:ext cx="3869657" cy="1"/>
          </a:xfrm>
          <a:prstGeom prst="line">
            <a:avLst/>
          </a:prstGeom>
          <a:ln w="47625">
            <a:solidFill>
              <a:srgbClr val="2620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0">
            <a:extLst>
              <a:ext uri="{FF2B5EF4-FFF2-40B4-BE49-F238E27FC236}">
                <a16:creationId xmlns:a16="http://schemas.microsoft.com/office/drawing/2014/main" id="{E031741B-D9F8-7A02-D5EA-FF62A5759983}"/>
              </a:ext>
            </a:extLst>
          </p:cNvPr>
          <p:cNvCxnSpPr>
            <a:cxnSpLocks/>
          </p:cNvCxnSpPr>
          <p:nvPr userDrawn="1"/>
        </p:nvCxnSpPr>
        <p:spPr>
          <a:xfrm>
            <a:off x="5136845" y="4931047"/>
            <a:ext cx="4418517" cy="25072"/>
          </a:xfrm>
          <a:prstGeom prst="line">
            <a:avLst/>
          </a:prstGeom>
          <a:ln w="47625">
            <a:solidFill>
              <a:srgbClr val="2620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31">
            <a:extLst>
              <a:ext uri="{FF2B5EF4-FFF2-40B4-BE49-F238E27FC236}">
                <a16:creationId xmlns:a16="http://schemas.microsoft.com/office/drawing/2014/main" id="{2467D8C6-B25B-D85D-0553-5D5CC30E836C}"/>
              </a:ext>
            </a:extLst>
          </p:cNvPr>
          <p:cNvCxnSpPr>
            <a:cxnSpLocks/>
          </p:cNvCxnSpPr>
          <p:nvPr userDrawn="1"/>
        </p:nvCxnSpPr>
        <p:spPr>
          <a:xfrm>
            <a:off x="3019654" y="1658345"/>
            <a:ext cx="5161249" cy="0"/>
          </a:xfrm>
          <a:prstGeom prst="line">
            <a:avLst/>
          </a:prstGeom>
          <a:ln w="47625">
            <a:solidFill>
              <a:srgbClr val="2620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Arc 88">
            <a:extLst>
              <a:ext uri="{FF2B5EF4-FFF2-40B4-BE49-F238E27FC236}">
                <a16:creationId xmlns:a16="http://schemas.microsoft.com/office/drawing/2014/main" id="{95CF2BB5-3F82-1444-28F4-3BB72B3B7156}"/>
              </a:ext>
            </a:extLst>
          </p:cNvPr>
          <p:cNvSpPr/>
          <p:nvPr userDrawn="1"/>
        </p:nvSpPr>
        <p:spPr>
          <a:xfrm rot="10800000">
            <a:off x="4129455" y="3685382"/>
            <a:ext cx="703690" cy="727482"/>
          </a:xfrm>
          <a:prstGeom prst="arc">
            <a:avLst>
              <a:gd name="adj1" fmla="val 16211550"/>
              <a:gd name="adj2" fmla="val 5391112"/>
            </a:avLst>
          </a:prstGeom>
          <a:ln w="22225">
            <a:solidFill>
              <a:schemeClr val="bg1"/>
            </a:solidFill>
            <a:prstDash val="sysDash"/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Arc 89">
            <a:extLst>
              <a:ext uri="{FF2B5EF4-FFF2-40B4-BE49-F238E27FC236}">
                <a16:creationId xmlns:a16="http://schemas.microsoft.com/office/drawing/2014/main" id="{DC8D54C3-0BD6-A7DB-B02C-4A521B27760C}"/>
              </a:ext>
            </a:extLst>
          </p:cNvPr>
          <p:cNvSpPr/>
          <p:nvPr userDrawn="1"/>
        </p:nvSpPr>
        <p:spPr>
          <a:xfrm>
            <a:off x="8218121" y="2183199"/>
            <a:ext cx="514216" cy="531603"/>
          </a:xfrm>
          <a:prstGeom prst="arc">
            <a:avLst>
              <a:gd name="adj1" fmla="val 16211550"/>
              <a:gd name="adj2" fmla="val 5391112"/>
            </a:avLst>
          </a:prstGeom>
          <a:ln w="22225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Straight Arrow Connector 91">
            <a:extLst>
              <a:ext uri="{FF2B5EF4-FFF2-40B4-BE49-F238E27FC236}">
                <a16:creationId xmlns:a16="http://schemas.microsoft.com/office/drawing/2014/main" id="{7F61C48B-F434-92F5-72A3-591E4821FB8F}"/>
              </a:ext>
            </a:extLst>
          </p:cNvPr>
          <p:cNvCxnSpPr>
            <a:cxnSpLocks/>
          </p:cNvCxnSpPr>
          <p:nvPr userDrawn="1"/>
        </p:nvCxnSpPr>
        <p:spPr>
          <a:xfrm>
            <a:off x="4822747" y="1090422"/>
            <a:ext cx="3105538" cy="0"/>
          </a:xfrm>
          <a:prstGeom prst="straightConnector1">
            <a:avLst/>
          </a:prstGeom>
          <a:ln w="22225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92">
            <a:extLst>
              <a:ext uri="{FF2B5EF4-FFF2-40B4-BE49-F238E27FC236}">
                <a16:creationId xmlns:a16="http://schemas.microsoft.com/office/drawing/2014/main" id="{6D87A1E6-D73C-A2A6-4D4E-FE8F6B9589F4}"/>
              </a:ext>
            </a:extLst>
          </p:cNvPr>
          <p:cNvCxnSpPr>
            <a:cxnSpLocks/>
          </p:cNvCxnSpPr>
          <p:nvPr userDrawn="1"/>
        </p:nvCxnSpPr>
        <p:spPr>
          <a:xfrm>
            <a:off x="5306115" y="5410132"/>
            <a:ext cx="3609651" cy="0"/>
          </a:xfrm>
          <a:prstGeom prst="straightConnector1">
            <a:avLst/>
          </a:prstGeom>
          <a:ln w="22225">
            <a:solidFill>
              <a:schemeClr val="bg1"/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Arc 27">
            <a:extLst>
              <a:ext uri="{FF2B5EF4-FFF2-40B4-BE49-F238E27FC236}">
                <a16:creationId xmlns:a16="http://schemas.microsoft.com/office/drawing/2014/main" id="{C3BEC98C-6B58-E7E7-C4E4-B3EF0CACA852}"/>
              </a:ext>
            </a:extLst>
          </p:cNvPr>
          <p:cNvSpPr/>
          <p:nvPr userDrawn="1"/>
        </p:nvSpPr>
        <p:spPr>
          <a:xfrm rot="10800000">
            <a:off x="3698497" y="3262319"/>
            <a:ext cx="1508186" cy="1642699"/>
          </a:xfrm>
          <a:prstGeom prst="arc">
            <a:avLst>
              <a:gd name="adj1" fmla="val 16211550"/>
              <a:gd name="adj2" fmla="val 5391112"/>
            </a:avLst>
          </a:prstGeom>
          <a:ln w="47625">
            <a:solidFill>
              <a:srgbClr val="26202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Imagen 63">
            <a:extLst>
              <a:ext uri="{FF2B5EF4-FFF2-40B4-BE49-F238E27FC236}">
                <a16:creationId xmlns:a16="http://schemas.microsoft.com/office/drawing/2014/main" id="{A00E5D35-82C0-E0C2-7E04-4BDFF1BE49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830" y="1126236"/>
            <a:ext cx="1615489" cy="842400"/>
          </a:xfrm>
          <a:prstGeom prst="rect">
            <a:avLst/>
          </a:prstGeom>
        </p:spPr>
      </p:pic>
      <p:sp>
        <p:nvSpPr>
          <p:cNvPr id="65" name="Oval 88">
            <a:extLst>
              <a:ext uri="{FF2B5EF4-FFF2-40B4-BE49-F238E27FC236}">
                <a16:creationId xmlns:a16="http://schemas.microsoft.com/office/drawing/2014/main" id="{D6958E52-35DE-2D60-CCF0-1AA4B1C18BBA}"/>
              </a:ext>
            </a:extLst>
          </p:cNvPr>
          <p:cNvSpPr/>
          <p:nvPr userDrawn="1"/>
        </p:nvSpPr>
        <p:spPr>
          <a:xfrm>
            <a:off x="3796934" y="1203649"/>
            <a:ext cx="851294" cy="851294"/>
          </a:xfrm>
          <a:prstGeom prst="ellipse">
            <a:avLst/>
          </a:prstGeom>
          <a:solidFill>
            <a:schemeClr val="bg1"/>
          </a:solidFill>
          <a:ln w="73025">
            <a:solidFill>
              <a:srgbClr val="EB26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Oval 88">
            <a:extLst>
              <a:ext uri="{FF2B5EF4-FFF2-40B4-BE49-F238E27FC236}">
                <a16:creationId xmlns:a16="http://schemas.microsoft.com/office/drawing/2014/main" id="{18A3436E-FFC2-9114-67DE-FFCA5CDF7CAD}"/>
              </a:ext>
            </a:extLst>
          </p:cNvPr>
          <p:cNvSpPr/>
          <p:nvPr userDrawn="1"/>
        </p:nvSpPr>
        <p:spPr>
          <a:xfrm>
            <a:off x="7896200" y="1203649"/>
            <a:ext cx="851294" cy="851294"/>
          </a:xfrm>
          <a:prstGeom prst="ellipse">
            <a:avLst/>
          </a:prstGeom>
          <a:solidFill>
            <a:schemeClr val="bg1"/>
          </a:solidFill>
          <a:ln w="73025">
            <a:solidFill>
              <a:srgbClr val="EB26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Oval 88">
            <a:extLst>
              <a:ext uri="{FF2B5EF4-FFF2-40B4-BE49-F238E27FC236}">
                <a16:creationId xmlns:a16="http://schemas.microsoft.com/office/drawing/2014/main" id="{06407143-2B58-4420-1640-706624F207B4}"/>
              </a:ext>
            </a:extLst>
          </p:cNvPr>
          <p:cNvSpPr/>
          <p:nvPr userDrawn="1"/>
        </p:nvSpPr>
        <p:spPr>
          <a:xfrm>
            <a:off x="6384032" y="2787453"/>
            <a:ext cx="851294" cy="851294"/>
          </a:xfrm>
          <a:prstGeom prst="ellipse">
            <a:avLst/>
          </a:prstGeom>
          <a:solidFill>
            <a:schemeClr val="bg1"/>
          </a:solidFill>
          <a:ln w="73025">
            <a:solidFill>
              <a:srgbClr val="EB26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8" name="Oval 88">
            <a:extLst>
              <a:ext uri="{FF2B5EF4-FFF2-40B4-BE49-F238E27FC236}">
                <a16:creationId xmlns:a16="http://schemas.microsoft.com/office/drawing/2014/main" id="{6E606660-100F-C0C9-0C4D-2745E2668714}"/>
              </a:ext>
            </a:extLst>
          </p:cNvPr>
          <p:cNvSpPr/>
          <p:nvPr userDrawn="1"/>
        </p:nvSpPr>
        <p:spPr>
          <a:xfrm>
            <a:off x="4419735" y="4509120"/>
            <a:ext cx="851294" cy="851294"/>
          </a:xfrm>
          <a:prstGeom prst="ellipse">
            <a:avLst/>
          </a:prstGeom>
          <a:solidFill>
            <a:schemeClr val="bg1"/>
          </a:solidFill>
          <a:ln w="73025">
            <a:solidFill>
              <a:srgbClr val="EB26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" name="Oval 88">
            <a:extLst>
              <a:ext uri="{FF2B5EF4-FFF2-40B4-BE49-F238E27FC236}">
                <a16:creationId xmlns:a16="http://schemas.microsoft.com/office/drawing/2014/main" id="{BEF01A34-0898-5084-1AAC-F24C1A9A54D2}"/>
              </a:ext>
            </a:extLst>
          </p:cNvPr>
          <p:cNvSpPr/>
          <p:nvPr userDrawn="1"/>
        </p:nvSpPr>
        <p:spPr>
          <a:xfrm>
            <a:off x="9264352" y="4509120"/>
            <a:ext cx="851294" cy="851294"/>
          </a:xfrm>
          <a:prstGeom prst="ellipse">
            <a:avLst/>
          </a:prstGeom>
          <a:solidFill>
            <a:schemeClr val="bg1"/>
          </a:solidFill>
          <a:ln w="73025">
            <a:solidFill>
              <a:srgbClr val="EB262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6" name="Marcador de texto 74">
            <a:extLst>
              <a:ext uri="{FF2B5EF4-FFF2-40B4-BE49-F238E27FC236}">
                <a16:creationId xmlns:a16="http://schemas.microsoft.com/office/drawing/2014/main" id="{EEE9EF80-E7FB-D015-8467-A3A77D2DB02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874563" y="2076450"/>
            <a:ext cx="1482725" cy="401638"/>
          </a:xfrm>
        </p:spPr>
        <p:txBody>
          <a:bodyPr>
            <a:noAutofit/>
          </a:bodyPr>
          <a:lstStyle>
            <a:lvl1pPr marL="0" indent="0" algn="r">
              <a:buNone/>
              <a:defRPr sz="2400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79" name="Marcador de texto 77">
            <a:extLst>
              <a:ext uri="{FF2B5EF4-FFF2-40B4-BE49-F238E27FC236}">
                <a16:creationId xmlns:a16="http://schemas.microsoft.com/office/drawing/2014/main" id="{CCBF928B-69D5-9DFF-8996-22936ACEAB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471613" y="2397125"/>
            <a:ext cx="2870200" cy="460375"/>
          </a:xfrm>
        </p:spPr>
        <p:txBody>
          <a:bodyPr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</a:t>
            </a:r>
          </a:p>
        </p:txBody>
      </p:sp>
      <p:sp>
        <p:nvSpPr>
          <p:cNvPr id="81" name="Marcador de texto 74">
            <a:extLst>
              <a:ext uri="{FF2B5EF4-FFF2-40B4-BE49-F238E27FC236}">
                <a16:creationId xmlns:a16="http://schemas.microsoft.com/office/drawing/2014/main" id="{9557FFFB-6CBC-9298-0636-74516A059F1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51364" y="1245122"/>
            <a:ext cx="1482725" cy="401638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83" name="Marcador de texto 77">
            <a:extLst>
              <a:ext uri="{FF2B5EF4-FFF2-40B4-BE49-F238E27FC236}">
                <a16:creationId xmlns:a16="http://schemas.microsoft.com/office/drawing/2014/main" id="{1654B9B0-9916-1505-324A-31D460F46D8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51364" y="1673734"/>
            <a:ext cx="2260209" cy="460375"/>
          </a:xfrm>
        </p:spPr>
        <p:txBody>
          <a:bodyPr>
            <a:no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</a:t>
            </a:r>
          </a:p>
        </p:txBody>
      </p:sp>
      <p:sp>
        <p:nvSpPr>
          <p:cNvPr id="86" name="Marcador de texto 74">
            <a:extLst>
              <a:ext uri="{FF2B5EF4-FFF2-40B4-BE49-F238E27FC236}">
                <a16:creationId xmlns:a16="http://schemas.microsoft.com/office/drawing/2014/main" id="{AB2A6616-B492-3B00-7D5D-6E62E4DB2B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540032" y="3685814"/>
            <a:ext cx="1482725" cy="401638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87" name="Marcador de texto 77">
            <a:extLst>
              <a:ext uri="{FF2B5EF4-FFF2-40B4-BE49-F238E27FC236}">
                <a16:creationId xmlns:a16="http://schemas.microsoft.com/office/drawing/2014/main" id="{C99DC510-B3BC-7408-0F38-6C3737E4C3F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540032" y="4114426"/>
            <a:ext cx="2260209" cy="460375"/>
          </a:xfrm>
        </p:spPr>
        <p:txBody>
          <a:bodyPr>
            <a:no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</a:t>
            </a:r>
          </a:p>
        </p:txBody>
      </p:sp>
      <p:sp>
        <p:nvSpPr>
          <p:cNvPr id="90" name="Marcador de texto 74">
            <a:extLst>
              <a:ext uri="{FF2B5EF4-FFF2-40B4-BE49-F238E27FC236}">
                <a16:creationId xmlns:a16="http://schemas.microsoft.com/office/drawing/2014/main" id="{6449DB61-2AAE-08C8-51F2-98533203299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397077" y="5569046"/>
            <a:ext cx="1482725" cy="401638"/>
          </a:xfrm>
        </p:spPr>
        <p:txBody>
          <a:bodyPr>
            <a:noAutofit/>
          </a:bodyPr>
          <a:lstStyle>
            <a:lvl1pPr marL="0" indent="0" algn="r">
              <a:buNone/>
              <a:defRPr sz="2400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91" name="Marcador de texto 77">
            <a:extLst>
              <a:ext uri="{FF2B5EF4-FFF2-40B4-BE49-F238E27FC236}">
                <a16:creationId xmlns:a16="http://schemas.microsoft.com/office/drawing/2014/main" id="{5E2DD4A7-39D3-8CE3-399D-6908AD19E2A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94127" y="5889721"/>
            <a:ext cx="2870200" cy="460375"/>
          </a:xfrm>
        </p:spPr>
        <p:txBody>
          <a:bodyPr>
            <a:noAutofit/>
          </a:bodyPr>
          <a:lstStyle>
            <a:lvl1pPr marL="0" indent="0" algn="r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</a:t>
            </a:r>
          </a:p>
        </p:txBody>
      </p:sp>
      <p:sp>
        <p:nvSpPr>
          <p:cNvPr id="94" name="Marcador de texto 74">
            <a:extLst>
              <a:ext uri="{FF2B5EF4-FFF2-40B4-BE49-F238E27FC236}">
                <a16:creationId xmlns:a16="http://schemas.microsoft.com/office/drawing/2014/main" id="{70CD493A-0E14-1811-F356-E150E16364B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02589" y="5576490"/>
            <a:ext cx="1482725" cy="401638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95" name="Marcador de texto 77">
            <a:extLst>
              <a:ext uri="{FF2B5EF4-FFF2-40B4-BE49-F238E27FC236}">
                <a16:creationId xmlns:a16="http://schemas.microsoft.com/office/drawing/2014/main" id="{20AEEB45-2ED4-1FEE-6FFE-BD37A849C36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02589" y="6005102"/>
            <a:ext cx="2260209" cy="460375"/>
          </a:xfrm>
        </p:spPr>
        <p:txBody>
          <a:bodyPr>
            <a:noAutofit/>
          </a:bodyPr>
          <a:lstStyle>
            <a:lvl1pPr marL="0" indent="0" algn="l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algn="r"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</a:t>
            </a:r>
          </a:p>
        </p:txBody>
      </p:sp>
      <p:sp>
        <p:nvSpPr>
          <p:cNvPr id="97" name="Marcador de contenido 96">
            <a:extLst>
              <a:ext uri="{FF2B5EF4-FFF2-40B4-BE49-F238E27FC236}">
                <a16:creationId xmlns:a16="http://schemas.microsoft.com/office/drawing/2014/main" id="{00FA2EDF-8877-2CC3-EC14-D7E5BB93DD89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902075" y="1238466"/>
            <a:ext cx="663575" cy="7651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baseline="0"/>
            </a:lvl1pPr>
          </a:lstStyle>
          <a:p>
            <a:pPr lvl="0"/>
            <a:r>
              <a:rPr lang="es-MX" dirty="0"/>
              <a:t>Inserir</a:t>
            </a:r>
          </a:p>
          <a:p>
            <a:pPr lvl="0"/>
            <a:r>
              <a:rPr lang="es-MX" dirty="0"/>
              <a:t>ícone</a:t>
            </a:r>
          </a:p>
        </p:txBody>
      </p:sp>
      <p:sp>
        <p:nvSpPr>
          <p:cNvPr id="98" name="Marcador de contenido 96">
            <a:extLst>
              <a:ext uri="{FF2B5EF4-FFF2-40B4-BE49-F238E27FC236}">
                <a16:creationId xmlns:a16="http://schemas.microsoft.com/office/drawing/2014/main" id="{F53F42BE-C8D8-F42A-4397-35D234662925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7998765" y="1238466"/>
            <a:ext cx="663575" cy="7651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baseline="0"/>
            </a:lvl1pPr>
          </a:lstStyle>
          <a:p>
            <a:pPr lvl="0"/>
            <a:r>
              <a:rPr lang="es-MX" dirty="0"/>
              <a:t>Inserir</a:t>
            </a:r>
          </a:p>
          <a:p>
            <a:pPr lvl="0"/>
            <a:r>
              <a:rPr lang="es-MX" dirty="0"/>
              <a:t>ícone</a:t>
            </a:r>
          </a:p>
        </p:txBody>
      </p:sp>
      <p:sp>
        <p:nvSpPr>
          <p:cNvPr id="99" name="Marcador de contenido 96">
            <a:extLst>
              <a:ext uri="{FF2B5EF4-FFF2-40B4-BE49-F238E27FC236}">
                <a16:creationId xmlns:a16="http://schemas.microsoft.com/office/drawing/2014/main" id="{1B1F70B8-141C-9330-E61A-E390701C89B3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479348" y="2840385"/>
            <a:ext cx="663575" cy="7651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baseline="0"/>
            </a:lvl1pPr>
          </a:lstStyle>
          <a:p>
            <a:pPr lvl="0"/>
            <a:r>
              <a:rPr lang="es-MX" dirty="0"/>
              <a:t>Inserir</a:t>
            </a:r>
          </a:p>
          <a:p>
            <a:pPr lvl="0"/>
            <a:r>
              <a:rPr lang="es-MX" dirty="0"/>
              <a:t>ícone</a:t>
            </a:r>
          </a:p>
        </p:txBody>
      </p:sp>
      <p:sp>
        <p:nvSpPr>
          <p:cNvPr id="100" name="Marcador de contenido 96">
            <a:extLst>
              <a:ext uri="{FF2B5EF4-FFF2-40B4-BE49-F238E27FC236}">
                <a16:creationId xmlns:a16="http://schemas.microsoft.com/office/drawing/2014/main" id="{0CE6AEEF-09DA-F615-1F21-6EC0D55A3763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4526795" y="4552307"/>
            <a:ext cx="663575" cy="7651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baseline="0"/>
            </a:lvl1pPr>
          </a:lstStyle>
          <a:p>
            <a:pPr lvl="0"/>
            <a:r>
              <a:rPr lang="es-MX" dirty="0"/>
              <a:t>Inserir</a:t>
            </a:r>
          </a:p>
          <a:p>
            <a:pPr lvl="0"/>
            <a:r>
              <a:rPr lang="es-MX" dirty="0"/>
              <a:t>ícone</a:t>
            </a:r>
          </a:p>
        </p:txBody>
      </p:sp>
      <p:sp>
        <p:nvSpPr>
          <p:cNvPr id="101" name="Marcador de contenido 96">
            <a:extLst>
              <a:ext uri="{FF2B5EF4-FFF2-40B4-BE49-F238E27FC236}">
                <a16:creationId xmlns:a16="http://schemas.microsoft.com/office/drawing/2014/main" id="{6BD2E871-143A-82A2-0270-CD7F357C9DE3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9366927" y="4538557"/>
            <a:ext cx="663575" cy="765175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100" baseline="0"/>
            </a:lvl1pPr>
          </a:lstStyle>
          <a:p>
            <a:pPr lvl="0"/>
            <a:r>
              <a:rPr lang="es-MX" dirty="0"/>
              <a:t>Inserir</a:t>
            </a:r>
          </a:p>
          <a:p>
            <a:pPr lvl="0"/>
            <a:r>
              <a:rPr lang="es-MX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3615387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rma libre 45">
            <a:extLst>
              <a:ext uri="{FF2B5EF4-FFF2-40B4-BE49-F238E27FC236}">
                <a16:creationId xmlns:a16="http://schemas.microsoft.com/office/drawing/2014/main" id="{BC09DFAE-E444-C453-ADDF-0E136EA16B92}"/>
              </a:ext>
            </a:extLst>
          </p:cNvPr>
          <p:cNvSpPr/>
          <p:nvPr userDrawn="1"/>
        </p:nvSpPr>
        <p:spPr>
          <a:xfrm>
            <a:off x="-946" y="-9473"/>
            <a:ext cx="7108967" cy="6885150"/>
          </a:xfrm>
          <a:custGeom>
            <a:avLst/>
            <a:gdLst>
              <a:gd name="connsiteX0" fmla="*/ 44450 w 7092950"/>
              <a:gd name="connsiteY0" fmla="*/ 0 h 6902450"/>
              <a:gd name="connsiteX1" fmla="*/ 6089650 w 7092950"/>
              <a:gd name="connsiteY1" fmla="*/ 19050 h 6902450"/>
              <a:gd name="connsiteX2" fmla="*/ 7092950 w 7092950"/>
              <a:gd name="connsiteY2" fmla="*/ 6870700 h 6902450"/>
              <a:gd name="connsiteX3" fmla="*/ 0 w 7092950"/>
              <a:gd name="connsiteY3" fmla="*/ 6902450 h 6902450"/>
              <a:gd name="connsiteX4" fmla="*/ 44450 w 7092950"/>
              <a:gd name="connsiteY4" fmla="*/ 0 h 6902450"/>
              <a:gd name="connsiteX0" fmla="*/ 12605 w 7092950"/>
              <a:gd name="connsiteY0" fmla="*/ 0 h 6893351"/>
              <a:gd name="connsiteX1" fmla="*/ 6089650 w 7092950"/>
              <a:gd name="connsiteY1" fmla="*/ 9951 h 6893351"/>
              <a:gd name="connsiteX2" fmla="*/ 7092950 w 7092950"/>
              <a:gd name="connsiteY2" fmla="*/ 6861601 h 6893351"/>
              <a:gd name="connsiteX3" fmla="*/ 0 w 7092950"/>
              <a:gd name="connsiteY3" fmla="*/ 6893351 h 6893351"/>
              <a:gd name="connsiteX4" fmla="*/ 12605 w 7092950"/>
              <a:gd name="connsiteY4" fmla="*/ 0 h 6893351"/>
              <a:gd name="connsiteX0" fmla="*/ 1249 w 7093895"/>
              <a:gd name="connsiteY0" fmla="*/ 0 h 6885150"/>
              <a:gd name="connsiteX1" fmla="*/ 6090595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093895"/>
              <a:gd name="connsiteY0" fmla="*/ 0 h 6885150"/>
              <a:gd name="connsiteX1" fmla="*/ 6070092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108967"/>
              <a:gd name="connsiteY0" fmla="*/ 0 h 6885150"/>
              <a:gd name="connsiteX1" fmla="*/ 6070092 w 7108967"/>
              <a:gd name="connsiteY1" fmla="*/ 1750 h 6885150"/>
              <a:gd name="connsiteX2" fmla="*/ 7108967 w 7108967"/>
              <a:gd name="connsiteY2" fmla="*/ 6868473 h 6885150"/>
              <a:gd name="connsiteX3" fmla="*/ 945 w 7108967"/>
              <a:gd name="connsiteY3" fmla="*/ 6885150 h 6885150"/>
              <a:gd name="connsiteX4" fmla="*/ 1249 w 7108967"/>
              <a:gd name="connsiteY4" fmla="*/ 0 h 688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8967" h="6885150">
                <a:moveTo>
                  <a:pt x="1249" y="0"/>
                </a:moveTo>
                <a:lnTo>
                  <a:pt x="6070092" y="1750"/>
                </a:lnTo>
                <a:lnTo>
                  <a:pt x="7108967" y="6868473"/>
                </a:lnTo>
                <a:lnTo>
                  <a:pt x="945" y="6885150"/>
                </a:lnTo>
                <a:cubicBezTo>
                  <a:pt x="5147" y="4587366"/>
                  <a:pt x="-2953" y="2297784"/>
                  <a:pt x="1249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Marcador de texto 40">
            <a:extLst>
              <a:ext uri="{FF2B5EF4-FFF2-40B4-BE49-F238E27FC236}">
                <a16:creationId xmlns:a16="http://schemas.microsoft.com/office/drawing/2014/main" id="{0DEC36E3-84BD-8A55-1BBC-FD7CCEA37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3" name="Marcador de texto 37">
            <a:extLst>
              <a:ext uri="{FF2B5EF4-FFF2-40B4-BE49-F238E27FC236}">
                <a16:creationId xmlns:a16="http://schemas.microsoft.com/office/drawing/2014/main" id="{7B7054EB-38CE-D061-6ACD-705B5E2496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4" y="1580867"/>
            <a:ext cx="2313779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39" name="Marcador de texto 37">
            <a:extLst>
              <a:ext uri="{FF2B5EF4-FFF2-40B4-BE49-F238E27FC236}">
                <a16:creationId xmlns:a16="http://schemas.microsoft.com/office/drawing/2014/main" id="{B3B0B42B-1F0B-700D-470A-B7F453B87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27B0F7B8-D8B2-EDA0-0B6D-0349455A4C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5188" y="4180400"/>
            <a:ext cx="5307012" cy="138112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Clique para modificar estilos de texto padrão</a:t>
            </a:r>
          </a:p>
        </p:txBody>
      </p:sp>
      <p:sp>
        <p:nvSpPr>
          <p:cNvPr id="57" name="Marcador de texto 55">
            <a:extLst>
              <a:ext uri="{FF2B5EF4-FFF2-40B4-BE49-F238E27FC236}">
                <a16:creationId xmlns:a16="http://schemas.microsoft.com/office/drawing/2014/main" id="{B4C5C307-5D89-6F16-86C6-24F9B95B41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2794636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A318D553-4F51-82AD-94AA-7AA3ECC1F72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73422" y="-22577"/>
            <a:ext cx="6118578" cy="6931908"/>
          </a:xfrm>
          <a:custGeom>
            <a:avLst/>
            <a:gdLst>
              <a:gd name="connsiteX0" fmla="*/ 0 w 6096000"/>
              <a:gd name="connsiteY0" fmla="*/ 6875463 h 6875463"/>
              <a:gd name="connsiteX1" fmla="*/ 1524000 w 6096000"/>
              <a:gd name="connsiteY1" fmla="*/ 0 h 6875463"/>
              <a:gd name="connsiteX2" fmla="*/ 6096000 w 6096000"/>
              <a:gd name="connsiteY2" fmla="*/ 0 h 6875463"/>
              <a:gd name="connsiteX3" fmla="*/ 4572000 w 6096000"/>
              <a:gd name="connsiteY3" fmla="*/ 6875463 h 6875463"/>
              <a:gd name="connsiteX4" fmla="*/ 0 w 6096000"/>
              <a:gd name="connsiteY4" fmla="*/ 6875463 h 6875463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4594578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5283200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920618"/>
              <a:gd name="connsiteX1" fmla="*/ 0 w 6118578"/>
              <a:gd name="connsiteY1" fmla="*/ 0 h 6920618"/>
              <a:gd name="connsiteX2" fmla="*/ 6118578 w 6118578"/>
              <a:gd name="connsiteY2" fmla="*/ 22578 h 6920618"/>
              <a:gd name="connsiteX3" fmla="*/ 6118578 w 6118578"/>
              <a:gd name="connsiteY3" fmla="*/ 6920618 h 6920618"/>
              <a:gd name="connsiteX4" fmla="*/ 22578 w 6118578"/>
              <a:gd name="connsiteY4" fmla="*/ 6898041 h 6920618"/>
              <a:gd name="connsiteX0" fmla="*/ 1038578 w 6118578"/>
              <a:gd name="connsiteY0" fmla="*/ 6931908 h 6931908"/>
              <a:gd name="connsiteX1" fmla="*/ 0 w 6118578"/>
              <a:gd name="connsiteY1" fmla="*/ 0 h 6931908"/>
              <a:gd name="connsiteX2" fmla="*/ 6118578 w 6118578"/>
              <a:gd name="connsiteY2" fmla="*/ 22578 h 6931908"/>
              <a:gd name="connsiteX3" fmla="*/ 6118578 w 6118578"/>
              <a:gd name="connsiteY3" fmla="*/ 6920618 h 6931908"/>
              <a:gd name="connsiteX4" fmla="*/ 1038578 w 6118578"/>
              <a:gd name="connsiteY4" fmla="*/ 6931908 h 693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578" h="6931908">
                <a:moveTo>
                  <a:pt x="1038578" y="6931908"/>
                </a:moveTo>
                <a:lnTo>
                  <a:pt x="0" y="0"/>
                </a:lnTo>
                <a:lnTo>
                  <a:pt x="6118578" y="22578"/>
                </a:lnTo>
                <a:lnTo>
                  <a:pt x="6118578" y="6920618"/>
                </a:lnTo>
                <a:lnTo>
                  <a:pt x="1038578" y="6931908"/>
                </a:lnTo>
                <a:close/>
              </a:path>
            </a:pathLst>
          </a:cu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1399788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_Porta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55D69E-4AFD-D7E1-2C25-9311DE643A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98D8DC39-ADDF-2EDB-A28C-420EBA6BF7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>
            <a:off x="0" y="3363"/>
            <a:ext cx="6789683" cy="6854637"/>
          </a:xfrm>
          <a:prstGeom prst="rect">
            <a:avLst/>
          </a:prstGeom>
        </p:spPr>
      </p:pic>
      <p:sp>
        <p:nvSpPr>
          <p:cNvPr id="8" name="Rectangle 97">
            <a:extLst>
              <a:ext uri="{FF2B5EF4-FFF2-40B4-BE49-F238E27FC236}">
                <a16:creationId xmlns:a16="http://schemas.microsoft.com/office/drawing/2014/main" id="{FA3ADBBA-7C23-FC43-7F15-4621DC0A004F}"/>
              </a:ext>
            </a:extLst>
          </p:cNvPr>
          <p:cNvSpPr/>
          <p:nvPr userDrawn="1"/>
        </p:nvSpPr>
        <p:spPr>
          <a:xfrm>
            <a:off x="8984614" y="3491391"/>
            <a:ext cx="1422702" cy="274493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Inserte foto aquí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67C8187C-7DD4-DC3C-D2F9-805B436E620C}"/>
              </a:ext>
            </a:extLst>
          </p:cNvPr>
          <p:cNvGrpSpPr/>
          <p:nvPr userDrawn="1"/>
        </p:nvGrpSpPr>
        <p:grpSpPr>
          <a:xfrm>
            <a:off x="568962" y="6122039"/>
            <a:ext cx="3702643" cy="321840"/>
            <a:chOff x="6267239" y="108600"/>
            <a:chExt cx="5829391" cy="506700"/>
          </a:xfrm>
        </p:grpSpPr>
        <p:pic>
          <p:nvPicPr>
            <p:cNvPr id="10" name="Picture 15" descr="A picture containing clock, drawing&#10;&#10;Description automatically generated">
              <a:extLst>
                <a:ext uri="{FF2B5EF4-FFF2-40B4-BE49-F238E27FC236}">
                  <a16:creationId xmlns:a16="http://schemas.microsoft.com/office/drawing/2014/main" id="{C080A6CD-7B88-D6DA-6BA5-1EF60FE41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67239" y="108600"/>
              <a:ext cx="506700" cy="506700"/>
            </a:xfrm>
            <a:prstGeom prst="rect">
              <a:avLst/>
            </a:prstGeom>
          </p:spPr>
        </p:pic>
        <p:pic>
          <p:nvPicPr>
            <p:cNvPr id="11" name="Picture 1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138FDB7-C0EE-C4D9-2F17-43E1D566F7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65725" y="108600"/>
              <a:ext cx="506700" cy="506700"/>
            </a:xfrm>
            <a:prstGeom prst="rect">
              <a:avLst/>
            </a:prstGeom>
          </p:spPr>
        </p:pic>
        <p:pic>
          <p:nvPicPr>
            <p:cNvPr id="12" name="Picture 1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0630F81-FD30-F727-90F9-B4E27A86F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64211" y="108600"/>
              <a:ext cx="506700" cy="506700"/>
            </a:xfrm>
            <a:prstGeom prst="rect">
              <a:avLst/>
            </a:prstGeom>
          </p:spPr>
        </p:pic>
        <p:pic>
          <p:nvPicPr>
            <p:cNvPr id="13" name="Picture 2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36657A34-709E-751D-BA9E-EEC4495E5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062697" y="108600"/>
              <a:ext cx="506700" cy="506700"/>
            </a:xfrm>
            <a:prstGeom prst="rect">
              <a:avLst/>
            </a:prstGeom>
          </p:spPr>
        </p:pic>
        <p:pic>
          <p:nvPicPr>
            <p:cNvPr id="14" name="Picture 2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6169FDC-3EAC-91F7-034D-61FD47F79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61183" y="108600"/>
              <a:ext cx="506700" cy="506700"/>
            </a:xfrm>
            <a:prstGeom prst="rect">
              <a:avLst/>
            </a:prstGeom>
          </p:spPr>
        </p:pic>
        <p:pic>
          <p:nvPicPr>
            <p:cNvPr id="15" name="Picture 25" descr="A picture containing sitting, drawing&#10;&#10;Description automatically generated">
              <a:extLst>
                <a:ext uri="{FF2B5EF4-FFF2-40B4-BE49-F238E27FC236}">
                  <a16:creationId xmlns:a16="http://schemas.microsoft.com/office/drawing/2014/main" id="{A93B2F67-6FC9-218A-E230-1E285B25833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40218" y="108600"/>
              <a:ext cx="506700" cy="506700"/>
            </a:xfrm>
            <a:prstGeom prst="rect">
              <a:avLst/>
            </a:prstGeom>
          </p:spPr>
        </p:pic>
        <p:pic>
          <p:nvPicPr>
            <p:cNvPr id="16" name="Picture 27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96BCDB4-A320-1CA9-032F-1B51ADAD02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93882" y="108600"/>
              <a:ext cx="506700" cy="506700"/>
            </a:xfrm>
            <a:prstGeom prst="rect">
              <a:avLst/>
            </a:prstGeom>
          </p:spPr>
        </p:pic>
        <p:pic>
          <p:nvPicPr>
            <p:cNvPr id="17" name="Picture 29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A5F5EBF-2A57-B060-4DBC-45F61C29AB5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9167" y="108600"/>
              <a:ext cx="506700" cy="506700"/>
            </a:xfrm>
            <a:prstGeom prst="rect">
              <a:avLst/>
            </a:prstGeom>
          </p:spPr>
        </p:pic>
        <p:pic>
          <p:nvPicPr>
            <p:cNvPr id="18" name="Picture 31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7E484040-672A-CFFD-F62B-88E5FD2587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985693" y="108600"/>
              <a:ext cx="506700" cy="506700"/>
            </a:xfrm>
            <a:prstGeom prst="rect">
              <a:avLst/>
            </a:prstGeom>
          </p:spPr>
        </p:pic>
        <p:pic>
          <p:nvPicPr>
            <p:cNvPr id="19" name="Picture 33" descr="A close up of a sign&#10;&#10;Description automatically generated">
              <a:extLst>
                <a:ext uri="{FF2B5EF4-FFF2-40B4-BE49-F238E27FC236}">
                  <a16:creationId xmlns:a16="http://schemas.microsoft.com/office/drawing/2014/main" id="{A0F73B36-5DD8-BAE9-10D0-8005C0DAD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89930" y="108600"/>
              <a:ext cx="506700" cy="506700"/>
            </a:xfrm>
            <a:prstGeom prst="rect">
              <a:avLst/>
            </a:prstGeom>
          </p:spPr>
        </p:pic>
      </p:grpSp>
      <p:sp>
        <p:nvSpPr>
          <p:cNvPr id="23" name="Subtítulo 2">
            <a:extLst>
              <a:ext uri="{FF2B5EF4-FFF2-40B4-BE49-F238E27FC236}">
                <a16:creationId xmlns:a16="http://schemas.microsoft.com/office/drawing/2014/main" id="{70ECB3A9-729C-A696-358D-477163315E69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71692" y="1773238"/>
            <a:ext cx="3711577" cy="1655762"/>
          </a:xfrm>
        </p:spPr>
        <p:txBody>
          <a:bodyPr>
            <a:noAutofit/>
          </a:bodyPr>
          <a:lstStyle>
            <a:lvl1pPr marL="0" indent="0" algn="l">
              <a:buNone/>
              <a:defRPr sz="88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24" name="Marcador de texto 15">
            <a:extLst>
              <a:ext uri="{FF2B5EF4-FFF2-40B4-BE49-F238E27FC236}">
                <a16:creationId xmlns:a16="http://schemas.microsoft.com/office/drawing/2014/main" id="{EC16B631-E021-4532-030B-1AAAF23A1A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3398" y="2787351"/>
            <a:ext cx="5928381" cy="1695450"/>
          </a:xfrm>
        </p:spPr>
        <p:txBody>
          <a:bodyPr>
            <a:normAutofit/>
          </a:bodyPr>
          <a:lstStyle>
            <a:lvl1pPr marL="0" indent="0">
              <a:buNone/>
              <a:defRPr sz="96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PRINCIPAL</a:t>
            </a:r>
          </a:p>
          <a:p>
            <a:pPr lvl="0"/>
            <a:endParaRPr lang="es-MX" dirty="0"/>
          </a:p>
        </p:txBody>
      </p: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BEBBC983-5CEA-8141-30F6-DCC3204FE07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92933" y="0"/>
            <a:ext cx="5695950" cy="6858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38A9AD7-E2D9-17F0-C0C7-4E66DCE93AD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3176" y="5663691"/>
            <a:ext cx="1568824" cy="566406"/>
          </a:xfrm>
          <a:prstGeom prst="rect">
            <a:avLst/>
          </a:prstGeom>
        </p:spPr>
      </p:pic>
      <p:sp>
        <p:nvSpPr>
          <p:cNvPr id="28" name="Marcador de texto 31">
            <a:extLst>
              <a:ext uri="{FF2B5EF4-FFF2-40B4-BE49-F238E27FC236}">
                <a16:creationId xmlns:a16="http://schemas.microsoft.com/office/drawing/2014/main" id="{F0BE4324-E840-C1A8-EC41-37DFB5F9A2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58023" y="4231727"/>
            <a:ext cx="7858125" cy="650875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LEGENDA AQUI</a:t>
            </a:r>
          </a:p>
        </p:txBody>
      </p:sp>
    </p:spTree>
    <p:extLst>
      <p:ext uri="{BB962C8B-B14F-4D97-AF65-F5344CB8AC3E}">
        <p14:creationId xmlns:p14="http://schemas.microsoft.com/office/powerpoint/2010/main" val="39782604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rma libre 45">
            <a:extLst>
              <a:ext uri="{FF2B5EF4-FFF2-40B4-BE49-F238E27FC236}">
                <a16:creationId xmlns:a16="http://schemas.microsoft.com/office/drawing/2014/main" id="{BC09DFAE-E444-C453-ADDF-0E136EA16B92}"/>
              </a:ext>
            </a:extLst>
          </p:cNvPr>
          <p:cNvSpPr/>
          <p:nvPr userDrawn="1"/>
        </p:nvSpPr>
        <p:spPr>
          <a:xfrm>
            <a:off x="-946" y="-9473"/>
            <a:ext cx="7108967" cy="6885150"/>
          </a:xfrm>
          <a:custGeom>
            <a:avLst/>
            <a:gdLst>
              <a:gd name="connsiteX0" fmla="*/ 44450 w 7092950"/>
              <a:gd name="connsiteY0" fmla="*/ 0 h 6902450"/>
              <a:gd name="connsiteX1" fmla="*/ 6089650 w 7092950"/>
              <a:gd name="connsiteY1" fmla="*/ 19050 h 6902450"/>
              <a:gd name="connsiteX2" fmla="*/ 7092950 w 7092950"/>
              <a:gd name="connsiteY2" fmla="*/ 6870700 h 6902450"/>
              <a:gd name="connsiteX3" fmla="*/ 0 w 7092950"/>
              <a:gd name="connsiteY3" fmla="*/ 6902450 h 6902450"/>
              <a:gd name="connsiteX4" fmla="*/ 44450 w 7092950"/>
              <a:gd name="connsiteY4" fmla="*/ 0 h 6902450"/>
              <a:gd name="connsiteX0" fmla="*/ 12605 w 7092950"/>
              <a:gd name="connsiteY0" fmla="*/ 0 h 6893351"/>
              <a:gd name="connsiteX1" fmla="*/ 6089650 w 7092950"/>
              <a:gd name="connsiteY1" fmla="*/ 9951 h 6893351"/>
              <a:gd name="connsiteX2" fmla="*/ 7092950 w 7092950"/>
              <a:gd name="connsiteY2" fmla="*/ 6861601 h 6893351"/>
              <a:gd name="connsiteX3" fmla="*/ 0 w 7092950"/>
              <a:gd name="connsiteY3" fmla="*/ 6893351 h 6893351"/>
              <a:gd name="connsiteX4" fmla="*/ 12605 w 7092950"/>
              <a:gd name="connsiteY4" fmla="*/ 0 h 6893351"/>
              <a:gd name="connsiteX0" fmla="*/ 1249 w 7093895"/>
              <a:gd name="connsiteY0" fmla="*/ 0 h 6885150"/>
              <a:gd name="connsiteX1" fmla="*/ 6090595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093895"/>
              <a:gd name="connsiteY0" fmla="*/ 0 h 6885150"/>
              <a:gd name="connsiteX1" fmla="*/ 6070092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108967"/>
              <a:gd name="connsiteY0" fmla="*/ 0 h 6885150"/>
              <a:gd name="connsiteX1" fmla="*/ 6070092 w 7108967"/>
              <a:gd name="connsiteY1" fmla="*/ 1750 h 6885150"/>
              <a:gd name="connsiteX2" fmla="*/ 7108967 w 7108967"/>
              <a:gd name="connsiteY2" fmla="*/ 6868473 h 6885150"/>
              <a:gd name="connsiteX3" fmla="*/ 945 w 7108967"/>
              <a:gd name="connsiteY3" fmla="*/ 6885150 h 6885150"/>
              <a:gd name="connsiteX4" fmla="*/ 1249 w 7108967"/>
              <a:gd name="connsiteY4" fmla="*/ 0 h 688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8967" h="6885150">
                <a:moveTo>
                  <a:pt x="1249" y="0"/>
                </a:moveTo>
                <a:lnTo>
                  <a:pt x="6070092" y="1750"/>
                </a:lnTo>
                <a:lnTo>
                  <a:pt x="7108967" y="6868473"/>
                </a:lnTo>
                <a:lnTo>
                  <a:pt x="945" y="6885150"/>
                </a:lnTo>
                <a:cubicBezTo>
                  <a:pt x="5147" y="4587366"/>
                  <a:pt x="-2953" y="2297784"/>
                  <a:pt x="1249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Marcador de texto 40">
            <a:extLst>
              <a:ext uri="{FF2B5EF4-FFF2-40B4-BE49-F238E27FC236}">
                <a16:creationId xmlns:a16="http://schemas.microsoft.com/office/drawing/2014/main" id="{0DEC36E3-84BD-8A55-1BBC-FD7CCEA37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3" name="Marcador de texto 37">
            <a:extLst>
              <a:ext uri="{FF2B5EF4-FFF2-40B4-BE49-F238E27FC236}">
                <a16:creationId xmlns:a16="http://schemas.microsoft.com/office/drawing/2014/main" id="{7B7054EB-38CE-D061-6ACD-705B5E2496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4" y="1580867"/>
            <a:ext cx="2313779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39" name="Marcador de texto 37">
            <a:extLst>
              <a:ext uri="{FF2B5EF4-FFF2-40B4-BE49-F238E27FC236}">
                <a16:creationId xmlns:a16="http://schemas.microsoft.com/office/drawing/2014/main" id="{B3B0B42B-1F0B-700D-470A-B7F453B87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27B0F7B8-D8B2-EDA0-0B6D-0349455A4C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5188" y="4180400"/>
            <a:ext cx="5307012" cy="138112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Clique para modificar estilos de texto padrão</a:t>
            </a:r>
          </a:p>
        </p:txBody>
      </p:sp>
      <p:sp>
        <p:nvSpPr>
          <p:cNvPr id="57" name="Marcador de texto 55">
            <a:extLst>
              <a:ext uri="{FF2B5EF4-FFF2-40B4-BE49-F238E27FC236}">
                <a16:creationId xmlns:a16="http://schemas.microsoft.com/office/drawing/2014/main" id="{B4C5C307-5D89-6F16-86C6-24F9B95B41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2794636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A318D553-4F51-82AD-94AA-7AA3ECC1F72A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73422" y="-22577"/>
            <a:ext cx="6118578" cy="6931908"/>
          </a:xfrm>
          <a:custGeom>
            <a:avLst/>
            <a:gdLst>
              <a:gd name="connsiteX0" fmla="*/ 0 w 6096000"/>
              <a:gd name="connsiteY0" fmla="*/ 6875463 h 6875463"/>
              <a:gd name="connsiteX1" fmla="*/ 1524000 w 6096000"/>
              <a:gd name="connsiteY1" fmla="*/ 0 h 6875463"/>
              <a:gd name="connsiteX2" fmla="*/ 6096000 w 6096000"/>
              <a:gd name="connsiteY2" fmla="*/ 0 h 6875463"/>
              <a:gd name="connsiteX3" fmla="*/ 4572000 w 6096000"/>
              <a:gd name="connsiteY3" fmla="*/ 6875463 h 6875463"/>
              <a:gd name="connsiteX4" fmla="*/ 0 w 6096000"/>
              <a:gd name="connsiteY4" fmla="*/ 6875463 h 6875463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4594578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5283200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920618"/>
              <a:gd name="connsiteX1" fmla="*/ 0 w 6118578"/>
              <a:gd name="connsiteY1" fmla="*/ 0 h 6920618"/>
              <a:gd name="connsiteX2" fmla="*/ 6118578 w 6118578"/>
              <a:gd name="connsiteY2" fmla="*/ 22578 h 6920618"/>
              <a:gd name="connsiteX3" fmla="*/ 6118578 w 6118578"/>
              <a:gd name="connsiteY3" fmla="*/ 6920618 h 6920618"/>
              <a:gd name="connsiteX4" fmla="*/ 22578 w 6118578"/>
              <a:gd name="connsiteY4" fmla="*/ 6898041 h 6920618"/>
              <a:gd name="connsiteX0" fmla="*/ 1038578 w 6118578"/>
              <a:gd name="connsiteY0" fmla="*/ 6931908 h 6931908"/>
              <a:gd name="connsiteX1" fmla="*/ 0 w 6118578"/>
              <a:gd name="connsiteY1" fmla="*/ 0 h 6931908"/>
              <a:gd name="connsiteX2" fmla="*/ 6118578 w 6118578"/>
              <a:gd name="connsiteY2" fmla="*/ 22578 h 6931908"/>
              <a:gd name="connsiteX3" fmla="*/ 6118578 w 6118578"/>
              <a:gd name="connsiteY3" fmla="*/ 6920618 h 6931908"/>
              <a:gd name="connsiteX4" fmla="*/ 1038578 w 6118578"/>
              <a:gd name="connsiteY4" fmla="*/ 6931908 h 693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578" h="6931908">
                <a:moveTo>
                  <a:pt x="1038578" y="6931908"/>
                </a:moveTo>
                <a:lnTo>
                  <a:pt x="0" y="0"/>
                </a:lnTo>
                <a:lnTo>
                  <a:pt x="6118578" y="22578"/>
                </a:lnTo>
                <a:lnTo>
                  <a:pt x="6118578" y="6920618"/>
                </a:lnTo>
                <a:lnTo>
                  <a:pt x="1038578" y="6931908"/>
                </a:lnTo>
                <a:close/>
              </a:path>
            </a:pathLst>
          </a:cu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4593684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orma libre 45">
            <a:extLst>
              <a:ext uri="{FF2B5EF4-FFF2-40B4-BE49-F238E27FC236}">
                <a16:creationId xmlns:a16="http://schemas.microsoft.com/office/drawing/2014/main" id="{BC09DFAE-E444-C453-ADDF-0E136EA16B92}"/>
              </a:ext>
            </a:extLst>
          </p:cNvPr>
          <p:cNvSpPr/>
          <p:nvPr userDrawn="1"/>
        </p:nvSpPr>
        <p:spPr>
          <a:xfrm>
            <a:off x="-946" y="-9473"/>
            <a:ext cx="7108967" cy="6885150"/>
          </a:xfrm>
          <a:custGeom>
            <a:avLst/>
            <a:gdLst>
              <a:gd name="connsiteX0" fmla="*/ 44450 w 7092950"/>
              <a:gd name="connsiteY0" fmla="*/ 0 h 6902450"/>
              <a:gd name="connsiteX1" fmla="*/ 6089650 w 7092950"/>
              <a:gd name="connsiteY1" fmla="*/ 19050 h 6902450"/>
              <a:gd name="connsiteX2" fmla="*/ 7092950 w 7092950"/>
              <a:gd name="connsiteY2" fmla="*/ 6870700 h 6902450"/>
              <a:gd name="connsiteX3" fmla="*/ 0 w 7092950"/>
              <a:gd name="connsiteY3" fmla="*/ 6902450 h 6902450"/>
              <a:gd name="connsiteX4" fmla="*/ 44450 w 7092950"/>
              <a:gd name="connsiteY4" fmla="*/ 0 h 6902450"/>
              <a:gd name="connsiteX0" fmla="*/ 12605 w 7092950"/>
              <a:gd name="connsiteY0" fmla="*/ 0 h 6893351"/>
              <a:gd name="connsiteX1" fmla="*/ 6089650 w 7092950"/>
              <a:gd name="connsiteY1" fmla="*/ 9951 h 6893351"/>
              <a:gd name="connsiteX2" fmla="*/ 7092950 w 7092950"/>
              <a:gd name="connsiteY2" fmla="*/ 6861601 h 6893351"/>
              <a:gd name="connsiteX3" fmla="*/ 0 w 7092950"/>
              <a:gd name="connsiteY3" fmla="*/ 6893351 h 6893351"/>
              <a:gd name="connsiteX4" fmla="*/ 12605 w 7092950"/>
              <a:gd name="connsiteY4" fmla="*/ 0 h 6893351"/>
              <a:gd name="connsiteX0" fmla="*/ 1249 w 7093895"/>
              <a:gd name="connsiteY0" fmla="*/ 0 h 6885150"/>
              <a:gd name="connsiteX1" fmla="*/ 6090595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093895"/>
              <a:gd name="connsiteY0" fmla="*/ 0 h 6885150"/>
              <a:gd name="connsiteX1" fmla="*/ 6070092 w 7093895"/>
              <a:gd name="connsiteY1" fmla="*/ 1750 h 6885150"/>
              <a:gd name="connsiteX2" fmla="*/ 7093895 w 7093895"/>
              <a:gd name="connsiteY2" fmla="*/ 6853400 h 6885150"/>
              <a:gd name="connsiteX3" fmla="*/ 945 w 7093895"/>
              <a:gd name="connsiteY3" fmla="*/ 6885150 h 6885150"/>
              <a:gd name="connsiteX4" fmla="*/ 1249 w 7093895"/>
              <a:gd name="connsiteY4" fmla="*/ 0 h 6885150"/>
              <a:gd name="connsiteX0" fmla="*/ 1249 w 7108967"/>
              <a:gd name="connsiteY0" fmla="*/ 0 h 6885150"/>
              <a:gd name="connsiteX1" fmla="*/ 6070092 w 7108967"/>
              <a:gd name="connsiteY1" fmla="*/ 1750 h 6885150"/>
              <a:gd name="connsiteX2" fmla="*/ 7108967 w 7108967"/>
              <a:gd name="connsiteY2" fmla="*/ 6868473 h 6885150"/>
              <a:gd name="connsiteX3" fmla="*/ 945 w 7108967"/>
              <a:gd name="connsiteY3" fmla="*/ 6885150 h 6885150"/>
              <a:gd name="connsiteX4" fmla="*/ 1249 w 7108967"/>
              <a:gd name="connsiteY4" fmla="*/ 0 h 6885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08967" h="6885150">
                <a:moveTo>
                  <a:pt x="1249" y="0"/>
                </a:moveTo>
                <a:lnTo>
                  <a:pt x="6070092" y="1750"/>
                </a:lnTo>
                <a:lnTo>
                  <a:pt x="7108967" y="6868473"/>
                </a:lnTo>
                <a:lnTo>
                  <a:pt x="945" y="6885150"/>
                </a:lnTo>
                <a:cubicBezTo>
                  <a:pt x="5147" y="4587366"/>
                  <a:pt x="-2953" y="2297784"/>
                  <a:pt x="1249" y="0"/>
                </a:cubicBez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39" name="Marcador de texto 37">
            <a:extLst>
              <a:ext uri="{FF2B5EF4-FFF2-40B4-BE49-F238E27FC236}">
                <a16:creationId xmlns:a16="http://schemas.microsoft.com/office/drawing/2014/main" id="{B3B0B42B-1F0B-700D-470A-B7F453B875C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94959" y="961891"/>
            <a:ext cx="5307012" cy="611187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27B0F7B8-D8B2-EDA0-0B6D-0349455A4CF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5188" y="4180400"/>
            <a:ext cx="5307012" cy="1381125"/>
          </a:xfrm>
        </p:spPr>
        <p:txBody>
          <a:bodyPr>
            <a:norm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Clique para modificar estilos de texto padrão</a:t>
            </a:r>
          </a:p>
        </p:txBody>
      </p:sp>
      <p:sp>
        <p:nvSpPr>
          <p:cNvPr id="53" name="Marcador de texto 37">
            <a:extLst>
              <a:ext uri="{FF2B5EF4-FFF2-40B4-BE49-F238E27FC236}">
                <a16:creationId xmlns:a16="http://schemas.microsoft.com/office/drawing/2014/main" id="{7B7054EB-38CE-D061-6ACD-705B5E2496B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337765" y="1580867"/>
            <a:ext cx="3464848" cy="772812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rgbClr val="747577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4" name="Marcador de texto 40">
            <a:extLst>
              <a:ext uri="{FF2B5EF4-FFF2-40B4-BE49-F238E27FC236}">
                <a16:creationId xmlns:a16="http://schemas.microsoft.com/office/drawing/2014/main" id="{0DEC36E3-84BD-8A55-1BBC-FD7CCEA37C8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367422" y="3030291"/>
            <a:ext cx="4457700" cy="1028700"/>
          </a:xfrm>
        </p:spPr>
        <p:txBody>
          <a:bodyPr>
            <a:noAutofit/>
          </a:bodyPr>
          <a:lstStyle>
            <a:lvl1pPr marL="0" indent="0">
              <a:buNone/>
              <a:defRPr sz="66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7" name="Marcador de texto 55">
            <a:extLst>
              <a:ext uri="{FF2B5EF4-FFF2-40B4-BE49-F238E27FC236}">
                <a16:creationId xmlns:a16="http://schemas.microsoft.com/office/drawing/2014/main" id="{B4C5C307-5D89-6F16-86C6-24F9B95B41D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96516" y="2361468"/>
            <a:ext cx="3408362" cy="781050"/>
          </a:xfrm>
        </p:spPr>
        <p:txBody>
          <a:bodyPr>
            <a:normAutofit/>
          </a:bodyPr>
          <a:lstStyle>
            <a:lvl1pPr marL="0" indent="0">
              <a:buNone/>
              <a:defRPr sz="48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2" name="Marcador de posición de imagen 5">
            <a:extLst>
              <a:ext uri="{FF2B5EF4-FFF2-40B4-BE49-F238E27FC236}">
                <a16:creationId xmlns:a16="http://schemas.microsoft.com/office/drawing/2014/main" id="{CB20B77D-FBEE-9E13-426A-C80032006C4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073422" y="-22577"/>
            <a:ext cx="6118578" cy="6931908"/>
          </a:xfrm>
          <a:custGeom>
            <a:avLst/>
            <a:gdLst>
              <a:gd name="connsiteX0" fmla="*/ 0 w 6096000"/>
              <a:gd name="connsiteY0" fmla="*/ 6875463 h 6875463"/>
              <a:gd name="connsiteX1" fmla="*/ 1524000 w 6096000"/>
              <a:gd name="connsiteY1" fmla="*/ 0 h 6875463"/>
              <a:gd name="connsiteX2" fmla="*/ 6096000 w 6096000"/>
              <a:gd name="connsiteY2" fmla="*/ 0 h 6875463"/>
              <a:gd name="connsiteX3" fmla="*/ 4572000 w 6096000"/>
              <a:gd name="connsiteY3" fmla="*/ 6875463 h 6875463"/>
              <a:gd name="connsiteX4" fmla="*/ 0 w 6096000"/>
              <a:gd name="connsiteY4" fmla="*/ 6875463 h 6875463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4594578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898041"/>
              <a:gd name="connsiteX1" fmla="*/ 0 w 6118578"/>
              <a:gd name="connsiteY1" fmla="*/ 0 h 6898041"/>
              <a:gd name="connsiteX2" fmla="*/ 6118578 w 6118578"/>
              <a:gd name="connsiteY2" fmla="*/ 22578 h 6898041"/>
              <a:gd name="connsiteX3" fmla="*/ 5283200 w 6118578"/>
              <a:gd name="connsiteY3" fmla="*/ 6898041 h 6898041"/>
              <a:gd name="connsiteX4" fmla="*/ 22578 w 6118578"/>
              <a:gd name="connsiteY4" fmla="*/ 6898041 h 6898041"/>
              <a:gd name="connsiteX0" fmla="*/ 22578 w 6118578"/>
              <a:gd name="connsiteY0" fmla="*/ 6898041 h 6920618"/>
              <a:gd name="connsiteX1" fmla="*/ 0 w 6118578"/>
              <a:gd name="connsiteY1" fmla="*/ 0 h 6920618"/>
              <a:gd name="connsiteX2" fmla="*/ 6118578 w 6118578"/>
              <a:gd name="connsiteY2" fmla="*/ 22578 h 6920618"/>
              <a:gd name="connsiteX3" fmla="*/ 6118578 w 6118578"/>
              <a:gd name="connsiteY3" fmla="*/ 6920618 h 6920618"/>
              <a:gd name="connsiteX4" fmla="*/ 22578 w 6118578"/>
              <a:gd name="connsiteY4" fmla="*/ 6898041 h 6920618"/>
              <a:gd name="connsiteX0" fmla="*/ 1038578 w 6118578"/>
              <a:gd name="connsiteY0" fmla="*/ 6931908 h 6931908"/>
              <a:gd name="connsiteX1" fmla="*/ 0 w 6118578"/>
              <a:gd name="connsiteY1" fmla="*/ 0 h 6931908"/>
              <a:gd name="connsiteX2" fmla="*/ 6118578 w 6118578"/>
              <a:gd name="connsiteY2" fmla="*/ 22578 h 6931908"/>
              <a:gd name="connsiteX3" fmla="*/ 6118578 w 6118578"/>
              <a:gd name="connsiteY3" fmla="*/ 6920618 h 6931908"/>
              <a:gd name="connsiteX4" fmla="*/ 1038578 w 6118578"/>
              <a:gd name="connsiteY4" fmla="*/ 6931908 h 6931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8578" h="6931908">
                <a:moveTo>
                  <a:pt x="1038578" y="6931908"/>
                </a:moveTo>
                <a:lnTo>
                  <a:pt x="0" y="0"/>
                </a:lnTo>
                <a:lnTo>
                  <a:pt x="6118578" y="22578"/>
                </a:lnTo>
                <a:lnTo>
                  <a:pt x="6118578" y="6920618"/>
                </a:lnTo>
                <a:lnTo>
                  <a:pt x="1038578" y="6931908"/>
                </a:lnTo>
                <a:close/>
              </a:path>
            </a:pathLst>
          </a:custGeo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2362894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FondoNeg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50E060C1-0D25-69E1-7F85-D26830BC8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89" name="Marcador de texto 109">
            <a:extLst>
              <a:ext uri="{FF2B5EF4-FFF2-40B4-BE49-F238E27FC236}">
                <a16:creationId xmlns:a16="http://schemas.microsoft.com/office/drawing/2014/main" id="{ADF7B8CB-236E-E7D2-B3F4-BFF4FA25602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38164" y="3016250"/>
            <a:ext cx="2565400" cy="2336800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estilos de texto padrão</a:t>
            </a:r>
          </a:p>
        </p:txBody>
      </p:sp>
      <p:sp>
        <p:nvSpPr>
          <p:cNvPr id="198" name="Marcador de texto 83">
            <a:extLst>
              <a:ext uri="{FF2B5EF4-FFF2-40B4-BE49-F238E27FC236}">
                <a16:creationId xmlns:a16="http://schemas.microsoft.com/office/drawing/2014/main" id="{E4C9FCDA-2B82-196A-C549-76599726F5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8538" y="2097088"/>
            <a:ext cx="2498467" cy="738187"/>
          </a:xfrm>
        </p:spPr>
        <p:txBody>
          <a:bodyPr>
            <a:noAutofit/>
          </a:bodyPr>
          <a:lstStyle>
            <a:lvl1pPr marL="0" indent="0">
              <a:buNone/>
              <a:defRPr sz="60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99" name="Marcador de texto 81">
            <a:extLst>
              <a:ext uri="{FF2B5EF4-FFF2-40B4-BE49-F238E27FC236}">
                <a16:creationId xmlns:a16="http://schemas.microsoft.com/office/drawing/2014/main" id="{F2FFEFE8-BBAB-A7EB-FA43-2C30A22C21C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6123" y="1407957"/>
            <a:ext cx="2593771" cy="596900"/>
          </a:xfrm>
        </p:spPr>
        <p:txBody>
          <a:bodyPr>
            <a:noAutofit/>
          </a:bodyPr>
          <a:lstStyle>
            <a:lvl1pPr marL="0" indent="0">
              <a:buNone/>
              <a:defRPr sz="4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legenda</a:t>
            </a:r>
          </a:p>
        </p:txBody>
      </p:sp>
    </p:spTree>
    <p:extLst>
      <p:ext uri="{BB962C8B-B14F-4D97-AF65-F5344CB8AC3E}">
        <p14:creationId xmlns:p14="http://schemas.microsoft.com/office/powerpoint/2010/main" val="2507312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ulo_Negr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4489F2-2B54-11F7-09D1-0BB5676F8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D0B85C9-2C5F-BC4B-04A1-D5E66B28D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2000" cy="2610520"/>
          </a:xfrm>
          <a:prstGeom prst="rect">
            <a:avLst/>
          </a:prstGeom>
        </p:spPr>
      </p:pic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62BBD7AF-946D-618D-F854-1C75606E299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4963" y="1655763"/>
            <a:ext cx="4910137" cy="4578350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15" name="Marcador de texto vertical 6">
            <a:extLst>
              <a:ext uri="{FF2B5EF4-FFF2-40B4-BE49-F238E27FC236}">
                <a16:creationId xmlns:a16="http://schemas.microsoft.com/office/drawing/2014/main" id="{502A4FD0-0EA3-4922-9377-CB996EAA3B06}"/>
              </a:ext>
            </a:extLst>
          </p:cNvPr>
          <p:cNvSpPr>
            <a:spLocks noGrp="1"/>
          </p:cNvSpPr>
          <p:nvPr>
            <p:ph type="body" orient="vert" sz="quarter" idx="15" hasCustomPrompt="1"/>
          </p:nvPr>
        </p:nvSpPr>
        <p:spPr>
          <a:xfrm>
            <a:off x="1272646" y="1374041"/>
            <a:ext cx="4459611" cy="4851474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89967"/>
              <a:gd name="connsiteX1" fmla="*/ 0 w 4565935"/>
              <a:gd name="connsiteY1" fmla="*/ 0 h 4489967"/>
              <a:gd name="connsiteX2" fmla="*/ 4565935 w 4565935"/>
              <a:gd name="connsiteY2" fmla="*/ 223283 h 4489967"/>
              <a:gd name="connsiteX3" fmla="*/ 3490524 w 4565935"/>
              <a:gd name="connsiteY3" fmla="*/ 4489967 h 4489967"/>
              <a:gd name="connsiteX4" fmla="*/ 838449 w 4565935"/>
              <a:gd name="connsiteY4" fmla="*/ 4018590 h 4489967"/>
              <a:gd name="connsiteX0" fmla="*/ 838449 w 3814568"/>
              <a:gd name="connsiteY0" fmla="*/ 4018590 h 4489967"/>
              <a:gd name="connsiteX1" fmla="*/ 0 w 3814568"/>
              <a:gd name="connsiteY1" fmla="*/ 0 h 4489967"/>
              <a:gd name="connsiteX2" fmla="*/ 3814568 w 3814568"/>
              <a:gd name="connsiteY2" fmla="*/ 443023 h 4489967"/>
              <a:gd name="connsiteX3" fmla="*/ 3490524 w 3814568"/>
              <a:gd name="connsiteY3" fmla="*/ 4489967 h 4489967"/>
              <a:gd name="connsiteX4" fmla="*/ 838449 w 3814568"/>
              <a:gd name="connsiteY4" fmla="*/ 4018590 h 4489967"/>
              <a:gd name="connsiteX0" fmla="*/ 838449 w 4282401"/>
              <a:gd name="connsiteY0" fmla="*/ 4018590 h 4489967"/>
              <a:gd name="connsiteX1" fmla="*/ 0 w 4282401"/>
              <a:gd name="connsiteY1" fmla="*/ 0 h 4489967"/>
              <a:gd name="connsiteX2" fmla="*/ 4282401 w 4282401"/>
              <a:gd name="connsiteY2" fmla="*/ 265814 h 4489967"/>
              <a:gd name="connsiteX3" fmla="*/ 3490524 w 4282401"/>
              <a:gd name="connsiteY3" fmla="*/ 4489967 h 4489967"/>
              <a:gd name="connsiteX4" fmla="*/ 838449 w 4282401"/>
              <a:gd name="connsiteY4" fmla="*/ 4018590 h 4489967"/>
              <a:gd name="connsiteX0" fmla="*/ 838449 w 4459611"/>
              <a:gd name="connsiteY0" fmla="*/ 4018590 h 4489967"/>
              <a:gd name="connsiteX1" fmla="*/ 0 w 4459611"/>
              <a:gd name="connsiteY1" fmla="*/ 0 h 4489967"/>
              <a:gd name="connsiteX2" fmla="*/ 4459611 w 4459611"/>
              <a:gd name="connsiteY2" fmla="*/ 563526 h 4489967"/>
              <a:gd name="connsiteX3" fmla="*/ 3490524 w 4459611"/>
              <a:gd name="connsiteY3" fmla="*/ 4489967 h 4489967"/>
              <a:gd name="connsiteX4" fmla="*/ 838449 w 4459611"/>
              <a:gd name="connsiteY4" fmla="*/ 4018590 h 4489967"/>
              <a:gd name="connsiteX0" fmla="*/ 838449 w 4459611"/>
              <a:gd name="connsiteY0" fmla="*/ 4018590 h 4816033"/>
              <a:gd name="connsiteX1" fmla="*/ 0 w 4459611"/>
              <a:gd name="connsiteY1" fmla="*/ 0 h 4816033"/>
              <a:gd name="connsiteX2" fmla="*/ 4459611 w 4459611"/>
              <a:gd name="connsiteY2" fmla="*/ 563526 h 4816033"/>
              <a:gd name="connsiteX3" fmla="*/ 3681910 w 4459611"/>
              <a:gd name="connsiteY3" fmla="*/ 4816033 h 4816033"/>
              <a:gd name="connsiteX4" fmla="*/ 838449 w 4459611"/>
              <a:gd name="connsiteY4" fmla="*/ 4018590 h 4816033"/>
              <a:gd name="connsiteX0" fmla="*/ 987304 w 4459611"/>
              <a:gd name="connsiteY0" fmla="*/ 4365920 h 4816033"/>
              <a:gd name="connsiteX1" fmla="*/ 0 w 4459611"/>
              <a:gd name="connsiteY1" fmla="*/ 0 h 4816033"/>
              <a:gd name="connsiteX2" fmla="*/ 4459611 w 4459611"/>
              <a:gd name="connsiteY2" fmla="*/ 563526 h 4816033"/>
              <a:gd name="connsiteX3" fmla="*/ 3681910 w 4459611"/>
              <a:gd name="connsiteY3" fmla="*/ 4816033 h 4816033"/>
              <a:gd name="connsiteX4" fmla="*/ 987304 w 4459611"/>
              <a:gd name="connsiteY4" fmla="*/ 4365920 h 4816033"/>
              <a:gd name="connsiteX0" fmla="*/ 987304 w 4459611"/>
              <a:gd name="connsiteY0" fmla="*/ 4365920 h 4851474"/>
              <a:gd name="connsiteX1" fmla="*/ 0 w 4459611"/>
              <a:gd name="connsiteY1" fmla="*/ 0 h 4851474"/>
              <a:gd name="connsiteX2" fmla="*/ 4459611 w 4459611"/>
              <a:gd name="connsiteY2" fmla="*/ 563526 h 4851474"/>
              <a:gd name="connsiteX3" fmla="*/ 3681910 w 4459611"/>
              <a:gd name="connsiteY3" fmla="*/ 4851474 h 4851474"/>
              <a:gd name="connsiteX4" fmla="*/ 987304 w 4459611"/>
              <a:gd name="connsiteY4" fmla="*/ 4365920 h 485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611" h="4851474">
                <a:moveTo>
                  <a:pt x="987304" y="4365920"/>
                </a:moveTo>
                <a:lnTo>
                  <a:pt x="0" y="0"/>
                </a:lnTo>
                <a:lnTo>
                  <a:pt x="4459611" y="563526"/>
                </a:lnTo>
                <a:lnTo>
                  <a:pt x="3681910" y="4851474"/>
                </a:lnTo>
                <a:lnTo>
                  <a:pt x="987304" y="4365920"/>
                </a:lnTo>
                <a:close/>
              </a:path>
            </a:pathLst>
          </a:custGeom>
          <a:solidFill>
            <a:srgbClr val="747577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-</a:t>
            </a:r>
          </a:p>
        </p:txBody>
      </p:sp>
      <p:sp>
        <p:nvSpPr>
          <p:cNvPr id="17" name="Marcador de texto vertical 6">
            <a:extLst>
              <a:ext uri="{FF2B5EF4-FFF2-40B4-BE49-F238E27FC236}">
                <a16:creationId xmlns:a16="http://schemas.microsoft.com/office/drawing/2014/main" id="{BCF82BED-5FF6-B31B-20B2-2A11A0421FF1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054842" y="1544299"/>
            <a:ext cx="4580112" cy="4510958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52626 w 4580112"/>
              <a:gd name="connsiteY0" fmla="*/ 4018590 h 4454525"/>
              <a:gd name="connsiteX1" fmla="*/ 0 w 4580112"/>
              <a:gd name="connsiteY1" fmla="*/ 0 h 4454525"/>
              <a:gd name="connsiteX2" fmla="*/ 4580112 w 4580112"/>
              <a:gd name="connsiteY2" fmla="*/ 223283 h 4454525"/>
              <a:gd name="connsiteX3" fmla="*/ 3781148 w 4580112"/>
              <a:gd name="connsiteY3" fmla="*/ 4454525 h 4454525"/>
              <a:gd name="connsiteX4" fmla="*/ 852626 w 4580112"/>
              <a:gd name="connsiteY4" fmla="*/ 4018590 h 445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0112" h="4454525">
                <a:moveTo>
                  <a:pt x="852626" y="4018590"/>
                </a:moveTo>
                <a:lnTo>
                  <a:pt x="0" y="0"/>
                </a:lnTo>
                <a:lnTo>
                  <a:pt x="4580112" y="223283"/>
                </a:lnTo>
                <a:lnTo>
                  <a:pt x="3781148" y="4454525"/>
                </a:lnTo>
                <a:lnTo>
                  <a:pt x="852626" y="4018590"/>
                </a:lnTo>
                <a:close/>
              </a:path>
            </a:pathLst>
          </a:custGeom>
          <a:solidFill>
            <a:srgbClr val="EB262C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-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E4666EBD-47B5-8A27-FAD9-5F963B4D1A2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066" y="484903"/>
            <a:ext cx="6510337" cy="928687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s-ES" sz="5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3B255AC6-4414-24C3-5BAD-275B1521765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93339" y="2071943"/>
            <a:ext cx="3025775" cy="2894012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 do padrão</a:t>
            </a:r>
          </a:p>
        </p:txBody>
      </p:sp>
    </p:spTree>
    <p:extLst>
      <p:ext uri="{BB962C8B-B14F-4D97-AF65-F5344CB8AC3E}">
        <p14:creationId xmlns:p14="http://schemas.microsoft.com/office/powerpoint/2010/main" val="28812425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ulo_Roj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54489F2-2B54-11F7-09D1-0BB5676F8D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8528E60-E539-A66D-FCFF-D61E299EFA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5184"/>
          </a:xfrm>
          <a:prstGeom prst="rect">
            <a:avLst/>
          </a:prstGeom>
        </p:spPr>
      </p:pic>
      <p:sp>
        <p:nvSpPr>
          <p:cNvPr id="10" name="Marcador de posición de imagen 13">
            <a:extLst>
              <a:ext uri="{FF2B5EF4-FFF2-40B4-BE49-F238E27FC236}">
                <a16:creationId xmlns:a16="http://schemas.microsoft.com/office/drawing/2014/main" id="{D5FD7F75-208F-0ED8-5A04-7E58F9F11DC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4963" y="1655763"/>
            <a:ext cx="4910137" cy="4578350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21" name="Marcador de texto vertical 6">
            <a:extLst>
              <a:ext uri="{FF2B5EF4-FFF2-40B4-BE49-F238E27FC236}">
                <a16:creationId xmlns:a16="http://schemas.microsoft.com/office/drawing/2014/main" id="{43B9C74E-DEE6-C44E-A169-DC34F793AC38}"/>
              </a:ext>
            </a:extLst>
          </p:cNvPr>
          <p:cNvSpPr>
            <a:spLocks noGrp="1"/>
          </p:cNvSpPr>
          <p:nvPr>
            <p:ph type="body" orient="vert" sz="quarter" idx="15" hasCustomPrompt="1"/>
          </p:nvPr>
        </p:nvSpPr>
        <p:spPr>
          <a:xfrm>
            <a:off x="1313346" y="1405126"/>
            <a:ext cx="4459611" cy="4851474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89967"/>
              <a:gd name="connsiteX1" fmla="*/ 0 w 4565935"/>
              <a:gd name="connsiteY1" fmla="*/ 0 h 4489967"/>
              <a:gd name="connsiteX2" fmla="*/ 4565935 w 4565935"/>
              <a:gd name="connsiteY2" fmla="*/ 223283 h 4489967"/>
              <a:gd name="connsiteX3" fmla="*/ 3490524 w 4565935"/>
              <a:gd name="connsiteY3" fmla="*/ 4489967 h 4489967"/>
              <a:gd name="connsiteX4" fmla="*/ 838449 w 4565935"/>
              <a:gd name="connsiteY4" fmla="*/ 4018590 h 4489967"/>
              <a:gd name="connsiteX0" fmla="*/ 838449 w 3814568"/>
              <a:gd name="connsiteY0" fmla="*/ 4018590 h 4489967"/>
              <a:gd name="connsiteX1" fmla="*/ 0 w 3814568"/>
              <a:gd name="connsiteY1" fmla="*/ 0 h 4489967"/>
              <a:gd name="connsiteX2" fmla="*/ 3814568 w 3814568"/>
              <a:gd name="connsiteY2" fmla="*/ 443023 h 4489967"/>
              <a:gd name="connsiteX3" fmla="*/ 3490524 w 3814568"/>
              <a:gd name="connsiteY3" fmla="*/ 4489967 h 4489967"/>
              <a:gd name="connsiteX4" fmla="*/ 838449 w 3814568"/>
              <a:gd name="connsiteY4" fmla="*/ 4018590 h 4489967"/>
              <a:gd name="connsiteX0" fmla="*/ 838449 w 4282401"/>
              <a:gd name="connsiteY0" fmla="*/ 4018590 h 4489967"/>
              <a:gd name="connsiteX1" fmla="*/ 0 w 4282401"/>
              <a:gd name="connsiteY1" fmla="*/ 0 h 4489967"/>
              <a:gd name="connsiteX2" fmla="*/ 4282401 w 4282401"/>
              <a:gd name="connsiteY2" fmla="*/ 265814 h 4489967"/>
              <a:gd name="connsiteX3" fmla="*/ 3490524 w 4282401"/>
              <a:gd name="connsiteY3" fmla="*/ 4489967 h 4489967"/>
              <a:gd name="connsiteX4" fmla="*/ 838449 w 4282401"/>
              <a:gd name="connsiteY4" fmla="*/ 4018590 h 4489967"/>
              <a:gd name="connsiteX0" fmla="*/ 838449 w 4459611"/>
              <a:gd name="connsiteY0" fmla="*/ 4018590 h 4489967"/>
              <a:gd name="connsiteX1" fmla="*/ 0 w 4459611"/>
              <a:gd name="connsiteY1" fmla="*/ 0 h 4489967"/>
              <a:gd name="connsiteX2" fmla="*/ 4459611 w 4459611"/>
              <a:gd name="connsiteY2" fmla="*/ 563526 h 4489967"/>
              <a:gd name="connsiteX3" fmla="*/ 3490524 w 4459611"/>
              <a:gd name="connsiteY3" fmla="*/ 4489967 h 4489967"/>
              <a:gd name="connsiteX4" fmla="*/ 838449 w 4459611"/>
              <a:gd name="connsiteY4" fmla="*/ 4018590 h 4489967"/>
              <a:gd name="connsiteX0" fmla="*/ 838449 w 4459611"/>
              <a:gd name="connsiteY0" fmla="*/ 4018590 h 4816033"/>
              <a:gd name="connsiteX1" fmla="*/ 0 w 4459611"/>
              <a:gd name="connsiteY1" fmla="*/ 0 h 4816033"/>
              <a:gd name="connsiteX2" fmla="*/ 4459611 w 4459611"/>
              <a:gd name="connsiteY2" fmla="*/ 563526 h 4816033"/>
              <a:gd name="connsiteX3" fmla="*/ 3681910 w 4459611"/>
              <a:gd name="connsiteY3" fmla="*/ 4816033 h 4816033"/>
              <a:gd name="connsiteX4" fmla="*/ 838449 w 4459611"/>
              <a:gd name="connsiteY4" fmla="*/ 4018590 h 4816033"/>
              <a:gd name="connsiteX0" fmla="*/ 987304 w 4459611"/>
              <a:gd name="connsiteY0" fmla="*/ 4365920 h 4816033"/>
              <a:gd name="connsiteX1" fmla="*/ 0 w 4459611"/>
              <a:gd name="connsiteY1" fmla="*/ 0 h 4816033"/>
              <a:gd name="connsiteX2" fmla="*/ 4459611 w 4459611"/>
              <a:gd name="connsiteY2" fmla="*/ 563526 h 4816033"/>
              <a:gd name="connsiteX3" fmla="*/ 3681910 w 4459611"/>
              <a:gd name="connsiteY3" fmla="*/ 4816033 h 4816033"/>
              <a:gd name="connsiteX4" fmla="*/ 987304 w 4459611"/>
              <a:gd name="connsiteY4" fmla="*/ 4365920 h 4816033"/>
              <a:gd name="connsiteX0" fmla="*/ 987304 w 4459611"/>
              <a:gd name="connsiteY0" fmla="*/ 4365920 h 4851474"/>
              <a:gd name="connsiteX1" fmla="*/ 0 w 4459611"/>
              <a:gd name="connsiteY1" fmla="*/ 0 h 4851474"/>
              <a:gd name="connsiteX2" fmla="*/ 4459611 w 4459611"/>
              <a:gd name="connsiteY2" fmla="*/ 563526 h 4851474"/>
              <a:gd name="connsiteX3" fmla="*/ 3681910 w 4459611"/>
              <a:gd name="connsiteY3" fmla="*/ 4851474 h 4851474"/>
              <a:gd name="connsiteX4" fmla="*/ 987304 w 4459611"/>
              <a:gd name="connsiteY4" fmla="*/ 4365920 h 4851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611" h="4851474">
                <a:moveTo>
                  <a:pt x="987304" y="4365920"/>
                </a:moveTo>
                <a:lnTo>
                  <a:pt x="0" y="0"/>
                </a:lnTo>
                <a:lnTo>
                  <a:pt x="4459611" y="563526"/>
                </a:lnTo>
                <a:lnTo>
                  <a:pt x="3681910" y="4851474"/>
                </a:lnTo>
                <a:lnTo>
                  <a:pt x="987304" y="4365920"/>
                </a:lnTo>
                <a:close/>
              </a:path>
            </a:pathLst>
          </a:custGeom>
          <a:solidFill>
            <a:srgbClr val="747577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-</a:t>
            </a:r>
          </a:p>
        </p:txBody>
      </p:sp>
      <p:sp>
        <p:nvSpPr>
          <p:cNvPr id="22" name="Marcador de texto vertical 6">
            <a:extLst>
              <a:ext uri="{FF2B5EF4-FFF2-40B4-BE49-F238E27FC236}">
                <a16:creationId xmlns:a16="http://schemas.microsoft.com/office/drawing/2014/main" id="{F2183EB7-6AFA-7BE2-4255-962DD958AF72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095542" y="1575384"/>
            <a:ext cx="4580112" cy="4510958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52626 w 4580112"/>
              <a:gd name="connsiteY0" fmla="*/ 4018590 h 4454525"/>
              <a:gd name="connsiteX1" fmla="*/ 0 w 4580112"/>
              <a:gd name="connsiteY1" fmla="*/ 0 h 4454525"/>
              <a:gd name="connsiteX2" fmla="*/ 4580112 w 4580112"/>
              <a:gd name="connsiteY2" fmla="*/ 223283 h 4454525"/>
              <a:gd name="connsiteX3" fmla="*/ 3781148 w 4580112"/>
              <a:gd name="connsiteY3" fmla="*/ 4454525 h 4454525"/>
              <a:gd name="connsiteX4" fmla="*/ 852626 w 4580112"/>
              <a:gd name="connsiteY4" fmla="*/ 4018590 h 445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80112" h="4454525">
                <a:moveTo>
                  <a:pt x="852626" y="4018590"/>
                </a:moveTo>
                <a:lnTo>
                  <a:pt x="0" y="0"/>
                </a:lnTo>
                <a:lnTo>
                  <a:pt x="4580112" y="223283"/>
                </a:lnTo>
                <a:lnTo>
                  <a:pt x="3781148" y="4454525"/>
                </a:lnTo>
                <a:lnTo>
                  <a:pt x="852626" y="4018590"/>
                </a:lnTo>
                <a:close/>
              </a:path>
            </a:pathLst>
          </a:custGeom>
          <a:solidFill>
            <a:schemeClr val="bg1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-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09666959-D326-E66D-9AE0-27DB138B58B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91066" y="484903"/>
            <a:ext cx="6510337" cy="928687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r>
              <a:rPr lang="es-ES" sz="5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12" name="Marcador de texto 15">
            <a:extLst>
              <a:ext uri="{FF2B5EF4-FFF2-40B4-BE49-F238E27FC236}">
                <a16:creationId xmlns:a16="http://schemas.microsoft.com/office/drawing/2014/main" id="{FD8B1C42-385F-1E27-AD3C-6566583948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93339" y="2071943"/>
            <a:ext cx="3025775" cy="2894012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rgbClr val="1D1D1A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 do padrão</a:t>
            </a:r>
          </a:p>
        </p:txBody>
      </p:sp>
    </p:spTree>
    <p:extLst>
      <p:ext uri="{BB962C8B-B14F-4D97-AF65-F5344CB8AC3E}">
        <p14:creationId xmlns:p14="http://schemas.microsoft.com/office/powerpoint/2010/main" val="9752019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ulo_Gris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52DDDC-CAE6-2611-2FCF-3DD6BC7DCC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F84ED7B-DDA6-50BE-179B-0D7539477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0519"/>
          </a:xfrm>
          <a:prstGeom prst="rect">
            <a:avLst/>
          </a:prstGeom>
        </p:spPr>
      </p:pic>
      <p:sp>
        <p:nvSpPr>
          <p:cNvPr id="13" name="Marcador de texto vertical 6">
            <a:extLst>
              <a:ext uri="{FF2B5EF4-FFF2-40B4-BE49-F238E27FC236}">
                <a16:creationId xmlns:a16="http://schemas.microsoft.com/office/drawing/2014/main" id="{0822A240-D888-9B78-C752-B2849B833F38}"/>
              </a:ext>
            </a:extLst>
          </p:cNvPr>
          <p:cNvSpPr>
            <a:spLocks noGrp="1"/>
          </p:cNvSpPr>
          <p:nvPr>
            <p:ph type="body" orient="vert" sz="quarter" idx="15" hasCustomPrompt="1"/>
          </p:nvPr>
        </p:nvSpPr>
        <p:spPr>
          <a:xfrm>
            <a:off x="1508202" y="1792598"/>
            <a:ext cx="4282401" cy="4489967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89967"/>
              <a:gd name="connsiteX1" fmla="*/ 0 w 4565935"/>
              <a:gd name="connsiteY1" fmla="*/ 0 h 4489967"/>
              <a:gd name="connsiteX2" fmla="*/ 4565935 w 4565935"/>
              <a:gd name="connsiteY2" fmla="*/ 223283 h 4489967"/>
              <a:gd name="connsiteX3" fmla="*/ 3490524 w 4565935"/>
              <a:gd name="connsiteY3" fmla="*/ 4489967 h 4489967"/>
              <a:gd name="connsiteX4" fmla="*/ 838449 w 4565935"/>
              <a:gd name="connsiteY4" fmla="*/ 4018590 h 4489967"/>
              <a:gd name="connsiteX0" fmla="*/ 838449 w 3814568"/>
              <a:gd name="connsiteY0" fmla="*/ 4018590 h 4489967"/>
              <a:gd name="connsiteX1" fmla="*/ 0 w 3814568"/>
              <a:gd name="connsiteY1" fmla="*/ 0 h 4489967"/>
              <a:gd name="connsiteX2" fmla="*/ 3814568 w 3814568"/>
              <a:gd name="connsiteY2" fmla="*/ 443023 h 4489967"/>
              <a:gd name="connsiteX3" fmla="*/ 3490524 w 3814568"/>
              <a:gd name="connsiteY3" fmla="*/ 4489967 h 4489967"/>
              <a:gd name="connsiteX4" fmla="*/ 838449 w 3814568"/>
              <a:gd name="connsiteY4" fmla="*/ 4018590 h 4489967"/>
              <a:gd name="connsiteX0" fmla="*/ 838449 w 4282401"/>
              <a:gd name="connsiteY0" fmla="*/ 4018590 h 4489967"/>
              <a:gd name="connsiteX1" fmla="*/ 0 w 4282401"/>
              <a:gd name="connsiteY1" fmla="*/ 0 h 4489967"/>
              <a:gd name="connsiteX2" fmla="*/ 4282401 w 4282401"/>
              <a:gd name="connsiteY2" fmla="*/ 265814 h 4489967"/>
              <a:gd name="connsiteX3" fmla="*/ 3490524 w 4282401"/>
              <a:gd name="connsiteY3" fmla="*/ 4489967 h 4489967"/>
              <a:gd name="connsiteX4" fmla="*/ 838449 w 4282401"/>
              <a:gd name="connsiteY4" fmla="*/ 4018590 h 448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82401" h="4489967">
                <a:moveTo>
                  <a:pt x="838449" y="4018590"/>
                </a:moveTo>
                <a:lnTo>
                  <a:pt x="0" y="0"/>
                </a:lnTo>
                <a:lnTo>
                  <a:pt x="4282401" y="265814"/>
                </a:lnTo>
                <a:lnTo>
                  <a:pt x="3490524" y="4489967"/>
                </a:lnTo>
                <a:lnTo>
                  <a:pt x="838449" y="4018590"/>
                </a:lnTo>
                <a:close/>
              </a:path>
            </a:pathLst>
          </a:custGeom>
          <a:solidFill>
            <a:srgbClr val="E0E0DD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rgbClr val="E0E0DD"/>
                </a:solidFill>
              </a:defRPr>
            </a:lvl1pPr>
          </a:lstStyle>
          <a:p>
            <a:pPr lvl="0"/>
            <a:r>
              <a:rPr lang="es-MX" dirty="0"/>
              <a:t>forma</a:t>
            </a:r>
          </a:p>
        </p:txBody>
      </p:sp>
      <p:sp>
        <p:nvSpPr>
          <p:cNvPr id="10" name="Marcador de posición de imagen 13">
            <a:extLst>
              <a:ext uri="{FF2B5EF4-FFF2-40B4-BE49-F238E27FC236}">
                <a16:creationId xmlns:a16="http://schemas.microsoft.com/office/drawing/2014/main" id="{5FE3AA7B-DE72-F67C-CE34-2EAFDA4F87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684963" y="1655763"/>
            <a:ext cx="4910137" cy="4578350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15" name="Marcador de texto 13">
            <a:extLst>
              <a:ext uri="{FF2B5EF4-FFF2-40B4-BE49-F238E27FC236}">
                <a16:creationId xmlns:a16="http://schemas.microsoft.com/office/drawing/2014/main" id="{383DA1A8-51CE-EC65-355E-B7B42E4991F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0538" y="481197"/>
            <a:ext cx="6510337" cy="973137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5400" cap="all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5400" cap="all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5400" cap="all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5400" cap="all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inserir título aquí</a:t>
            </a:r>
          </a:p>
        </p:txBody>
      </p:sp>
      <p:sp>
        <p:nvSpPr>
          <p:cNvPr id="9" name="Marcador de texto vertical 6">
            <a:extLst>
              <a:ext uri="{FF2B5EF4-FFF2-40B4-BE49-F238E27FC236}">
                <a16:creationId xmlns:a16="http://schemas.microsoft.com/office/drawing/2014/main" id="{4926C98F-C2AD-100F-DD9F-13A46FB64B91}"/>
              </a:ext>
            </a:extLst>
          </p:cNvPr>
          <p:cNvSpPr>
            <a:spLocks noGrp="1"/>
          </p:cNvSpPr>
          <p:nvPr>
            <p:ph type="body" orient="vert" sz="quarter" idx="14" hasCustomPrompt="1"/>
          </p:nvPr>
        </p:nvSpPr>
        <p:spPr>
          <a:xfrm>
            <a:off x="1187385" y="1553534"/>
            <a:ext cx="4565935" cy="4454525"/>
          </a:xfrm>
          <a:custGeom>
            <a:avLst/>
            <a:gdLst>
              <a:gd name="connsiteX0" fmla="*/ 0 w 3833812"/>
              <a:gd name="connsiteY0" fmla="*/ 4454525 h 4454525"/>
              <a:gd name="connsiteX1" fmla="*/ 958453 w 3833812"/>
              <a:gd name="connsiteY1" fmla="*/ 0 h 4454525"/>
              <a:gd name="connsiteX2" fmla="*/ 3833812 w 3833812"/>
              <a:gd name="connsiteY2" fmla="*/ 0 h 4454525"/>
              <a:gd name="connsiteX3" fmla="*/ 2875359 w 3833812"/>
              <a:gd name="connsiteY3" fmla="*/ 4454525 h 4454525"/>
              <a:gd name="connsiteX4" fmla="*/ 0 w 3833812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2875359 w 4567458"/>
              <a:gd name="connsiteY3" fmla="*/ 4454525 h 4454525"/>
              <a:gd name="connsiteX4" fmla="*/ 0 w 4567458"/>
              <a:gd name="connsiteY4" fmla="*/ 4454525 h 4454525"/>
              <a:gd name="connsiteX0" fmla="*/ 0 w 4567458"/>
              <a:gd name="connsiteY0" fmla="*/ 4454525 h 4454525"/>
              <a:gd name="connsiteX1" fmla="*/ 958453 w 4567458"/>
              <a:gd name="connsiteY1" fmla="*/ 0 h 4454525"/>
              <a:gd name="connsiteX2" fmla="*/ 4567458 w 4567458"/>
              <a:gd name="connsiteY2" fmla="*/ 180753 h 4454525"/>
              <a:gd name="connsiteX3" fmla="*/ 3768494 w 4567458"/>
              <a:gd name="connsiteY3" fmla="*/ 4433260 h 4454525"/>
              <a:gd name="connsiteX4" fmla="*/ 0 w 4567458"/>
              <a:gd name="connsiteY4" fmla="*/ 4454525 h 4454525"/>
              <a:gd name="connsiteX0" fmla="*/ 0 w 3727486"/>
              <a:gd name="connsiteY0" fmla="*/ 3997325 h 4433260"/>
              <a:gd name="connsiteX1" fmla="*/ 118481 w 3727486"/>
              <a:gd name="connsiteY1" fmla="*/ 0 h 4433260"/>
              <a:gd name="connsiteX2" fmla="*/ 3727486 w 3727486"/>
              <a:gd name="connsiteY2" fmla="*/ 180753 h 4433260"/>
              <a:gd name="connsiteX3" fmla="*/ 2928522 w 3727486"/>
              <a:gd name="connsiteY3" fmla="*/ 4433260 h 4433260"/>
              <a:gd name="connsiteX4" fmla="*/ 0 w 3727486"/>
              <a:gd name="connsiteY4" fmla="*/ 3997325 h 4433260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02018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  <a:gd name="connsiteX0" fmla="*/ 838449 w 4565935"/>
              <a:gd name="connsiteY0" fmla="*/ 4018590 h 4454525"/>
              <a:gd name="connsiteX1" fmla="*/ 0 w 4565935"/>
              <a:gd name="connsiteY1" fmla="*/ 0 h 4454525"/>
              <a:gd name="connsiteX2" fmla="*/ 4565935 w 4565935"/>
              <a:gd name="connsiteY2" fmla="*/ 223283 h 4454525"/>
              <a:gd name="connsiteX3" fmla="*/ 3766971 w 4565935"/>
              <a:gd name="connsiteY3" fmla="*/ 4454525 h 4454525"/>
              <a:gd name="connsiteX4" fmla="*/ 838449 w 4565935"/>
              <a:gd name="connsiteY4" fmla="*/ 4018590 h 4454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65935" h="4454525">
                <a:moveTo>
                  <a:pt x="838449" y="4018590"/>
                </a:moveTo>
                <a:lnTo>
                  <a:pt x="0" y="0"/>
                </a:lnTo>
                <a:lnTo>
                  <a:pt x="4565935" y="223283"/>
                </a:lnTo>
                <a:lnTo>
                  <a:pt x="3766971" y="4454525"/>
                </a:lnTo>
                <a:lnTo>
                  <a:pt x="838449" y="4018590"/>
                </a:lnTo>
                <a:close/>
              </a:path>
            </a:pathLst>
          </a:custGeom>
          <a:solidFill>
            <a:srgbClr val="EB262C"/>
          </a:solidFill>
        </p:spPr>
        <p:txBody>
          <a:bodyPr vert="eaVert" anchor="ctr"/>
          <a:lstStyle>
            <a:lvl1pPr marL="0" indent="0" algn="ctr">
              <a:buNone/>
              <a:defRPr baseline="0">
                <a:solidFill>
                  <a:srgbClr val="EB262C"/>
                </a:solidFill>
              </a:defRPr>
            </a:lvl1pPr>
          </a:lstStyle>
          <a:p>
            <a:pPr lvl="0"/>
            <a:r>
              <a:rPr lang="es-MX" dirty="0"/>
              <a:t>forma</a:t>
            </a:r>
          </a:p>
        </p:txBody>
      </p:sp>
      <p:sp>
        <p:nvSpPr>
          <p:cNvPr id="11" name="Marcador de texto 15">
            <a:extLst>
              <a:ext uri="{FF2B5EF4-FFF2-40B4-BE49-F238E27FC236}">
                <a16:creationId xmlns:a16="http://schemas.microsoft.com/office/drawing/2014/main" id="{E2BF14BF-4A77-ED50-663F-E8522C90BD1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93339" y="2071943"/>
            <a:ext cx="3025775" cy="2894012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Clique para modificar o texto do padrão</a:t>
            </a:r>
          </a:p>
        </p:txBody>
      </p:sp>
    </p:spTree>
    <p:extLst>
      <p:ext uri="{BB962C8B-B14F-4D97-AF65-F5344CB8AC3E}">
        <p14:creationId xmlns:p14="http://schemas.microsoft.com/office/powerpoint/2010/main" val="42096528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ulo_Roj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 descr="Background pattern&#10;&#10;Description automatically generated">
            <a:extLst>
              <a:ext uri="{FF2B5EF4-FFF2-40B4-BE49-F238E27FC236}">
                <a16:creationId xmlns:a16="http://schemas.microsoft.com/office/drawing/2014/main" id="{BA1B6D65-DAAE-B2BB-2E61-68EC2FAAEB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2615184"/>
          </a:xfrm>
          <a:prstGeom prst="rect">
            <a:avLst/>
          </a:prstGeom>
        </p:spPr>
      </p:pic>
      <p:sp>
        <p:nvSpPr>
          <p:cNvPr id="6" name="Marcador de texto 8">
            <a:extLst>
              <a:ext uri="{FF2B5EF4-FFF2-40B4-BE49-F238E27FC236}">
                <a16:creationId xmlns:a16="http://schemas.microsoft.com/office/drawing/2014/main" id="{7E2A520A-6ED3-D59A-3532-B9782CD5735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rgbClr val="747577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AC1E83D8-FAB6-254B-01AD-C0F236C553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1FF8853E-8546-9CED-14EA-F857828348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252F83DC-2FC1-DDB9-049F-EEDBEE0A154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11" name="Marcador de posición de imagen 6">
            <a:extLst>
              <a:ext uri="{FF2B5EF4-FFF2-40B4-BE49-F238E27FC236}">
                <a16:creationId xmlns:a16="http://schemas.microsoft.com/office/drawing/2014/main" id="{9050B656-0C0F-6D9F-067C-F7CC2577A7A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84280" y="250760"/>
            <a:ext cx="3777343" cy="6356479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216816624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ulo_Negr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id="{9D0B85C9-2C5F-BC4B-04A1-D5E66B28D8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2"/>
            <a:ext cx="12192000" cy="2610520"/>
          </a:xfrm>
          <a:prstGeom prst="rect">
            <a:avLst/>
          </a:prstGeom>
        </p:spPr>
      </p:pic>
      <p:sp>
        <p:nvSpPr>
          <p:cNvPr id="2" name="Marcador de texto 8">
            <a:extLst>
              <a:ext uri="{FF2B5EF4-FFF2-40B4-BE49-F238E27FC236}">
                <a16:creationId xmlns:a16="http://schemas.microsoft.com/office/drawing/2014/main" id="{35910CEB-2C36-72FE-8A53-904CEBE96F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rgbClr val="747577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9F4E1B71-1CC4-379F-A7A2-503016379AF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4BE671E2-70A1-6EA0-F372-DA855BAC9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5CEEF1F7-95DE-B4F3-6264-E0192EFB60D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84280" y="250760"/>
            <a:ext cx="3777343" cy="63564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8" name="Marcador de texto 8">
            <a:extLst>
              <a:ext uri="{FF2B5EF4-FFF2-40B4-BE49-F238E27FC236}">
                <a16:creationId xmlns:a16="http://schemas.microsoft.com/office/drawing/2014/main" id="{5816F6EE-E96C-ED03-7942-C3B9EB79E3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</p:spTree>
    <p:extLst>
      <p:ext uri="{BB962C8B-B14F-4D97-AF65-F5344CB8AC3E}">
        <p14:creationId xmlns:p14="http://schemas.microsoft.com/office/powerpoint/2010/main" val="10780087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Titulo_Gris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6F84ED7B-DDA6-50BE-179B-0D75394777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2610519"/>
          </a:xfrm>
          <a:prstGeom prst="rect">
            <a:avLst/>
          </a:prstGeom>
        </p:spPr>
      </p:pic>
      <p:sp>
        <p:nvSpPr>
          <p:cNvPr id="2" name="Marcador de texto 8">
            <a:extLst>
              <a:ext uri="{FF2B5EF4-FFF2-40B4-BE49-F238E27FC236}">
                <a16:creationId xmlns:a16="http://schemas.microsoft.com/office/drawing/2014/main" id="{B9774D13-1133-3DD5-C9D9-1978A2F278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rgbClr val="1D1D1A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D9CF21EB-C4E3-DDC2-3705-4B8F03BF45D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0D5A065A-C393-0505-F97A-170F627650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6" name="Marcador de posición de imagen 6">
            <a:extLst>
              <a:ext uri="{FF2B5EF4-FFF2-40B4-BE49-F238E27FC236}">
                <a16:creationId xmlns:a16="http://schemas.microsoft.com/office/drawing/2014/main" id="{B32D738C-6320-AC24-0B4D-B33C4FB6A43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984280" y="250760"/>
            <a:ext cx="3777343" cy="635647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7" name="Marcador de texto 8">
            <a:extLst>
              <a:ext uri="{FF2B5EF4-FFF2-40B4-BE49-F238E27FC236}">
                <a16:creationId xmlns:a16="http://schemas.microsoft.com/office/drawing/2014/main" id="{72EB14A5-8536-E3CA-A60D-29708F3087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</p:spTree>
    <p:extLst>
      <p:ext uri="{BB962C8B-B14F-4D97-AF65-F5344CB8AC3E}">
        <p14:creationId xmlns:p14="http://schemas.microsoft.com/office/powerpoint/2010/main" val="3222437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iluetaRo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7B236CEC-1017-6D31-FA38-51C2FEA7F2D5}"/>
              </a:ext>
            </a:extLst>
          </p:cNvPr>
          <p:cNvGrpSpPr/>
          <p:nvPr userDrawn="1"/>
        </p:nvGrpSpPr>
        <p:grpSpPr>
          <a:xfrm>
            <a:off x="9114312" y="0"/>
            <a:ext cx="3077688" cy="6858000"/>
            <a:chOff x="9114312" y="0"/>
            <a:chExt cx="3077688" cy="6858000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9939A48B-09B0-5115-B586-99CA591DE00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2" y="0"/>
              <a:ext cx="1928411" cy="6858000"/>
            </a:xfrm>
            <a:prstGeom prst="rect">
              <a:avLst/>
            </a:prstGeom>
          </p:spPr>
        </p:pic>
        <p:sp>
          <p:nvSpPr>
            <p:cNvPr id="4" name="Rectángulo 3">
              <a:extLst>
                <a:ext uri="{FF2B5EF4-FFF2-40B4-BE49-F238E27FC236}">
                  <a16:creationId xmlns:a16="http://schemas.microsoft.com/office/drawing/2014/main" id="{4415CAC0-CF79-F0EB-7C44-7B12A2627E24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EB252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</p:grpSp>
      <p:sp>
        <p:nvSpPr>
          <p:cNvPr id="5" name="Marcador de texto 8">
            <a:extLst>
              <a:ext uri="{FF2B5EF4-FFF2-40B4-BE49-F238E27FC236}">
                <a16:creationId xmlns:a16="http://schemas.microsoft.com/office/drawing/2014/main" id="{4ABBDCE1-2EAA-83EA-FEDC-55274207F3F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6" name="Marcador de texto 10">
            <a:extLst>
              <a:ext uri="{FF2B5EF4-FFF2-40B4-BE49-F238E27FC236}">
                <a16:creationId xmlns:a16="http://schemas.microsoft.com/office/drawing/2014/main" id="{EAB9F3D2-6C82-28F2-25F3-99E6572FE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7" name="Marcador de texto 10">
            <a:extLst>
              <a:ext uri="{FF2B5EF4-FFF2-40B4-BE49-F238E27FC236}">
                <a16:creationId xmlns:a16="http://schemas.microsoft.com/office/drawing/2014/main" id="{3861013E-5A8F-A120-6B80-EA96FF2D12E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10" name="Marcador de texto 8">
            <a:extLst>
              <a:ext uri="{FF2B5EF4-FFF2-40B4-BE49-F238E27FC236}">
                <a16:creationId xmlns:a16="http://schemas.microsoft.com/office/drawing/2014/main" id="{BFEAB59B-022E-30A0-2E67-EA07D3DBD2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  <a:p>
            <a:pPr lvl="0"/>
            <a:endParaRPr lang="es-MX" dirty="0"/>
          </a:p>
          <a:p>
            <a:pPr marL="139700" marR="0" lvl="0" indent="-139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700723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7E06E-0AC2-BD73-ADAE-1F693BE61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365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SiluetaNeg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upo 4">
            <a:extLst>
              <a:ext uri="{FF2B5EF4-FFF2-40B4-BE49-F238E27FC236}">
                <a16:creationId xmlns:a16="http://schemas.microsoft.com/office/drawing/2014/main" id="{DA1AAB5E-25B4-C338-9140-3D9747F5D98C}"/>
              </a:ext>
            </a:extLst>
          </p:cNvPr>
          <p:cNvGrpSpPr/>
          <p:nvPr userDrawn="1"/>
        </p:nvGrpSpPr>
        <p:grpSpPr>
          <a:xfrm>
            <a:off x="9114312" y="0"/>
            <a:ext cx="3077688" cy="6858000"/>
            <a:chOff x="9114312" y="0"/>
            <a:chExt cx="3077688" cy="6858000"/>
          </a:xfrm>
        </p:grpSpPr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id="{EA51848E-1D17-2857-E0B7-4112942E1D5B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1D1D1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7" name="Imagen 6">
              <a:extLst>
                <a:ext uri="{FF2B5EF4-FFF2-40B4-BE49-F238E27FC236}">
                  <a16:creationId xmlns:a16="http://schemas.microsoft.com/office/drawing/2014/main" id="{E5F5C168-EA14-C841-ED1F-B58E5DCB90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2" y="0"/>
              <a:ext cx="1928411" cy="6858000"/>
            </a:xfrm>
            <a:prstGeom prst="rect">
              <a:avLst/>
            </a:prstGeom>
          </p:spPr>
        </p:pic>
      </p:grpSp>
      <p:sp>
        <p:nvSpPr>
          <p:cNvPr id="2" name="Marcador de texto 8">
            <a:extLst>
              <a:ext uri="{FF2B5EF4-FFF2-40B4-BE49-F238E27FC236}">
                <a16:creationId xmlns:a16="http://schemas.microsoft.com/office/drawing/2014/main" id="{95B126B1-1115-9113-65EE-A7785E53D3A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8569E751-F8EE-69BC-CAD0-08989C60CB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7C3BB5F2-8127-E84F-2643-BF198FD02C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8EE0EE4-ED8D-C0C8-9C3F-795D064BF21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tx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  <a:p>
            <a:pPr lvl="0"/>
            <a:endParaRPr lang="es-MX" dirty="0"/>
          </a:p>
          <a:p>
            <a:pPr marL="139700" marR="0" lvl="0" indent="-139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271457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Silueta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E83ED1B-D06C-C77A-7D77-AAABECC7E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 flipH="1" flipV="1"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1">
            <a:extLst>
              <a:ext uri="{FF2B5EF4-FFF2-40B4-BE49-F238E27FC236}">
                <a16:creationId xmlns:a16="http://schemas.microsoft.com/office/drawing/2014/main" id="{D5658321-93A8-8B8F-EA50-58F92C6A2D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FFEF6C93-5871-9B6F-FDAD-104A649AE1DE}"/>
              </a:ext>
            </a:extLst>
          </p:cNvPr>
          <p:cNvGrpSpPr/>
          <p:nvPr userDrawn="1"/>
        </p:nvGrpSpPr>
        <p:grpSpPr>
          <a:xfrm>
            <a:off x="9114311" y="0"/>
            <a:ext cx="3077689" cy="6858000"/>
            <a:chOff x="9114311" y="0"/>
            <a:chExt cx="3077689" cy="6858000"/>
          </a:xfrm>
        </p:grpSpPr>
        <p:sp>
          <p:nvSpPr>
            <p:cNvPr id="3" name="Rectángulo 2">
              <a:extLst>
                <a:ext uri="{FF2B5EF4-FFF2-40B4-BE49-F238E27FC236}">
                  <a16:creationId xmlns:a16="http://schemas.microsoft.com/office/drawing/2014/main" id="{A6429CF3-1C42-88A2-96DC-AC5F2A4D7855}"/>
                </a:ext>
              </a:extLst>
            </p:cNvPr>
            <p:cNvSpPr/>
            <p:nvPr/>
          </p:nvSpPr>
          <p:spPr>
            <a:xfrm>
              <a:off x="9975274" y="0"/>
              <a:ext cx="2216726" cy="6858000"/>
            </a:xfrm>
            <a:prstGeom prst="rect">
              <a:avLst/>
            </a:prstGeom>
            <a:solidFill>
              <a:srgbClr val="E0E0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dirty="0"/>
            </a:p>
          </p:txBody>
        </p:sp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533B867C-2235-228A-8989-94A4EFBF44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114311" y="0"/>
              <a:ext cx="1928411" cy="6858000"/>
            </a:xfrm>
            <a:prstGeom prst="rect">
              <a:avLst/>
            </a:prstGeom>
          </p:spPr>
        </p:pic>
      </p:grpSp>
      <p:sp>
        <p:nvSpPr>
          <p:cNvPr id="7" name="Marcador de texto 8">
            <a:extLst>
              <a:ext uri="{FF2B5EF4-FFF2-40B4-BE49-F238E27FC236}">
                <a16:creationId xmlns:a16="http://schemas.microsoft.com/office/drawing/2014/main" id="{F138323B-6CFA-2279-6904-3EB04594587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309" y="2864813"/>
            <a:ext cx="6689662" cy="1378003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chemeClr val="bg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D9C7BF0A-10CE-1A51-80BD-018B3EC239E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7309" y="740984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50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9" name="Marcador de texto 10">
            <a:extLst>
              <a:ext uri="{FF2B5EF4-FFF2-40B4-BE49-F238E27FC236}">
                <a16:creationId xmlns:a16="http://schemas.microsoft.com/office/drawing/2014/main" id="{34B6A6EF-6BCF-D539-1185-332FC5A74C9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309" y="1496114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3200" b="0" i="0" cap="none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11" name="Marcador de texto 8">
            <a:extLst>
              <a:ext uri="{FF2B5EF4-FFF2-40B4-BE49-F238E27FC236}">
                <a16:creationId xmlns:a16="http://schemas.microsoft.com/office/drawing/2014/main" id="{F9FA4A81-F53C-79CF-E32A-39A6C26819B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7309" y="4432356"/>
            <a:ext cx="6689662" cy="1684660"/>
          </a:xfrm>
        </p:spPr>
        <p:txBody>
          <a:bodyPr>
            <a:noAutofit/>
          </a:bodyPr>
          <a:lstStyle>
            <a:lvl1pPr marL="285750" indent="-285750" algn="l">
              <a:buFont typeface="Wingdings" pitchFamily="2" charset="2"/>
              <a:buChar char="§"/>
              <a:tabLst/>
              <a:defRPr lang="es-MX" sz="1500" kern="1200" spc="0" baseline="0" dirty="0">
                <a:solidFill>
                  <a:schemeClr val="bg1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  <a:p>
            <a:pPr lvl="0"/>
            <a:endParaRPr lang="es-MX" dirty="0"/>
          </a:p>
          <a:p>
            <a:pPr marL="139700" marR="0" lvl="0" indent="-1397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36081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Fondo Gris_Produ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AAFBB4E-6DE7-28E0-C296-A1D4D99A84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>
            <a:off x="0" y="6363478"/>
            <a:ext cx="12192000" cy="494522"/>
          </a:xfrm>
          <a:prstGeom prst="rect">
            <a:avLst/>
          </a:prstGeom>
        </p:spPr>
      </p:pic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97D76853-54AD-0FEF-A9B4-0610CF9014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239000" y="778"/>
            <a:ext cx="4953000" cy="6362700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>
                <a:latin typeface="Trebuchet MS" panose="020B070302020209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29FB226-458A-1C64-CF92-62698A6C91B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1067" y="3263794"/>
            <a:ext cx="5435600" cy="2756006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lang="es-MX" sz="1500" kern="1200" spc="0" baseline="0" dirty="0">
                <a:solidFill>
                  <a:srgbClr val="000000"/>
                </a:solidFill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  <a:sym typeface="Avenir Next Regular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10" name="Marcador de texto 10">
            <a:extLst>
              <a:ext uri="{FF2B5EF4-FFF2-40B4-BE49-F238E27FC236}">
                <a16:creationId xmlns:a16="http://schemas.microsoft.com/office/drawing/2014/main" id="{7EC45CD8-9F23-42F2-C199-6DD50C718AC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1067" y="1728656"/>
            <a:ext cx="5435600" cy="762000"/>
          </a:xfrm>
        </p:spPr>
        <p:txBody>
          <a:bodyPr>
            <a:normAutofit/>
          </a:bodyPr>
          <a:lstStyle>
            <a:lvl1pPr marL="0" indent="0">
              <a:buNone/>
              <a:defRPr sz="44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767E325-B0F2-487E-DF4D-A523BB6101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1067" y="2364698"/>
            <a:ext cx="5435600" cy="762000"/>
          </a:xfrm>
        </p:spPr>
        <p:txBody>
          <a:bodyPr>
            <a:normAutofit/>
          </a:bodyPr>
          <a:lstStyle>
            <a:lvl1pPr marL="0" indent="0">
              <a:buNone/>
              <a:defRPr sz="2800" b="0" i="0" cap="none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</p:spTree>
    <p:extLst>
      <p:ext uri="{BB962C8B-B14F-4D97-AF65-F5344CB8AC3E}">
        <p14:creationId xmlns:p14="http://schemas.microsoft.com/office/powerpoint/2010/main" val="31752681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3_Fondo_Plasta_Gris">
    <p:bg>
      <p:bgPr>
        <a:solidFill>
          <a:srgbClr val="E1E1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>
            <a:extLst>
              <a:ext uri="{FF2B5EF4-FFF2-40B4-BE49-F238E27FC236}">
                <a16:creationId xmlns:a16="http://schemas.microsoft.com/office/drawing/2014/main" id="{338775DC-F80B-EF5C-B896-EAAF36D6EB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B8A6E071-9433-1EF2-6BD1-6343833F8761}"/>
              </a:ext>
            </a:extLst>
          </p:cNvPr>
          <p:cNvSpPr/>
          <p:nvPr/>
        </p:nvSpPr>
        <p:spPr>
          <a:xfrm>
            <a:off x="784230" y="1889776"/>
            <a:ext cx="4451552" cy="4415395"/>
          </a:xfrm>
          <a:custGeom>
            <a:avLst/>
            <a:gdLst>
              <a:gd name="connsiteX0" fmla="*/ 0 w 4178808"/>
              <a:gd name="connsiteY0" fmla="*/ 0 h 4306824"/>
              <a:gd name="connsiteX1" fmla="*/ 4178808 w 4178808"/>
              <a:gd name="connsiteY1" fmla="*/ 192024 h 4306824"/>
              <a:gd name="connsiteX2" fmla="*/ 3474720 w 4178808"/>
              <a:gd name="connsiteY2" fmla="*/ 4306824 h 4306824"/>
              <a:gd name="connsiteX3" fmla="*/ 768096 w 4178808"/>
              <a:gd name="connsiteY3" fmla="*/ 3895344 h 4306824"/>
              <a:gd name="connsiteX4" fmla="*/ 0 w 4178808"/>
              <a:gd name="connsiteY4" fmla="*/ 0 h 4306824"/>
              <a:gd name="connsiteX0" fmla="*/ 0 w 4081800"/>
              <a:gd name="connsiteY0" fmla="*/ 0 h 4306824"/>
              <a:gd name="connsiteX1" fmla="*/ 4081800 w 4081800"/>
              <a:gd name="connsiteY1" fmla="*/ 192024 h 4306824"/>
              <a:gd name="connsiteX2" fmla="*/ 3474720 w 4081800"/>
              <a:gd name="connsiteY2" fmla="*/ 4306824 h 4306824"/>
              <a:gd name="connsiteX3" fmla="*/ 768096 w 4081800"/>
              <a:gd name="connsiteY3" fmla="*/ 3895344 h 4306824"/>
              <a:gd name="connsiteX4" fmla="*/ 0 w 4081800"/>
              <a:gd name="connsiteY4" fmla="*/ 0 h 4306824"/>
              <a:gd name="connsiteX0" fmla="*/ 0 w 4081800"/>
              <a:gd name="connsiteY0" fmla="*/ 0 h 4470893"/>
              <a:gd name="connsiteX1" fmla="*/ 4081800 w 4081800"/>
              <a:gd name="connsiteY1" fmla="*/ 192024 h 4470893"/>
              <a:gd name="connsiteX2" fmla="*/ 3355326 w 4081800"/>
              <a:gd name="connsiteY2" fmla="*/ 4470893 h 4470893"/>
              <a:gd name="connsiteX3" fmla="*/ 768096 w 4081800"/>
              <a:gd name="connsiteY3" fmla="*/ 3895344 h 4470893"/>
              <a:gd name="connsiteX4" fmla="*/ 0 w 4081800"/>
              <a:gd name="connsiteY4" fmla="*/ 0 h 4470893"/>
              <a:gd name="connsiteX0" fmla="*/ 0 w 4081800"/>
              <a:gd name="connsiteY0" fmla="*/ 0 h 4470893"/>
              <a:gd name="connsiteX1" fmla="*/ 4081800 w 4081800"/>
              <a:gd name="connsiteY1" fmla="*/ 192024 h 4470893"/>
              <a:gd name="connsiteX2" fmla="*/ 3355326 w 4081800"/>
              <a:gd name="connsiteY2" fmla="*/ 4470893 h 4470893"/>
              <a:gd name="connsiteX3" fmla="*/ 872566 w 4081800"/>
              <a:gd name="connsiteY3" fmla="*/ 3996911 h 4470893"/>
              <a:gd name="connsiteX4" fmla="*/ 0 w 4081800"/>
              <a:gd name="connsiteY4" fmla="*/ 0 h 4470893"/>
              <a:gd name="connsiteX0" fmla="*/ 0 w 4134035"/>
              <a:gd name="connsiteY0" fmla="*/ 0 h 4697465"/>
              <a:gd name="connsiteX1" fmla="*/ 4134035 w 4134035"/>
              <a:gd name="connsiteY1" fmla="*/ 418596 h 4697465"/>
              <a:gd name="connsiteX2" fmla="*/ 3407561 w 4134035"/>
              <a:gd name="connsiteY2" fmla="*/ 4697465 h 4697465"/>
              <a:gd name="connsiteX3" fmla="*/ 924801 w 4134035"/>
              <a:gd name="connsiteY3" fmla="*/ 4223483 h 4697465"/>
              <a:gd name="connsiteX4" fmla="*/ 0 w 4134035"/>
              <a:gd name="connsiteY4" fmla="*/ 0 h 4697465"/>
              <a:gd name="connsiteX0" fmla="*/ 0 w 4119111"/>
              <a:gd name="connsiteY0" fmla="*/ 0 h 4697465"/>
              <a:gd name="connsiteX1" fmla="*/ 4119111 w 4119111"/>
              <a:gd name="connsiteY1" fmla="*/ 567040 h 4697465"/>
              <a:gd name="connsiteX2" fmla="*/ 3407561 w 4119111"/>
              <a:gd name="connsiteY2" fmla="*/ 4697465 h 4697465"/>
              <a:gd name="connsiteX3" fmla="*/ 924801 w 4119111"/>
              <a:gd name="connsiteY3" fmla="*/ 4223483 h 4697465"/>
              <a:gd name="connsiteX4" fmla="*/ 0 w 4119111"/>
              <a:gd name="connsiteY4" fmla="*/ 0 h 46974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9111" h="4697465">
                <a:moveTo>
                  <a:pt x="0" y="0"/>
                </a:moveTo>
                <a:lnTo>
                  <a:pt x="4119111" y="567040"/>
                </a:lnTo>
                <a:lnTo>
                  <a:pt x="3407561" y="4697465"/>
                </a:lnTo>
                <a:lnTo>
                  <a:pt x="924801" y="4223483"/>
                </a:lnTo>
                <a:lnTo>
                  <a:pt x="0" y="0"/>
                </a:lnTo>
                <a:close/>
              </a:path>
            </a:pathLst>
          </a:custGeom>
          <a:solidFill>
            <a:srgbClr val="26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 dirty="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9D3F423F-B218-4ABB-C714-91D2ACD5EE83}"/>
              </a:ext>
            </a:extLst>
          </p:cNvPr>
          <p:cNvSpPr/>
          <p:nvPr/>
        </p:nvSpPr>
        <p:spPr>
          <a:xfrm>
            <a:off x="660575" y="2017612"/>
            <a:ext cx="4516067" cy="4048212"/>
          </a:xfrm>
          <a:custGeom>
            <a:avLst/>
            <a:gdLst>
              <a:gd name="connsiteX0" fmla="*/ 0 w 4178808"/>
              <a:gd name="connsiteY0" fmla="*/ 0 h 4306824"/>
              <a:gd name="connsiteX1" fmla="*/ 4178808 w 4178808"/>
              <a:gd name="connsiteY1" fmla="*/ 192024 h 4306824"/>
              <a:gd name="connsiteX2" fmla="*/ 3474720 w 4178808"/>
              <a:gd name="connsiteY2" fmla="*/ 4306824 h 4306824"/>
              <a:gd name="connsiteX3" fmla="*/ 768096 w 4178808"/>
              <a:gd name="connsiteY3" fmla="*/ 3895344 h 4306824"/>
              <a:gd name="connsiteX4" fmla="*/ 0 w 4178808"/>
              <a:gd name="connsiteY4" fmla="*/ 0 h 4306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78808" h="4306824">
                <a:moveTo>
                  <a:pt x="0" y="0"/>
                </a:moveTo>
                <a:lnTo>
                  <a:pt x="4178808" y="192024"/>
                </a:lnTo>
                <a:lnTo>
                  <a:pt x="3474720" y="4306824"/>
                </a:lnTo>
                <a:lnTo>
                  <a:pt x="768096" y="3895344"/>
                </a:lnTo>
                <a:lnTo>
                  <a:pt x="0" y="0"/>
                </a:lnTo>
                <a:close/>
              </a:path>
            </a:pathLst>
          </a:custGeom>
          <a:solidFill>
            <a:srgbClr val="EB262C">
              <a:alpha val="8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6154624-37C5-662C-6D11-C344F4F548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32043" y="2922209"/>
            <a:ext cx="2955925" cy="1879282"/>
          </a:xfrm>
        </p:spPr>
        <p:txBody>
          <a:bodyPr>
            <a:noAutofit/>
          </a:bodyPr>
          <a:lstStyle>
            <a:lvl1pPr marL="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  <a:lvl2pPr marL="4572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2pPr>
            <a:lvl3pPr marL="9144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3pPr>
            <a:lvl4pPr marL="13716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4pPr>
            <a:lvl5pPr marL="1828800" indent="0" algn="l">
              <a:buFont typeface="Arial" panose="020B0604020202020204" pitchFamily="34" charset="0"/>
              <a:buNone/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Insira o texto aqui</a:t>
            </a:r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E08BB7A5-89DB-81B8-0263-9B164DD778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0400" y="457200"/>
            <a:ext cx="5435600" cy="762000"/>
          </a:xfrm>
        </p:spPr>
        <p:txBody>
          <a:bodyPr>
            <a:normAutofit/>
          </a:bodyPr>
          <a:lstStyle>
            <a:lvl1pPr marL="0" indent="0">
              <a:buNone/>
              <a:defRPr sz="44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22B04704-B801-3CF7-0C67-AA347440F61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5760" y="1016265"/>
            <a:ext cx="5323840" cy="762000"/>
          </a:xfrm>
        </p:spPr>
        <p:txBody>
          <a:bodyPr>
            <a:normAutofit/>
          </a:bodyPr>
          <a:lstStyle>
            <a:lvl1pPr marL="0" indent="0">
              <a:buNone/>
              <a:defRPr sz="44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 aqui</a:t>
            </a:r>
          </a:p>
        </p:txBody>
      </p:sp>
    </p:spTree>
    <p:extLst>
      <p:ext uri="{BB962C8B-B14F-4D97-AF65-F5344CB8AC3E}">
        <p14:creationId xmlns:p14="http://schemas.microsoft.com/office/powerpoint/2010/main" val="14829055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Diseño personalizado_Roj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05DF16F1-3A7F-F242-B0CD-9379EB3F8D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 rot="5400000">
            <a:off x="-3247053" y="3247053"/>
            <a:ext cx="6858000" cy="363894"/>
          </a:xfrm>
          <a:prstGeom prst="rect">
            <a:avLst/>
          </a:prstGeom>
        </p:spPr>
      </p:pic>
      <p:sp>
        <p:nvSpPr>
          <p:cNvPr id="7" name="Marcador de texto 10">
            <a:extLst>
              <a:ext uri="{FF2B5EF4-FFF2-40B4-BE49-F238E27FC236}">
                <a16:creationId xmlns:a16="http://schemas.microsoft.com/office/drawing/2014/main" id="{6C46E767-88B0-ED73-D208-FF5BF25055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707" y="407786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3600" b="0" i="0" cap="all"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INSERir</a:t>
            </a:r>
            <a:r>
              <a:rPr lang="es-ES" sz="4400" b="0" spc="70" dirty="0">
                <a:solidFill>
                  <a:srgbClr val="EB262C"/>
                </a:solidFill>
                <a:latin typeface="Bahnschrift SemiCondensed" panose="020B0502040204020203" pitchFamily="34" charset="0"/>
              </a:rPr>
              <a:t> TÍTULO </a:t>
            </a:r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AQUi</a:t>
            </a:r>
            <a:endParaRPr lang="es-ES" sz="4400" b="0" spc="70" dirty="0">
              <a:solidFill>
                <a:srgbClr val="EB262C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8" name="Marcador de texto 10">
            <a:extLst>
              <a:ext uri="{FF2B5EF4-FFF2-40B4-BE49-F238E27FC236}">
                <a16:creationId xmlns:a16="http://schemas.microsoft.com/office/drawing/2014/main" id="{2B255710-7676-23AD-D614-4A3D2C7101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707" y="1162916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</p:spTree>
    <p:extLst>
      <p:ext uri="{BB962C8B-B14F-4D97-AF65-F5344CB8AC3E}">
        <p14:creationId xmlns:p14="http://schemas.microsoft.com/office/powerpoint/2010/main" val="29182049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Diseño personalizado_Neg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061BC86-FF57-C439-2040-A10D95CD5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3894" cy="6858000"/>
          </a:xfrm>
          <a:prstGeom prst="rect">
            <a:avLst/>
          </a:prstGeom>
        </p:spPr>
      </p:pic>
      <p:sp>
        <p:nvSpPr>
          <p:cNvPr id="2" name="Marcador de texto 10">
            <a:extLst>
              <a:ext uri="{FF2B5EF4-FFF2-40B4-BE49-F238E27FC236}">
                <a16:creationId xmlns:a16="http://schemas.microsoft.com/office/drawing/2014/main" id="{97273A08-5E8D-C96E-4C40-BEA04D72710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707" y="407786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3600" b="0" i="0" cap="all"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INSERir</a:t>
            </a:r>
            <a:r>
              <a:rPr lang="es-ES" sz="4400" b="0" spc="70" dirty="0">
                <a:solidFill>
                  <a:srgbClr val="EB262C"/>
                </a:solidFill>
                <a:latin typeface="Bahnschrift SemiCondensed" panose="020B0502040204020203" pitchFamily="34" charset="0"/>
              </a:rPr>
              <a:t> TÍTULO </a:t>
            </a:r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AQUi</a:t>
            </a:r>
            <a:endParaRPr lang="es-ES" sz="4400" b="0" spc="70" dirty="0">
              <a:solidFill>
                <a:srgbClr val="EB262C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173DA828-32D2-3C7A-592C-B8A61023E2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707" y="1162916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tx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</p:spTree>
    <p:extLst>
      <p:ext uri="{BB962C8B-B14F-4D97-AF65-F5344CB8AC3E}">
        <p14:creationId xmlns:p14="http://schemas.microsoft.com/office/powerpoint/2010/main" val="381488834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Diseño personalizado_Gris">
    <p:bg>
      <p:bgPr>
        <a:solidFill>
          <a:srgbClr val="2620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C51C45B5-760D-ABAC-982A-0160A65B93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3894" cy="6858000"/>
          </a:xfrm>
          <a:prstGeom prst="rect">
            <a:avLst/>
          </a:prstGeom>
        </p:spPr>
      </p:pic>
      <p:sp>
        <p:nvSpPr>
          <p:cNvPr id="3" name="Marcador de texto 10">
            <a:extLst>
              <a:ext uri="{FF2B5EF4-FFF2-40B4-BE49-F238E27FC236}">
                <a16:creationId xmlns:a16="http://schemas.microsoft.com/office/drawing/2014/main" id="{35BFBD4C-24EA-8611-FC3B-4FCB0D30AC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28707" y="407786"/>
            <a:ext cx="7974177" cy="762000"/>
          </a:xfrm>
        </p:spPr>
        <p:txBody>
          <a:bodyPr>
            <a:normAutofit/>
          </a:bodyPr>
          <a:lstStyle>
            <a:lvl1pPr marL="0" indent="0">
              <a:buNone/>
              <a:defRPr sz="36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INSERir</a:t>
            </a:r>
            <a:r>
              <a:rPr lang="es-ES" sz="4400" b="0" spc="70" dirty="0">
                <a:solidFill>
                  <a:srgbClr val="EB262C"/>
                </a:solidFill>
                <a:latin typeface="Bahnschrift SemiCondensed" panose="020B0502040204020203" pitchFamily="34" charset="0"/>
              </a:rPr>
              <a:t> TÍTULO </a:t>
            </a:r>
            <a:r>
              <a:rPr lang="es-ES" sz="4400" b="0" spc="70" dirty="0" err="1">
                <a:solidFill>
                  <a:srgbClr val="EB262C"/>
                </a:solidFill>
                <a:latin typeface="Bahnschrift SemiCondensed" panose="020B0502040204020203" pitchFamily="34" charset="0"/>
              </a:rPr>
              <a:t>AQUi</a:t>
            </a:r>
            <a:endParaRPr lang="es-ES" sz="4400" b="0" spc="70" dirty="0">
              <a:solidFill>
                <a:srgbClr val="EB262C"/>
              </a:solidFill>
              <a:latin typeface="Bahnschrift SemiCondensed" panose="020B0502040204020203" pitchFamily="34" charset="0"/>
            </a:endParaRPr>
          </a:p>
        </p:txBody>
      </p:sp>
      <p:sp>
        <p:nvSpPr>
          <p:cNvPr id="4" name="Marcador de texto 10">
            <a:extLst>
              <a:ext uri="{FF2B5EF4-FFF2-40B4-BE49-F238E27FC236}">
                <a16:creationId xmlns:a16="http://schemas.microsoft.com/office/drawing/2014/main" id="{23A8480B-9B67-E81E-E06C-1547ABE68CA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28707" y="1162916"/>
            <a:ext cx="6835019" cy="866941"/>
          </a:xfrm>
        </p:spPr>
        <p:txBody>
          <a:bodyPr>
            <a:normAutofit/>
          </a:bodyPr>
          <a:lstStyle>
            <a:lvl1pPr marL="0" indent="0">
              <a:buNone/>
              <a:defRPr sz="2000" b="0" i="0" cap="none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Insira a legenda aqui</a:t>
            </a:r>
          </a:p>
        </p:txBody>
      </p:sp>
    </p:spTree>
    <p:extLst>
      <p:ext uri="{BB962C8B-B14F-4D97-AF65-F5344CB8AC3E}">
        <p14:creationId xmlns:p14="http://schemas.microsoft.com/office/powerpoint/2010/main" val="4056024080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65FA4BA-8B62-4F7C-97AA-63B1408D9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18" name="Rectangle 59">
            <a:extLst>
              <a:ext uri="{FF2B5EF4-FFF2-40B4-BE49-F238E27FC236}">
                <a16:creationId xmlns:a16="http://schemas.microsoft.com/office/drawing/2014/main" id="{80245593-2629-DE93-FD4C-CC14C33C19EA}"/>
              </a:ext>
            </a:extLst>
          </p:cNvPr>
          <p:cNvSpPr/>
          <p:nvPr userDrawn="1"/>
        </p:nvSpPr>
        <p:spPr>
          <a:xfrm>
            <a:off x="5143712" y="3465340"/>
            <a:ext cx="20694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53565A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 Light"/>
              <a:ea typeface="+mn-ea"/>
              <a:cs typeface="+mn-cs"/>
            </a:endParaRPr>
          </a:p>
        </p:txBody>
      </p:sp>
      <p:sp>
        <p:nvSpPr>
          <p:cNvPr id="46" name="Marcador de texto 44">
            <a:extLst>
              <a:ext uri="{FF2B5EF4-FFF2-40B4-BE49-F238E27FC236}">
                <a16:creationId xmlns:a16="http://schemas.microsoft.com/office/drawing/2014/main" id="{E45C4C55-C69B-F5CF-8DC6-4B0E98E36B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367073" y="559254"/>
            <a:ext cx="7283450" cy="871537"/>
          </a:xfrm>
        </p:spPr>
        <p:txBody>
          <a:bodyPr anchor="ctr">
            <a:noAutofit/>
          </a:bodyPr>
          <a:lstStyle>
            <a:lvl1pPr marL="0" indent="0" algn="ctr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insira o título aqui</a:t>
            </a:r>
          </a:p>
        </p:txBody>
      </p:sp>
      <p:sp>
        <p:nvSpPr>
          <p:cNvPr id="48" name="Marcador de texto 47">
            <a:extLst>
              <a:ext uri="{FF2B5EF4-FFF2-40B4-BE49-F238E27FC236}">
                <a16:creationId xmlns:a16="http://schemas.microsoft.com/office/drawing/2014/main" id="{52ED828F-5C29-B0E1-390D-34D1B09F2AB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02187" y="1870075"/>
            <a:ext cx="5822363" cy="742407"/>
          </a:xfrm>
        </p:spPr>
        <p:txBody>
          <a:bodyPr>
            <a:noAutofit/>
          </a:bodyPr>
          <a:lstStyle>
            <a:lvl1pPr marL="171450" indent="-1714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2pPr>
            <a:lvl3pPr marL="12573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3pPr>
            <a:lvl4pPr marL="16573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4pPr>
            <a:lvl5pPr marL="21145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5" name="Marcador de texto 6">
            <a:extLst>
              <a:ext uri="{FF2B5EF4-FFF2-40B4-BE49-F238E27FC236}">
                <a16:creationId xmlns:a16="http://schemas.microsoft.com/office/drawing/2014/main" id="{D185FF82-4C17-D9DA-F265-0CEFED2BD43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941877" y="1835217"/>
            <a:ext cx="2221967" cy="704470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6045696 w 6199981"/>
              <a:gd name="connsiteY3" fmla="*/ 2095934 h 2464411"/>
              <a:gd name="connsiteX4" fmla="*/ 182065 w 6199981"/>
              <a:gd name="connsiteY4" fmla="*/ 2464411 h 2464411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4844955 w 6199981"/>
              <a:gd name="connsiteY3" fmla="*/ 2440759 h 2464411"/>
              <a:gd name="connsiteX4" fmla="*/ 182065 w 6199981"/>
              <a:gd name="connsiteY4" fmla="*/ 2464411 h 2464411"/>
              <a:gd name="connsiteX0" fmla="*/ 182065 w 4935372"/>
              <a:gd name="connsiteY0" fmla="*/ 2484695 h 2484695"/>
              <a:gd name="connsiteX1" fmla="*/ 0 w 4935372"/>
              <a:gd name="connsiteY1" fmla="*/ 296367 h 2484695"/>
              <a:gd name="connsiteX2" fmla="*/ 4935372 w 4935372"/>
              <a:gd name="connsiteY2" fmla="*/ 0 h 2484695"/>
              <a:gd name="connsiteX3" fmla="*/ 4844955 w 4935372"/>
              <a:gd name="connsiteY3" fmla="*/ 2461043 h 2484695"/>
              <a:gd name="connsiteX4" fmla="*/ 182065 w 4935372"/>
              <a:gd name="connsiteY4" fmla="*/ 2484695 h 248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5372" h="2484695">
                <a:moveTo>
                  <a:pt x="182065" y="2484695"/>
                </a:moveTo>
                <a:lnTo>
                  <a:pt x="0" y="296367"/>
                </a:lnTo>
                <a:lnTo>
                  <a:pt x="4935372" y="0"/>
                </a:lnTo>
                <a:lnTo>
                  <a:pt x="4844955" y="2461043"/>
                </a:lnTo>
                <a:lnTo>
                  <a:pt x="182065" y="2484695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TEMA</a:t>
            </a:r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A37F831B-C267-C06C-8CF8-1BFFA763CC6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14661" y="1771872"/>
            <a:ext cx="354381" cy="340463"/>
          </a:xfrm>
          <a:solidFill>
            <a:srgbClr val="1D1D1A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1</a:t>
            </a:r>
          </a:p>
        </p:txBody>
      </p:sp>
      <p:sp>
        <p:nvSpPr>
          <p:cNvPr id="22" name="Marcador de gráfico 21">
            <a:extLst>
              <a:ext uri="{FF2B5EF4-FFF2-40B4-BE49-F238E27FC236}">
                <a16:creationId xmlns:a16="http://schemas.microsoft.com/office/drawing/2014/main" id="{F74381A6-0172-C3A2-0CDF-CA00210DCDD2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>
          <a:xfrm rot="5400000">
            <a:off x="4406084" y="2037715"/>
            <a:ext cx="287338" cy="234950"/>
          </a:xfrm>
          <a:prstGeom prst="triangle">
            <a:avLst/>
          </a:prstGeom>
          <a:solidFill>
            <a:srgbClr val="74757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rgbClr val="747577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23" name="Marcador de texto 47">
            <a:extLst>
              <a:ext uri="{FF2B5EF4-FFF2-40B4-BE49-F238E27FC236}">
                <a16:creationId xmlns:a16="http://schemas.microsoft.com/office/drawing/2014/main" id="{68DAD7B1-B158-D1AC-CBF1-49C5EDB1B8D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02187" y="2924944"/>
            <a:ext cx="5822363" cy="742407"/>
          </a:xfrm>
        </p:spPr>
        <p:txBody>
          <a:bodyPr>
            <a:noAutofit/>
          </a:bodyPr>
          <a:lstStyle>
            <a:lvl1pPr marL="171450" indent="-1714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2pPr>
            <a:lvl3pPr marL="12573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3pPr>
            <a:lvl4pPr marL="16573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4pPr>
            <a:lvl5pPr marL="21145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6" name="Marcador de texto 6">
            <a:extLst>
              <a:ext uri="{FF2B5EF4-FFF2-40B4-BE49-F238E27FC236}">
                <a16:creationId xmlns:a16="http://schemas.microsoft.com/office/drawing/2014/main" id="{A2FA8647-A500-932A-9184-C193FCBFC74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941877" y="2890086"/>
            <a:ext cx="2221967" cy="704470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6045696 w 6199981"/>
              <a:gd name="connsiteY3" fmla="*/ 2095934 h 2464411"/>
              <a:gd name="connsiteX4" fmla="*/ 182065 w 6199981"/>
              <a:gd name="connsiteY4" fmla="*/ 2464411 h 2464411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4844955 w 6199981"/>
              <a:gd name="connsiteY3" fmla="*/ 2440759 h 2464411"/>
              <a:gd name="connsiteX4" fmla="*/ 182065 w 6199981"/>
              <a:gd name="connsiteY4" fmla="*/ 2464411 h 2464411"/>
              <a:gd name="connsiteX0" fmla="*/ 182065 w 4935372"/>
              <a:gd name="connsiteY0" fmla="*/ 2484695 h 2484695"/>
              <a:gd name="connsiteX1" fmla="*/ 0 w 4935372"/>
              <a:gd name="connsiteY1" fmla="*/ 296367 h 2484695"/>
              <a:gd name="connsiteX2" fmla="*/ 4935372 w 4935372"/>
              <a:gd name="connsiteY2" fmla="*/ 0 h 2484695"/>
              <a:gd name="connsiteX3" fmla="*/ 4844955 w 4935372"/>
              <a:gd name="connsiteY3" fmla="*/ 2461043 h 2484695"/>
              <a:gd name="connsiteX4" fmla="*/ 182065 w 4935372"/>
              <a:gd name="connsiteY4" fmla="*/ 2484695 h 248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5372" h="2484695">
                <a:moveTo>
                  <a:pt x="182065" y="2484695"/>
                </a:moveTo>
                <a:lnTo>
                  <a:pt x="0" y="296367"/>
                </a:lnTo>
                <a:lnTo>
                  <a:pt x="4935372" y="0"/>
                </a:lnTo>
                <a:lnTo>
                  <a:pt x="4844955" y="2461043"/>
                </a:lnTo>
                <a:lnTo>
                  <a:pt x="182065" y="2484695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TEMA</a:t>
            </a:r>
          </a:p>
        </p:txBody>
      </p:sp>
      <p:sp>
        <p:nvSpPr>
          <p:cNvPr id="27" name="Marcador de texto 19">
            <a:extLst>
              <a:ext uri="{FF2B5EF4-FFF2-40B4-BE49-F238E27FC236}">
                <a16:creationId xmlns:a16="http://schemas.microsoft.com/office/drawing/2014/main" id="{BA01560C-D6B0-5205-E029-A659FDBFC67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14661" y="2826741"/>
            <a:ext cx="354381" cy="340463"/>
          </a:xfrm>
          <a:solidFill>
            <a:srgbClr val="1D1D1A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2</a:t>
            </a:r>
          </a:p>
        </p:txBody>
      </p:sp>
      <p:sp>
        <p:nvSpPr>
          <p:cNvPr id="28" name="Marcador de gráfico 21">
            <a:extLst>
              <a:ext uri="{FF2B5EF4-FFF2-40B4-BE49-F238E27FC236}">
                <a16:creationId xmlns:a16="http://schemas.microsoft.com/office/drawing/2014/main" id="{48E9BDCD-C733-A47D-5F2D-003ABD08BEF1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>
          <a:xfrm rot="5400000">
            <a:off x="4406084" y="3092584"/>
            <a:ext cx="287338" cy="234950"/>
          </a:xfrm>
          <a:prstGeom prst="triangle">
            <a:avLst/>
          </a:prstGeom>
          <a:solidFill>
            <a:srgbClr val="74757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rgbClr val="747577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29" name="Marcador de texto 47">
            <a:extLst>
              <a:ext uri="{FF2B5EF4-FFF2-40B4-BE49-F238E27FC236}">
                <a16:creationId xmlns:a16="http://schemas.microsoft.com/office/drawing/2014/main" id="{0B82F8DB-BA9C-8F5A-58BF-8948DB0C94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02187" y="3992431"/>
            <a:ext cx="5822363" cy="742407"/>
          </a:xfrm>
        </p:spPr>
        <p:txBody>
          <a:bodyPr>
            <a:noAutofit/>
          </a:bodyPr>
          <a:lstStyle>
            <a:lvl1pPr marL="171450" indent="-1714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2pPr>
            <a:lvl3pPr marL="12573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3pPr>
            <a:lvl4pPr marL="16573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4pPr>
            <a:lvl5pPr marL="21145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30" name="Marcador de texto 6">
            <a:extLst>
              <a:ext uri="{FF2B5EF4-FFF2-40B4-BE49-F238E27FC236}">
                <a16:creationId xmlns:a16="http://schemas.microsoft.com/office/drawing/2014/main" id="{9C1FF83A-86DC-8823-4F49-8939B402E03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941877" y="3957573"/>
            <a:ext cx="2221967" cy="704470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6045696 w 6199981"/>
              <a:gd name="connsiteY3" fmla="*/ 2095934 h 2464411"/>
              <a:gd name="connsiteX4" fmla="*/ 182065 w 6199981"/>
              <a:gd name="connsiteY4" fmla="*/ 2464411 h 2464411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4844955 w 6199981"/>
              <a:gd name="connsiteY3" fmla="*/ 2440759 h 2464411"/>
              <a:gd name="connsiteX4" fmla="*/ 182065 w 6199981"/>
              <a:gd name="connsiteY4" fmla="*/ 2464411 h 2464411"/>
              <a:gd name="connsiteX0" fmla="*/ 182065 w 4935372"/>
              <a:gd name="connsiteY0" fmla="*/ 2484695 h 2484695"/>
              <a:gd name="connsiteX1" fmla="*/ 0 w 4935372"/>
              <a:gd name="connsiteY1" fmla="*/ 296367 h 2484695"/>
              <a:gd name="connsiteX2" fmla="*/ 4935372 w 4935372"/>
              <a:gd name="connsiteY2" fmla="*/ 0 h 2484695"/>
              <a:gd name="connsiteX3" fmla="*/ 4844955 w 4935372"/>
              <a:gd name="connsiteY3" fmla="*/ 2461043 h 2484695"/>
              <a:gd name="connsiteX4" fmla="*/ 182065 w 4935372"/>
              <a:gd name="connsiteY4" fmla="*/ 2484695 h 248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5372" h="2484695">
                <a:moveTo>
                  <a:pt x="182065" y="2484695"/>
                </a:moveTo>
                <a:lnTo>
                  <a:pt x="0" y="296367"/>
                </a:lnTo>
                <a:lnTo>
                  <a:pt x="4935372" y="0"/>
                </a:lnTo>
                <a:lnTo>
                  <a:pt x="4844955" y="2461043"/>
                </a:lnTo>
                <a:lnTo>
                  <a:pt x="182065" y="2484695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TEMA</a:t>
            </a:r>
          </a:p>
        </p:txBody>
      </p:sp>
      <p:sp>
        <p:nvSpPr>
          <p:cNvPr id="32" name="Marcador de texto 19">
            <a:extLst>
              <a:ext uri="{FF2B5EF4-FFF2-40B4-BE49-F238E27FC236}">
                <a16:creationId xmlns:a16="http://schemas.microsoft.com/office/drawing/2014/main" id="{3C0B7C9A-0B88-6F08-5FC6-3F6CAC6A9FE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814661" y="3894228"/>
            <a:ext cx="354381" cy="340463"/>
          </a:xfrm>
          <a:solidFill>
            <a:srgbClr val="1D1D1A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3</a:t>
            </a:r>
          </a:p>
        </p:txBody>
      </p:sp>
      <p:sp>
        <p:nvSpPr>
          <p:cNvPr id="34" name="Marcador de gráfico 21">
            <a:extLst>
              <a:ext uri="{FF2B5EF4-FFF2-40B4-BE49-F238E27FC236}">
                <a16:creationId xmlns:a16="http://schemas.microsoft.com/office/drawing/2014/main" id="{3606CCE4-5B2C-A2A4-A28B-288E7C15E2AC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>
          <a:xfrm rot="5400000">
            <a:off x="4406084" y="4160071"/>
            <a:ext cx="287338" cy="234950"/>
          </a:xfrm>
          <a:prstGeom prst="triangle">
            <a:avLst/>
          </a:prstGeom>
          <a:solidFill>
            <a:srgbClr val="74757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rgbClr val="747577"/>
                </a:solidFill>
              </a:defRPr>
            </a:lvl1pPr>
          </a:lstStyle>
          <a:p>
            <a:endParaRPr lang="es-MX" dirty="0"/>
          </a:p>
        </p:txBody>
      </p:sp>
      <p:sp>
        <p:nvSpPr>
          <p:cNvPr id="47" name="Marcador de texto 47">
            <a:extLst>
              <a:ext uri="{FF2B5EF4-FFF2-40B4-BE49-F238E27FC236}">
                <a16:creationId xmlns:a16="http://schemas.microsoft.com/office/drawing/2014/main" id="{52056746-80A3-7590-98E9-6606FB30FEF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802187" y="5085184"/>
            <a:ext cx="5822363" cy="742407"/>
          </a:xfrm>
        </p:spPr>
        <p:txBody>
          <a:bodyPr>
            <a:noAutofit/>
          </a:bodyPr>
          <a:lstStyle>
            <a:lvl1pPr marL="171450" indent="-1714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1pPr>
            <a:lvl2pPr marL="8001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2pPr>
            <a:lvl3pPr marL="1257300" indent="-34290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3pPr>
            <a:lvl4pPr marL="16573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4pPr>
            <a:lvl5pPr marL="2114550" indent="-285750">
              <a:buClr>
                <a:schemeClr val="tx1"/>
              </a:buClr>
              <a:buFont typeface="Wingdings" pitchFamily="2" charset="2"/>
              <a:buChar char="§"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0" name="Marcador de texto 6">
            <a:extLst>
              <a:ext uri="{FF2B5EF4-FFF2-40B4-BE49-F238E27FC236}">
                <a16:creationId xmlns:a16="http://schemas.microsoft.com/office/drawing/2014/main" id="{606A478E-98B2-8DF9-9C8C-A7F11F236A4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941877" y="5050326"/>
            <a:ext cx="2221967" cy="704470"/>
          </a:xfrm>
          <a:custGeom>
            <a:avLst/>
            <a:gdLst>
              <a:gd name="connsiteX0" fmla="*/ 0 w 5618162"/>
              <a:gd name="connsiteY0" fmla="*/ 1330325 h 1330325"/>
              <a:gd name="connsiteX1" fmla="*/ 332581 w 5618162"/>
              <a:gd name="connsiteY1" fmla="*/ 0 h 1330325"/>
              <a:gd name="connsiteX2" fmla="*/ 5618162 w 5618162"/>
              <a:gd name="connsiteY2" fmla="*/ 0 h 1330325"/>
              <a:gd name="connsiteX3" fmla="*/ 5285581 w 5618162"/>
              <a:gd name="connsiteY3" fmla="*/ 1330325 h 1330325"/>
              <a:gd name="connsiteX4" fmla="*/ 0 w 5618162"/>
              <a:gd name="connsiteY4" fmla="*/ 1330325 h 1330325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867400 w 6199981"/>
              <a:gd name="connsiteY3" fmla="*/ 1342201 h 1342201"/>
              <a:gd name="connsiteX4" fmla="*/ 581819 w 6199981"/>
              <a:gd name="connsiteY4" fmla="*/ 1342201 h 1342201"/>
              <a:gd name="connsiteX0" fmla="*/ 581819 w 6199981"/>
              <a:gd name="connsiteY0" fmla="*/ 1342201 h 1342201"/>
              <a:gd name="connsiteX1" fmla="*/ 0 w 6199981"/>
              <a:gd name="connsiteY1" fmla="*/ 0 h 1342201"/>
              <a:gd name="connsiteX2" fmla="*/ 6199981 w 6199981"/>
              <a:gd name="connsiteY2" fmla="*/ 11876 h 1342201"/>
              <a:gd name="connsiteX3" fmla="*/ 5701145 w 6199981"/>
              <a:gd name="connsiteY3" fmla="*/ 1330325 h 1342201"/>
              <a:gd name="connsiteX4" fmla="*/ 581819 w 6199981"/>
              <a:gd name="connsiteY4" fmla="*/ 1342201 h 1342201"/>
              <a:gd name="connsiteX0" fmla="*/ 581819 w 6199981"/>
              <a:gd name="connsiteY0" fmla="*/ 1618284 h 1618284"/>
              <a:gd name="connsiteX1" fmla="*/ 0 w 6199981"/>
              <a:gd name="connsiteY1" fmla="*/ 276083 h 1618284"/>
              <a:gd name="connsiteX2" fmla="*/ 6199981 w 6199981"/>
              <a:gd name="connsiteY2" fmla="*/ 0 h 1618284"/>
              <a:gd name="connsiteX3" fmla="*/ 5701145 w 6199981"/>
              <a:gd name="connsiteY3" fmla="*/ 1606408 h 1618284"/>
              <a:gd name="connsiteX4" fmla="*/ 581819 w 6199981"/>
              <a:gd name="connsiteY4" fmla="*/ 1618284 h 1618284"/>
              <a:gd name="connsiteX0" fmla="*/ 581819 w 6199981"/>
              <a:gd name="connsiteY0" fmla="*/ 1618284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581819 w 6199981"/>
              <a:gd name="connsiteY4" fmla="*/ 1618284 h 2095934"/>
              <a:gd name="connsiteX0" fmla="*/ 309802 w 6199981"/>
              <a:gd name="connsiteY0" fmla="*/ 2079018 h 2095934"/>
              <a:gd name="connsiteX1" fmla="*/ 0 w 6199981"/>
              <a:gd name="connsiteY1" fmla="*/ 276083 h 2095934"/>
              <a:gd name="connsiteX2" fmla="*/ 6199981 w 6199981"/>
              <a:gd name="connsiteY2" fmla="*/ 0 h 2095934"/>
              <a:gd name="connsiteX3" fmla="*/ 6045696 w 6199981"/>
              <a:gd name="connsiteY3" fmla="*/ 2095934 h 2095934"/>
              <a:gd name="connsiteX4" fmla="*/ 309802 w 6199981"/>
              <a:gd name="connsiteY4" fmla="*/ 2079018 h 2095934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6045696 w 6199981"/>
              <a:gd name="connsiteY3" fmla="*/ 2095934 h 2464411"/>
              <a:gd name="connsiteX4" fmla="*/ 182065 w 6199981"/>
              <a:gd name="connsiteY4" fmla="*/ 2464411 h 2464411"/>
              <a:gd name="connsiteX0" fmla="*/ 182065 w 6199981"/>
              <a:gd name="connsiteY0" fmla="*/ 2464411 h 2464411"/>
              <a:gd name="connsiteX1" fmla="*/ 0 w 6199981"/>
              <a:gd name="connsiteY1" fmla="*/ 276083 h 2464411"/>
              <a:gd name="connsiteX2" fmla="*/ 6199981 w 6199981"/>
              <a:gd name="connsiteY2" fmla="*/ 0 h 2464411"/>
              <a:gd name="connsiteX3" fmla="*/ 4844955 w 6199981"/>
              <a:gd name="connsiteY3" fmla="*/ 2440759 h 2464411"/>
              <a:gd name="connsiteX4" fmla="*/ 182065 w 6199981"/>
              <a:gd name="connsiteY4" fmla="*/ 2464411 h 2464411"/>
              <a:gd name="connsiteX0" fmla="*/ 182065 w 4935372"/>
              <a:gd name="connsiteY0" fmla="*/ 2484695 h 2484695"/>
              <a:gd name="connsiteX1" fmla="*/ 0 w 4935372"/>
              <a:gd name="connsiteY1" fmla="*/ 296367 h 2484695"/>
              <a:gd name="connsiteX2" fmla="*/ 4935372 w 4935372"/>
              <a:gd name="connsiteY2" fmla="*/ 0 h 2484695"/>
              <a:gd name="connsiteX3" fmla="*/ 4844955 w 4935372"/>
              <a:gd name="connsiteY3" fmla="*/ 2461043 h 2484695"/>
              <a:gd name="connsiteX4" fmla="*/ 182065 w 4935372"/>
              <a:gd name="connsiteY4" fmla="*/ 2484695 h 2484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35372" h="2484695">
                <a:moveTo>
                  <a:pt x="182065" y="2484695"/>
                </a:moveTo>
                <a:lnTo>
                  <a:pt x="0" y="296367"/>
                </a:lnTo>
                <a:lnTo>
                  <a:pt x="4935372" y="0"/>
                </a:lnTo>
                <a:lnTo>
                  <a:pt x="4844955" y="2461043"/>
                </a:lnTo>
                <a:lnTo>
                  <a:pt x="182065" y="2484695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TEMA</a:t>
            </a:r>
          </a:p>
        </p:txBody>
      </p:sp>
      <p:sp>
        <p:nvSpPr>
          <p:cNvPr id="52" name="Marcador de texto 19">
            <a:extLst>
              <a:ext uri="{FF2B5EF4-FFF2-40B4-BE49-F238E27FC236}">
                <a16:creationId xmlns:a16="http://schemas.microsoft.com/office/drawing/2014/main" id="{0CD6EEFF-75BA-443D-2AE9-7B86939B7E89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814661" y="4986981"/>
            <a:ext cx="354381" cy="340463"/>
          </a:xfrm>
          <a:solidFill>
            <a:srgbClr val="1D1D1A"/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s-MX" dirty="0"/>
              <a:t>4</a:t>
            </a:r>
          </a:p>
        </p:txBody>
      </p:sp>
      <p:sp>
        <p:nvSpPr>
          <p:cNvPr id="54" name="Marcador de gráfico 21">
            <a:extLst>
              <a:ext uri="{FF2B5EF4-FFF2-40B4-BE49-F238E27FC236}">
                <a16:creationId xmlns:a16="http://schemas.microsoft.com/office/drawing/2014/main" id="{161F0F3D-4244-E355-3767-DDE5CD34AECB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>
          <a:xfrm rot="5400000">
            <a:off x="4406084" y="5252824"/>
            <a:ext cx="287338" cy="234950"/>
          </a:xfrm>
          <a:prstGeom prst="triangle">
            <a:avLst/>
          </a:prstGeom>
          <a:solidFill>
            <a:srgbClr val="747577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00">
                <a:solidFill>
                  <a:srgbClr val="747577"/>
                </a:solidFill>
              </a:defRPr>
            </a:lvl1pPr>
          </a:lstStyle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860629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6" name="Marcador de texto 25">
            <a:extLst>
              <a:ext uri="{FF2B5EF4-FFF2-40B4-BE49-F238E27FC236}">
                <a16:creationId xmlns:a16="http://schemas.microsoft.com/office/drawing/2014/main" id="{B8DD1A43-A941-1203-E267-33E89CF74B13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8439902" y="1928926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44" name="Marcador de texto 25">
            <a:extLst>
              <a:ext uri="{FF2B5EF4-FFF2-40B4-BE49-F238E27FC236}">
                <a16:creationId xmlns:a16="http://schemas.microsoft.com/office/drawing/2014/main" id="{01160BC0-52C1-9777-46FA-86C175F73EA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799856" y="1928926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28" name="Marcador de texto 25">
            <a:extLst>
              <a:ext uri="{FF2B5EF4-FFF2-40B4-BE49-F238E27FC236}">
                <a16:creationId xmlns:a16="http://schemas.microsoft.com/office/drawing/2014/main" id="{3A37EBDE-70FF-B70D-A7B3-1AB68894C9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11216" y="1928926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32" name="Marcador de texto 29">
            <a:extLst>
              <a:ext uri="{FF2B5EF4-FFF2-40B4-BE49-F238E27FC236}">
                <a16:creationId xmlns:a16="http://schemas.microsoft.com/office/drawing/2014/main" id="{E3389896-60E1-D9E7-245C-2F3E6F55EAD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398576" y="1588088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EB252B"/>
          </a:solidFill>
        </p:spPr>
        <p:txBody>
          <a:bodyPr/>
          <a:lstStyle>
            <a:lvl1pPr marL="0" indent="0">
              <a:buNone/>
              <a:defRPr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3" name="Marcador de texto 34">
            <a:extLst>
              <a:ext uri="{FF2B5EF4-FFF2-40B4-BE49-F238E27FC236}">
                <a16:creationId xmlns:a16="http://schemas.microsoft.com/office/drawing/2014/main" id="{6BE5D546-EA05-05D0-0AF1-E7F2F5836D8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21287213" flipH="1">
            <a:off x="2298636" y="1679867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5" name="Marcador de posición de imagen 46">
            <a:extLst>
              <a:ext uri="{FF2B5EF4-FFF2-40B4-BE49-F238E27FC236}">
                <a16:creationId xmlns:a16="http://schemas.microsoft.com/office/drawing/2014/main" id="{031EEA3D-86B8-7274-30B1-2AE31017189D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2611190" y="1746947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0019D22B-6CBA-06E0-12F6-1C932B26BD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9588" y="936625"/>
            <a:ext cx="2762250" cy="388938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s-MX" dirty="0"/>
              <a:t>insira a legenda aqui</a:t>
            </a:r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2B97ACB9-C4AE-EB0F-4367-A063556BFCD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88366" y="407988"/>
            <a:ext cx="9331480" cy="528637"/>
          </a:xfrm>
        </p:spPr>
        <p:txBody>
          <a:bodyPr>
            <a:noAutofit/>
          </a:bodyPr>
          <a:lstStyle>
            <a:lvl1pPr marL="0" indent="0">
              <a:buNone/>
              <a:defRPr sz="3600" cap="all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3600" cap="all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3600" cap="all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3600" cap="all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3600" cap="all" baseline="0">
                <a:latin typeface="Bahnschrift SemiCondensed" panose="020B0502040204020203" pitchFamily="34" charset="0"/>
              </a:defRPr>
            </a:lvl5pPr>
          </a:lstStyle>
          <a:p>
            <a:r>
              <a:rPr lang="es-ES" b="0" spc="70" dirty="0">
                <a:solidFill>
                  <a:srgbClr val="262020"/>
                </a:solidFill>
                <a:latin typeface="Bahnschrift SemiCondensed" panose="020B0502040204020203" pitchFamily="34" charset="0"/>
              </a:rPr>
              <a:t>INSERIR TÍTULO AQUI</a:t>
            </a:r>
          </a:p>
        </p:txBody>
      </p:sp>
      <p:pic>
        <p:nvPicPr>
          <p:cNvPr id="16" name="Picture 4">
            <a:extLst>
              <a:ext uri="{FF2B5EF4-FFF2-40B4-BE49-F238E27FC236}">
                <a16:creationId xmlns:a16="http://schemas.microsoft.com/office/drawing/2014/main" id="{565FA4BA-8B62-4F7C-97AA-63B1408D9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23" name="object 63">
            <a:extLst>
              <a:ext uri="{FF2B5EF4-FFF2-40B4-BE49-F238E27FC236}">
                <a16:creationId xmlns:a16="http://schemas.microsoft.com/office/drawing/2014/main" id="{50D9DEE1-E9B3-1B0E-0682-107CEF1AA65C}"/>
              </a:ext>
            </a:extLst>
          </p:cNvPr>
          <p:cNvSpPr/>
          <p:nvPr/>
        </p:nvSpPr>
        <p:spPr>
          <a:xfrm>
            <a:off x="2308553" y="1687341"/>
            <a:ext cx="112636" cy="232311"/>
          </a:xfrm>
          <a:custGeom>
            <a:avLst/>
            <a:gdLst/>
            <a:ahLst/>
            <a:cxnLst/>
            <a:rect l="l" t="t" r="r" b="b"/>
            <a:pathLst>
              <a:path w="71119" h="146684">
                <a:moveTo>
                  <a:pt x="58248" y="0"/>
                </a:moveTo>
                <a:lnTo>
                  <a:pt x="0" y="146156"/>
                </a:lnTo>
                <a:lnTo>
                  <a:pt x="70782" y="146156"/>
                </a:lnTo>
                <a:lnTo>
                  <a:pt x="58248" y="0"/>
                </a:lnTo>
                <a:close/>
              </a:path>
            </a:pathLst>
          </a:custGeom>
          <a:solidFill>
            <a:srgbClr val="757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Marcador de texto 55">
            <a:extLst>
              <a:ext uri="{FF2B5EF4-FFF2-40B4-BE49-F238E27FC236}">
                <a16:creationId xmlns:a16="http://schemas.microsoft.com/office/drawing/2014/main" id="{B97E6A10-1C5E-A4E4-07D8-0656C9ECCDB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93800" y="2851150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8" name="Marcador de texto 55">
            <a:extLst>
              <a:ext uri="{FF2B5EF4-FFF2-40B4-BE49-F238E27FC236}">
                <a16:creationId xmlns:a16="http://schemas.microsoft.com/office/drawing/2014/main" id="{F75EA3A6-AFC1-A3A3-1938-22FD2A80467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034280" y="2851150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9" name="Marcador de texto 55">
            <a:extLst>
              <a:ext uri="{FF2B5EF4-FFF2-40B4-BE49-F238E27FC236}">
                <a16:creationId xmlns:a16="http://schemas.microsoft.com/office/drawing/2014/main" id="{81E890D8-F241-A43E-A03C-D2366AC45FF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664448" y="2851150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62" name="Marcador de texto 55">
            <a:extLst>
              <a:ext uri="{FF2B5EF4-FFF2-40B4-BE49-F238E27FC236}">
                <a16:creationId xmlns:a16="http://schemas.microsoft.com/office/drawing/2014/main" id="{CF74D44C-9759-19E1-5439-DC76F1602E2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93800" y="5246878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Insertar texto</a:t>
            </a:r>
          </a:p>
        </p:txBody>
      </p:sp>
      <p:sp>
        <p:nvSpPr>
          <p:cNvPr id="37" name="Marcador de texto 29">
            <a:extLst>
              <a:ext uri="{FF2B5EF4-FFF2-40B4-BE49-F238E27FC236}">
                <a16:creationId xmlns:a16="http://schemas.microsoft.com/office/drawing/2014/main" id="{FBF6F1C1-2C3B-F472-0147-9F00BEFE330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193194" y="1575114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1D1D1A"/>
          </a:solidFill>
        </p:spPr>
        <p:txBody>
          <a:bodyPr/>
          <a:lstStyle>
            <a:lvl1pPr marL="0" indent="0">
              <a:buNone/>
              <a:defRPr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8" name="Marcador de texto 34">
            <a:extLst>
              <a:ext uri="{FF2B5EF4-FFF2-40B4-BE49-F238E27FC236}">
                <a16:creationId xmlns:a16="http://schemas.microsoft.com/office/drawing/2014/main" id="{0CC38F24-D276-644E-6534-4C51B8E3395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21287213" flipH="1">
            <a:off x="6093254" y="1666893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9" name="Marcador de posición de imagen 46">
            <a:extLst>
              <a:ext uri="{FF2B5EF4-FFF2-40B4-BE49-F238E27FC236}">
                <a16:creationId xmlns:a16="http://schemas.microsoft.com/office/drawing/2014/main" id="{D8774FC0-F158-EB0A-8508-9C747AB04E59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6371701" y="1725735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40" name="Marcador de texto 29">
            <a:extLst>
              <a:ext uri="{FF2B5EF4-FFF2-40B4-BE49-F238E27FC236}">
                <a16:creationId xmlns:a16="http://schemas.microsoft.com/office/drawing/2014/main" id="{A84A0B12-FB47-2F68-A70A-DBADF128062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827903" y="1588088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41" name="Marcador de texto 34">
            <a:extLst>
              <a:ext uri="{FF2B5EF4-FFF2-40B4-BE49-F238E27FC236}">
                <a16:creationId xmlns:a16="http://schemas.microsoft.com/office/drawing/2014/main" id="{70409E33-3BC5-0104-3E35-C366434FE2D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21287213" flipH="1">
            <a:off x="9727963" y="1679867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42" name="Marcador de posición de imagen 46">
            <a:extLst>
              <a:ext uri="{FF2B5EF4-FFF2-40B4-BE49-F238E27FC236}">
                <a16:creationId xmlns:a16="http://schemas.microsoft.com/office/drawing/2014/main" id="{1446211A-DBEB-7A23-5C50-3C325E60D81D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0006410" y="1765530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9" name="Marcador de texto 25">
            <a:extLst>
              <a:ext uri="{FF2B5EF4-FFF2-40B4-BE49-F238E27FC236}">
                <a16:creationId xmlns:a16="http://schemas.microsoft.com/office/drawing/2014/main" id="{467737B4-466A-27D6-1D5E-061F610EE2F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1011216" y="4321294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70" name="Marcador de texto 55">
            <a:extLst>
              <a:ext uri="{FF2B5EF4-FFF2-40B4-BE49-F238E27FC236}">
                <a16:creationId xmlns:a16="http://schemas.microsoft.com/office/drawing/2014/main" id="{E267EB56-4A95-9C3B-CBD1-A09179513576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235762" y="5243518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1" name="Marcador de texto 29">
            <a:extLst>
              <a:ext uri="{FF2B5EF4-FFF2-40B4-BE49-F238E27FC236}">
                <a16:creationId xmlns:a16="http://schemas.microsoft.com/office/drawing/2014/main" id="{711E9411-ED35-0B53-110C-EB5DCE6BFCAA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399217" y="3980456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72" name="Marcador de texto 34">
            <a:extLst>
              <a:ext uri="{FF2B5EF4-FFF2-40B4-BE49-F238E27FC236}">
                <a16:creationId xmlns:a16="http://schemas.microsoft.com/office/drawing/2014/main" id="{4C6AD59A-EFA7-ED3B-CEE6-0545E8A2ACDF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 rot="21287213" flipH="1">
            <a:off x="2299277" y="4072235"/>
            <a:ext cx="112637" cy="232311"/>
          </a:xfrm>
          <a:prstGeom prst="rtTriangle">
            <a:avLst/>
          </a:prstGeom>
          <a:solidFill>
            <a:srgbClr val="EB252B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73" name="Marcador de posición de imagen 46">
            <a:extLst>
              <a:ext uri="{FF2B5EF4-FFF2-40B4-BE49-F238E27FC236}">
                <a16:creationId xmlns:a16="http://schemas.microsoft.com/office/drawing/2014/main" id="{B0BD457D-CF6A-867B-9A21-5BC1EA955E27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577724" y="4157898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80" name="Marcador de texto 25">
            <a:extLst>
              <a:ext uri="{FF2B5EF4-FFF2-40B4-BE49-F238E27FC236}">
                <a16:creationId xmlns:a16="http://schemas.microsoft.com/office/drawing/2014/main" id="{F60BCEBE-5B16-71F9-1158-BFB4ED02535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4793506" y="4345554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81" name="Marcador de texto 29">
            <a:extLst>
              <a:ext uri="{FF2B5EF4-FFF2-40B4-BE49-F238E27FC236}">
                <a16:creationId xmlns:a16="http://schemas.microsoft.com/office/drawing/2014/main" id="{7226D873-2ABE-59DD-FC12-8FFFF924E273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6180866" y="4004716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EB252B"/>
          </a:solidFill>
        </p:spPr>
        <p:txBody>
          <a:bodyPr/>
          <a:lstStyle>
            <a:lvl1pPr marL="0" indent="0">
              <a:buNone/>
              <a:defRPr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82" name="Marcador de texto 34">
            <a:extLst>
              <a:ext uri="{FF2B5EF4-FFF2-40B4-BE49-F238E27FC236}">
                <a16:creationId xmlns:a16="http://schemas.microsoft.com/office/drawing/2014/main" id="{EA451B3E-4C4D-4F15-7700-3876CD5535D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 rot="21287213" flipH="1">
            <a:off x="6080926" y="4096495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83" name="Marcador de posición de imagen 46">
            <a:extLst>
              <a:ext uri="{FF2B5EF4-FFF2-40B4-BE49-F238E27FC236}">
                <a16:creationId xmlns:a16="http://schemas.microsoft.com/office/drawing/2014/main" id="{F59A5F41-3E5C-0C90-0E47-5159664747EF}"/>
              </a:ext>
            </a:extLst>
          </p:cNvPr>
          <p:cNvSpPr>
            <a:spLocks noGrp="1"/>
          </p:cNvSpPr>
          <p:nvPr>
            <p:ph type="pic" sz="quarter" idx="56" hasCustomPrompt="1"/>
          </p:nvPr>
        </p:nvSpPr>
        <p:spPr>
          <a:xfrm>
            <a:off x="6393480" y="4163575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84" name="object 63">
            <a:extLst>
              <a:ext uri="{FF2B5EF4-FFF2-40B4-BE49-F238E27FC236}">
                <a16:creationId xmlns:a16="http://schemas.microsoft.com/office/drawing/2014/main" id="{C8BC3617-895A-B4A2-542E-685D869106FD}"/>
              </a:ext>
            </a:extLst>
          </p:cNvPr>
          <p:cNvSpPr/>
          <p:nvPr userDrawn="1"/>
        </p:nvSpPr>
        <p:spPr>
          <a:xfrm>
            <a:off x="6090843" y="4103969"/>
            <a:ext cx="112636" cy="232311"/>
          </a:xfrm>
          <a:custGeom>
            <a:avLst/>
            <a:gdLst/>
            <a:ahLst/>
            <a:cxnLst/>
            <a:rect l="l" t="t" r="r" b="b"/>
            <a:pathLst>
              <a:path w="71119" h="146684">
                <a:moveTo>
                  <a:pt x="58248" y="0"/>
                </a:moveTo>
                <a:lnTo>
                  <a:pt x="0" y="146156"/>
                </a:lnTo>
                <a:lnTo>
                  <a:pt x="70782" y="146156"/>
                </a:lnTo>
                <a:lnTo>
                  <a:pt x="58248" y="0"/>
                </a:lnTo>
                <a:close/>
              </a:path>
            </a:pathLst>
          </a:custGeom>
          <a:solidFill>
            <a:srgbClr val="75757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Marcador de texto 55">
            <a:extLst>
              <a:ext uri="{FF2B5EF4-FFF2-40B4-BE49-F238E27FC236}">
                <a16:creationId xmlns:a16="http://schemas.microsoft.com/office/drawing/2014/main" id="{145B3E58-DBBA-7ECB-11EF-CBF1B27C80B6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4976090" y="5267778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91" name="Marcador de texto 25">
            <a:extLst>
              <a:ext uri="{FF2B5EF4-FFF2-40B4-BE49-F238E27FC236}">
                <a16:creationId xmlns:a16="http://schemas.microsoft.com/office/drawing/2014/main" id="{85D08A81-5046-4B72-8209-D9056B7FD530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8440619" y="4367602"/>
            <a:ext cx="2539824" cy="1869551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92" name="Marcador de texto 55">
            <a:extLst>
              <a:ext uri="{FF2B5EF4-FFF2-40B4-BE49-F238E27FC236}">
                <a16:creationId xmlns:a16="http://schemas.microsoft.com/office/drawing/2014/main" id="{1D550D82-422E-995F-20CB-F40867CAECBD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8675043" y="5289826"/>
            <a:ext cx="2155825" cy="766763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93" name="Marcador de texto 29">
            <a:extLst>
              <a:ext uri="{FF2B5EF4-FFF2-40B4-BE49-F238E27FC236}">
                <a16:creationId xmlns:a16="http://schemas.microsoft.com/office/drawing/2014/main" id="{4706D037-FB4C-0410-232C-CA2F722463EA}"/>
              </a:ext>
            </a:extLst>
          </p:cNvPr>
          <p:cNvSpPr>
            <a:spLocks noGrp="1"/>
          </p:cNvSpPr>
          <p:nvPr>
            <p:ph type="body" sz="quarter" idx="60" hasCustomPrompt="1"/>
          </p:nvPr>
        </p:nvSpPr>
        <p:spPr>
          <a:xfrm>
            <a:off x="9833957" y="4013790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1D1D1A"/>
          </a:solidFill>
        </p:spPr>
        <p:txBody>
          <a:bodyPr/>
          <a:lstStyle>
            <a:lvl1pPr marL="0" indent="0">
              <a:buNone/>
              <a:defRPr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94" name="Marcador de texto 34">
            <a:extLst>
              <a:ext uri="{FF2B5EF4-FFF2-40B4-BE49-F238E27FC236}">
                <a16:creationId xmlns:a16="http://schemas.microsoft.com/office/drawing/2014/main" id="{286F027D-1F1C-DEB4-F9FF-7FF3E335B2A6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 rot="21287213" flipH="1">
            <a:off x="9734017" y="4105569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95" name="Marcador de posición de imagen 46">
            <a:extLst>
              <a:ext uri="{FF2B5EF4-FFF2-40B4-BE49-F238E27FC236}">
                <a16:creationId xmlns:a16="http://schemas.microsoft.com/office/drawing/2014/main" id="{E43BBBD9-B2D5-9B77-2108-7F54FFAB582E}"/>
              </a:ext>
            </a:extLst>
          </p:cNvPr>
          <p:cNvSpPr>
            <a:spLocks noGrp="1"/>
          </p:cNvSpPr>
          <p:nvPr>
            <p:ph type="pic" sz="quarter" idx="62" hasCustomPrompt="1"/>
          </p:nvPr>
        </p:nvSpPr>
        <p:spPr>
          <a:xfrm>
            <a:off x="10012464" y="416441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38947947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Lateral Negr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A41E1F2-8892-5A9E-FCC7-AAF2CD3E3A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"/>
          <a:stretch/>
        </p:blipFill>
        <p:spPr>
          <a:xfrm>
            <a:off x="8981629" y="0"/>
            <a:ext cx="3210370" cy="6858000"/>
          </a:xfrm>
          <a:prstGeom prst="rect">
            <a:avLst/>
          </a:prstGeom>
        </p:spPr>
      </p:pic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BC4DFC4F-39BA-8F77-C8E0-BD3385468C7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94181" y="2118704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0" name="Marcador de texto 38">
            <a:extLst>
              <a:ext uri="{FF2B5EF4-FFF2-40B4-BE49-F238E27FC236}">
                <a16:creationId xmlns:a16="http://schemas.microsoft.com/office/drawing/2014/main" id="{96E018E8-BDC5-A892-12C6-8B9E879421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96209" y="2630301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41" name="Marcador de texto 38">
            <a:extLst>
              <a:ext uri="{FF2B5EF4-FFF2-40B4-BE49-F238E27FC236}">
                <a16:creationId xmlns:a16="http://schemas.microsoft.com/office/drawing/2014/main" id="{CCA0F1D4-92EF-ABC1-8EBB-AD730F4FEA9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99234" y="3292076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2" name="Marcador de texto 38">
            <a:extLst>
              <a:ext uri="{FF2B5EF4-FFF2-40B4-BE49-F238E27FC236}">
                <a16:creationId xmlns:a16="http://schemas.microsoft.com/office/drawing/2014/main" id="{B45346B5-A7C3-90E8-BA1D-E9F83895271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96209" y="3896757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6" name="Marcador de texto 25">
            <a:extLst>
              <a:ext uri="{FF2B5EF4-FFF2-40B4-BE49-F238E27FC236}">
                <a16:creationId xmlns:a16="http://schemas.microsoft.com/office/drawing/2014/main" id="{1F956D29-1EE4-014B-8AA7-B3B810E5F92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3816880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17" name="Marcador de texto 29">
            <a:extLst>
              <a:ext uri="{FF2B5EF4-FFF2-40B4-BE49-F238E27FC236}">
                <a16:creationId xmlns:a16="http://schemas.microsoft.com/office/drawing/2014/main" id="{E4EEE2EE-7373-7BBF-F3BC-E7432B90B25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03313" y="3497314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18" name="Marcador de texto 34">
            <a:extLst>
              <a:ext uri="{FF2B5EF4-FFF2-40B4-BE49-F238E27FC236}">
                <a16:creationId xmlns:a16="http://schemas.microsoft.com/office/drawing/2014/main" id="{593CECCB-CFDE-B7E0-A073-62C11DB59F5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21287213" flipH="1">
            <a:off x="3203373" y="3589093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19" name="Marcador de texto 25">
            <a:extLst>
              <a:ext uri="{FF2B5EF4-FFF2-40B4-BE49-F238E27FC236}">
                <a16:creationId xmlns:a16="http://schemas.microsoft.com/office/drawing/2014/main" id="{3A2239F4-F22D-F25F-575A-C6D2DCF053D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8313" y="557213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20" name="Marcador de texto 29">
            <a:extLst>
              <a:ext uri="{FF2B5EF4-FFF2-40B4-BE49-F238E27FC236}">
                <a16:creationId xmlns:a16="http://schemas.microsoft.com/office/drawing/2014/main" id="{2022812A-4707-F670-D402-E57CFBD3625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3313" y="235130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1" name="Marcador de texto 34">
            <a:extLst>
              <a:ext uri="{FF2B5EF4-FFF2-40B4-BE49-F238E27FC236}">
                <a16:creationId xmlns:a16="http://schemas.microsoft.com/office/drawing/2014/main" id="{6D161FFF-25D7-B0F6-1BAF-22CA37CFAE4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21287213" flipH="1">
            <a:off x="3203373" y="326909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2" name="Marcador de texto 25">
            <a:extLst>
              <a:ext uri="{FF2B5EF4-FFF2-40B4-BE49-F238E27FC236}">
                <a16:creationId xmlns:a16="http://schemas.microsoft.com/office/drawing/2014/main" id="{CEDCD0E7-901E-C367-B09B-04512A6A0ED2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7246" y="557213"/>
            <a:ext cx="3406823" cy="571076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23" name="Marcador de posición de imagen 46">
            <a:extLst>
              <a:ext uri="{FF2B5EF4-FFF2-40B4-BE49-F238E27FC236}">
                <a16:creationId xmlns:a16="http://schemas.microsoft.com/office/drawing/2014/main" id="{EB62BA26-CA8C-A4C4-FBE2-99525BFE12F3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81820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24" name="Marcador de texto 55">
            <a:extLst>
              <a:ext uri="{FF2B5EF4-FFF2-40B4-BE49-F238E27FC236}">
                <a16:creationId xmlns:a16="http://schemas.microsoft.com/office/drawing/2014/main" id="{92A81C8F-9169-787E-F7AA-6A57FE2AE94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130" y="145875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5" name="Marcador de texto 55">
            <a:extLst>
              <a:ext uri="{FF2B5EF4-FFF2-40B4-BE49-F238E27FC236}">
                <a16:creationId xmlns:a16="http://schemas.microsoft.com/office/drawing/2014/main" id="{63D375ED-EF34-C755-9459-AAC9937DE89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29251" y="1345339"/>
            <a:ext cx="2627073" cy="4573452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26" name="Marcador de texto 29">
            <a:extLst>
              <a:ext uri="{FF2B5EF4-FFF2-40B4-BE49-F238E27FC236}">
                <a16:creationId xmlns:a16="http://schemas.microsoft.com/office/drawing/2014/main" id="{08F50324-FD22-2814-A3E5-F689C6696CD9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10341" y="226892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EB252B"/>
          </a:solidFill>
        </p:spPr>
        <p:txBody>
          <a:bodyPr/>
          <a:lstStyle>
            <a:lvl1pPr marL="0" indent="0">
              <a:buNone/>
              <a:defRPr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7" name="Marcador de texto 34">
            <a:extLst>
              <a:ext uri="{FF2B5EF4-FFF2-40B4-BE49-F238E27FC236}">
                <a16:creationId xmlns:a16="http://schemas.microsoft.com/office/drawing/2014/main" id="{794203E0-0E51-3D07-B84B-66D0B2F812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21287213" flipH="1">
            <a:off x="7110401" y="318671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8" name="Marcador de texto 55">
            <a:extLst>
              <a:ext uri="{FF2B5EF4-FFF2-40B4-BE49-F238E27FC236}">
                <a16:creationId xmlns:a16="http://schemas.microsoft.com/office/drawing/2014/main" id="{45727C74-3CE7-4B1B-7309-47EA0BD87A5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130" y="463434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31" name="Marcador de posición de imagen 46">
            <a:extLst>
              <a:ext uri="{FF2B5EF4-FFF2-40B4-BE49-F238E27FC236}">
                <a16:creationId xmlns:a16="http://schemas.microsoft.com/office/drawing/2014/main" id="{6197DA8E-6EB7-3FE0-9D82-7D2A6CD6108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22955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32" name="Marcador de posición de imagen 46">
            <a:extLst>
              <a:ext uri="{FF2B5EF4-FFF2-40B4-BE49-F238E27FC236}">
                <a16:creationId xmlns:a16="http://schemas.microsoft.com/office/drawing/2014/main" id="{5D3A15C1-6FC7-E24B-470A-50ABCEB0F3B0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81820" y="3674756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1700426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B7E06E-0AC2-BD73-ADAE-1F693BE610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arcador de texto 3">
            <a:extLst>
              <a:ext uri="{FF2B5EF4-FFF2-40B4-BE49-F238E27FC236}">
                <a16:creationId xmlns:a16="http://schemas.microsoft.com/office/drawing/2014/main" id="{BE0479A3-98D0-E32A-9C4F-AE7BB82E9AA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47343" y="775389"/>
            <a:ext cx="3427948" cy="3485667"/>
          </a:xfrm>
          <a:custGeom>
            <a:avLst/>
            <a:gdLst>
              <a:gd name="connsiteX0" fmla="*/ 0 w 4518025"/>
              <a:gd name="connsiteY0" fmla="*/ 3459163 h 3459163"/>
              <a:gd name="connsiteX1" fmla="*/ 864791 w 4518025"/>
              <a:gd name="connsiteY1" fmla="*/ 0 h 3459163"/>
              <a:gd name="connsiteX2" fmla="*/ 4518025 w 4518025"/>
              <a:gd name="connsiteY2" fmla="*/ 0 h 3459163"/>
              <a:gd name="connsiteX3" fmla="*/ 3653234 w 4518025"/>
              <a:gd name="connsiteY3" fmla="*/ 3459163 h 3459163"/>
              <a:gd name="connsiteX4" fmla="*/ 0 w 4518025"/>
              <a:gd name="connsiteY4" fmla="*/ 3459163 h 3459163"/>
              <a:gd name="connsiteX0" fmla="*/ 261644 w 4779669"/>
              <a:gd name="connsiteY0" fmla="*/ 3459163 h 3459163"/>
              <a:gd name="connsiteX1" fmla="*/ 0 w 4779669"/>
              <a:gd name="connsiteY1" fmla="*/ 106017 h 3459163"/>
              <a:gd name="connsiteX2" fmla="*/ 4779669 w 4779669"/>
              <a:gd name="connsiteY2" fmla="*/ 0 h 3459163"/>
              <a:gd name="connsiteX3" fmla="*/ 3914878 w 4779669"/>
              <a:gd name="connsiteY3" fmla="*/ 3459163 h 3459163"/>
              <a:gd name="connsiteX4" fmla="*/ 261644 w 4779669"/>
              <a:gd name="connsiteY4" fmla="*/ 3459163 h 3459163"/>
              <a:gd name="connsiteX0" fmla="*/ 261644 w 3914878"/>
              <a:gd name="connsiteY0" fmla="*/ 3697702 h 3697702"/>
              <a:gd name="connsiteX1" fmla="*/ 0 w 3914878"/>
              <a:gd name="connsiteY1" fmla="*/ 344556 h 3697702"/>
              <a:gd name="connsiteX2" fmla="*/ 3427948 w 3914878"/>
              <a:gd name="connsiteY2" fmla="*/ 0 h 3697702"/>
              <a:gd name="connsiteX3" fmla="*/ 3914878 w 3914878"/>
              <a:gd name="connsiteY3" fmla="*/ 3697702 h 3697702"/>
              <a:gd name="connsiteX4" fmla="*/ 261644 w 3914878"/>
              <a:gd name="connsiteY4" fmla="*/ 3697702 h 3697702"/>
              <a:gd name="connsiteX0" fmla="*/ 261644 w 3427948"/>
              <a:gd name="connsiteY0" fmla="*/ 3697702 h 3697702"/>
              <a:gd name="connsiteX1" fmla="*/ 0 w 3427948"/>
              <a:gd name="connsiteY1" fmla="*/ 344556 h 3697702"/>
              <a:gd name="connsiteX2" fmla="*/ 3427948 w 3427948"/>
              <a:gd name="connsiteY2" fmla="*/ 0 h 3697702"/>
              <a:gd name="connsiteX3" fmla="*/ 2708930 w 3427948"/>
              <a:gd name="connsiteY3" fmla="*/ 3154363 h 3697702"/>
              <a:gd name="connsiteX4" fmla="*/ 261644 w 3427948"/>
              <a:gd name="connsiteY4" fmla="*/ 3697702 h 3697702"/>
              <a:gd name="connsiteX0" fmla="*/ 261644 w 3427948"/>
              <a:gd name="connsiteY0" fmla="*/ 3697702 h 3697702"/>
              <a:gd name="connsiteX1" fmla="*/ 0 w 3427948"/>
              <a:gd name="connsiteY1" fmla="*/ 344556 h 3697702"/>
              <a:gd name="connsiteX2" fmla="*/ 3427948 w 3427948"/>
              <a:gd name="connsiteY2" fmla="*/ 0 h 3697702"/>
              <a:gd name="connsiteX3" fmla="*/ 3225765 w 3427948"/>
              <a:gd name="connsiteY3" fmla="*/ 3591685 h 3697702"/>
              <a:gd name="connsiteX4" fmla="*/ 261644 w 3427948"/>
              <a:gd name="connsiteY4" fmla="*/ 3697702 h 3697702"/>
              <a:gd name="connsiteX0" fmla="*/ 751974 w 3427948"/>
              <a:gd name="connsiteY0" fmla="*/ 3406155 h 3591685"/>
              <a:gd name="connsiteX1" fmla="*/ 0 w 3427948"/>
              <a:gd name="connsiteY1" fmla="*/ 344556 h 3591685"/>
              <a:gd name="connsiteX2" fmla="*/ 3427948 w 3427948"/>
              <a:gd name="connsiteY2" fmla="*/ 0 h 3591685"/>
              <a:gd name="connsiteX3" fmla="*/ 3225765 w 3427948"/>
              <a:gd name="connsiteY3" fmla="*/ 3591685 h 3591685"/>
              <a:gd name="connsiteX4" fmla="*/ 751974 w 3427948"/>
              <a:gd name="connsiteY4" fmla="*/ 3406155 h 3591685"/>
              <a:gd name="connsiteX0" fmla="*/ 301400 w 3427948"/>
              <a:gd name="connsiteY0" fmla="*/ 3339895 h 3591685"/>
              <a:gd name="connsiteX1" fmla="*/ 0 w 3427948"/>
              <a:gd name="connsiteY1" fmla="*/ 344556 h 3591685"/>
              <a:gd name="connsiteX2" fmla="*/ 3427948 w 3427948"/>
              <a:gd name="connsiteY2" fmla="*/ 0 h 3591685"/>
              <a:gd name="connsiteX3" fmla="*/ 3225765 w 3427948"/>
              <a:gd name="connsiteY3" fmla="*/ 3591685 h 3591685"/>
              <a:gd name="connsiteX4" fmla="*/ 301400 w 3427948"/>
              <a:gd name="connsiteY4" fmla="*/ 3339895 h 3591685"/>
              <a:gd name="connsiteX0" fmla="*/ 301400 w 3427948"/>
              <a:gd name="connsiteY0" fmla="*/ 3339895 h 3406155"/>
              <a:gd name="connsiteX1" fmla="*/ 0 w 3427948"/>
              <a:gd name="connsiteY1" fmla="*/ 344556 h 3406155"/>
              <a:gd name="connsiteX2" fmla="*/ 3427948 w 3427948"/>
              <a:gd name="connsiteY2" fmla="*/ 0 h 3406155"/>
              <a:gd name="connsiteX3" fmla="*/ 3186008 w 3427948"/>
              <a:gd name="connsiteY3" fmla="*/ 3406155 h 3406155"/>
              <a:gd name="connsiteX4" fmla="*/ 301400 w 3427948"/>
              <a:gd name="connsiteY4" fmla="*/ 3339895 h 3406155"/>
              <a:gd name="connsiteX0" fmla="*/ 301400 w 3427948"/>
              <a:gd name="connsiteY0" fmla="*/ 3339895 h 3339895"/>
              <a:gd name="connsiteX1" fmla="*/ 0 w 3427948"/>
              <a:gd name="connsiteY1" fmla="*/ 344556 h 3339895"/>
              <a:gd name="connsiteX2" fmla="*/ 3427948 w 3427948"/>
              <a:gd name="connsiteY2" fmla="*/ 0 h 3339895"/>
              <a:gd name="connsiteX3" fmla="*/ 3186008 w 3427948"/>
              <a:gd name="connsiteY3" fmla="*/ 2929076 h 3339895"/>
              <a:gd name="connsiteX4" fmla="*/ 301400 w 3427948"/>
              <a:gd name="connsiteY4" fmla="*/ 3339895 h 3339895"/>
              <a:gd name="connsiteX0" fmla="*/ 301400 w 3427948"/>
              <a:gd name="connsiteY0" fmla="*/ 3339895 h 3485667"/>
              <a:gd name="connsiteX1" fmla="*/ 0 w 3427948"/>
              <a:gd name="connsiteY1" fmla="*/ 344556 h 3485667"/>
              <a:gd name="connsiteX2" fmla="*/ 3427948 w 3427948"/>
              <a:gd name="connsiteY2" fmla="*/ 0 h 3485667"/>
              <a:gd name="connsiteX3" fmla="*/ 3146252 w 3427948"/>
              <a:gd name="connsiteY3" fmla="*/ 3485667 h 3485667"/>
              <a:gd name="connsiteX4" fmla="*/ 301400 w 3427948"/>
              <a:gd name="connsiteY4" fmla="*/ 3339895 h 3485667"/>
              <a:gd name="connsiteX0" fmla="*/ 964009 w 3427948"/>
              <a:gd name="connsiteY0" fmla="*/ 2544764 h 3485667"/>
              <a:gd name="connsiteX1" fmla="*/ 0 w 3427948"/>
              <a:gd name="connsiteY1" fmla="*/ 344556 h 3485667"/>
              <a:gd name="connsiteX2" fmla="*/ 3427948 w 3427948"/>
              <a:gd name="connsiteY2" fmla="*/ 0 h 3485667"/>
              <a:gd name="connsiteX3" fmla="*/ 3146252 w 3427948"/>
              <a:gd name="connsiteY3" fmla="*/ 3485667 h 3485667"/>
              <a:gd name="connsiteX4" fmla="*/ 964009 w 3427948"/>
              <a:gd name="connsiteY4" fmla="*/ 2544764 h 3485667"/>
              <a:gd name="connsiteX0" fmla="*/ 301400 w 3427948"/>
              <a:gd name="connsiteY0" fmla="*/ 3313390 h 3485667"/>
              <a:gd name="connsiteX1" fmla="*/ 0 w 3427948"/>
              <a:gd name="connsiteY1" fmla="*/ 344556 h 3485667"/>
              <a:gd name="connsiteX2" fmla="*/ 3427948 w 3427948"/>
              <a:gd name="connsiteY2" fmla="*/ 0 h 3485667"/>
              <a:gd name="connsiteX3" fmla="*/ 3146252 w 3427948"/>
              <a:gd name="connsiteY3" fmla="*/ 3485667 h 3485667"/>
              <a:gd name="connsiteX4" fmla="*/ 301400 w 3427948"/>
              <a:gd name="connsiteY4" fmla="*/ 3313390 h 3485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48" h="3485667">
                <a:moveTo>
                  <a:pt x="301400" y="3313390"/>
                </a:moveTo>
                <a:lnTo>
                  <a:pt x="0" y="344556"/>
                </a:lnTo>
                <a:lnTo>
                  <a:pt x="3427948" y="0"/>
                </a:lnTo>
                <a:lnTo>
                  <a:pt x="3146252" y="3485667"/>
                </a:lnTo>
                <a:lnTo>
                  <a:pt x="301400" y="3313390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EB262C"/>
                </a:solidFill>
              </a:defRPr>
            </a:lvl1pPr>
          </a:lstStyle>
          <a:p>
            <a:pPr lvl="0"/>
            <a:endParaRPr lang="es-MX" dirty="0"/>
          </a:p>
          <a:p>
            <a:pPr lvl="0"/>
            <a:endParaRPr lang="es-MX" dirty="0"/>
          </a:p>
          <a:p>
            <a:pPr lvl="0"/>
            <a:r>
              <a:rPr lang="es-MX" dirty="0"/>
              <a:t>.</a:t>
            </a:r>
          </a:p>
        </p:txBody>
      </p:sp>
      <p:sp>
        <p:nvSpPr>
          <p:cNvPr id="5" name="Marcador de texto 3">
            <a:extLst>
              <a:ext uri="{FF2B5EF4-FFF2-40B4-BE49-F238E27FC236}">
                <a16:creationId xmlns:a16="http://schemas.microsoft.com/office/drawing/2014/main" id="{34652AC9-C866-0DEB-140C-739157089B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0978" y="2796346"/>
            <a:ext cx="3427948" cy="3591685"/>
          </a:xfrm>
          <a:custGeom>
            <a:avLst/>
            <a:gdLst>
              <a:gd name="connsiteX0" fmla="*/ 0 w 4518025"/>
              <a:gd name="connsiteY0" fmla="*/ 3459163 h 3459163"/>
              <a:gd name="connsiteX1" fmla="*/ 864791 w 4518025"/>
              <a:gd name="connsiteY1" fmla="*/ 0 h 3459163"/>
              <a:gd name="connsiteX2" fmla="*/ 4518025 w 4518025"/>
              <a:gd name="connsiteY2" fmla="*/ 0 h 3459163"/>
              <a:gd name="connsiteX3" fmla="*/ 3653234 w 4518025"/>
              <a:gd name="connsiteY3" fmla="*/ 3459163 h 3459163"/>
              <a:gd name="connsiteX4" fmla="*/ 0 w 4518025"/>
              <a:gd name="connsiteY4" fmla="*/ 3459163 h 3459163"/>
              <a:gd name="connsiteX0" fmla="*/ 261644 w 4779669"/>
              <a:gd name="connsiteY0" fmla="*/ 3459163 h 3459163"/>
              <a:gd name="connsiteX1" fmla="*/ 0 w 4779669"/>
              <a:gd name="connsiteY1" fmla="*/ 106017 h 3459163"/>
              <a:gd name="connsiteX2" fmla="*/ 4779669 w 4779669"/>
              <a:gd name="connsiteY2" fmla="*/ 0 h 3459163"/>
              <a:gd name="connsiteX3" fmla="*/ 3914878 w 4779669"/>
              <a:gd name="connsiteY3" fmla="*/ 3459163 h 3459163"/>
              <a:gd name="connsiteX4" fmla="*/ 261644 w 4779669"/>
              <a:gd name="connsiteY4" fmla="*/ 3459163 h 3459163"/>
              <a:gd name="connsiteX0" fmla="*/ 261644 w 3914878"/>
              <a:gd name="connsiteY0" fmla="*/ 3697702 h 3697702"/>
              <a:gd name="connsiteX1" fmla="*/ 0 w 3914878"/>
              <a:gd name="connsiteY1" fmla="*/ 344556 h 3697702"/>
              <a:gd name="connsiteX2" fmla="*/ 3427948 w 3914878"/>
              <a:gd name="connsiteY2" fmla="*/ 0 h 3697702"/>
              <a:gd name="connsiteX3" fmla="*/ 3914878 w 3914878"/>
              <a:gd name="connsiteY3" fmla="*/ 3697702 h 3697702"/>
              <a:gd name="connsiteX4" fmla="*/ 261644 w 3914878"/>
              <a:gd name="connsiteY4" fmla="*/ 3697702 h 3697702"/>
              <a:gd name="connsiteX0" fmla="*/ 261644 w 3427948"/>
              <a:gd name="connsiteY0" fmla="*/ 3697702 h 3697702"/>
              <a:gd name="connsiteX1" fmla="*/ 0 w 3427948"/>
              <a:gd name="connsiteY1" fmla="*/ 344556 h 3697702"/>
              <a:gd name="connsiteX2" fmla="*/ 3427948 w 3427948"/>
              <a:gd name="connsiteY2" fmla="*/ 0 h 3697702"/>
              <a:gd name="connsiteX3" fmla="*/ 2708930 w 3427948"/>
              <a:gd name="connsiteY3" fmla="*/ 3154363 h 3697702"/>
              <a:gd name="connsiteX4" fmla="*/ 261644 w 3427948"/>
              <a:gd name="connsiteY4" fmla="*/ 3697702 h 3697702"/>
              <a:gd name="connsiteX0" fmla="*/ 261644 w 3427948"/>
              <a:gd name="connsiteY0" fmla="*/ 3697702 h 3697702"/>
              <a:gd name="connsiteX1" fmla="*/ 0 w 3427948"/>
              <a:gd name="connsiteY1" fmla="*/ 344556 h 3697702"/>
              <a:gd name="connsiteX2" fmla="*/ 3427948 w 3427948"/>
              <a:gd name="connsiteY2" fmla="*/ 0 h 3697702"/>
              <a:gd name="connsiteX3" fmla="*/ 3225765 w 3427948"/>
              <a:gd name="connsiteY3" fmla="*/ 3591685 h 3697702"/>
              <a:gd name="connsiteX4" fmla="*/ 261644 w 3427948"/>
              <a:gd name="connsiteY4" fmla="*/ 3697702 h 3697702"/>
              <a:gd name="connsiteX0" fmla="*/ 751974 w 3427948"/>
              <a:gd name="connsiteY0" fmla="*/ 3406155 h 3591685"/>
              <a:gd name="connsiteX1" fmla="*/ 0 w 3427948"/>
              <a:gd name="connsiteY1" fmla="*/ 344556 h 3591685"/>
              <a:gd name="connsiteX2" fmla="*/ 3427948 w 3427948"/>
              <a:gd name="connsiteY2" fmla="*/ 0 h 3591685"/>
              <a:gd name="connsiteX3" fmla="*/ 3225765 w 3427948"/>
              <a:gd name="connsiteY3" fmla="*/ 3591685 h 3591685"/>
              <a:gd name="connsiteX4" fmla="*/ 751974 w 3427948"/>
              <a:gd name="connsiteY4" fmla="*/ 3406155 h 3591685"/>
              <a:gd name="connsiteX0" fmla="*/ 301400 w 3427948"/>
              <a:gd name="connsiteY0" fmla="*/ 3339895 h 3591685"/>
              <a:gd name="connsiteX1" fmla="*/ 0 w 3427948"/>
              <a:gd name="connsiteY1" fmla="*/ 344556 h 3591685"/>
              <a:gd name="connsiteX2" fmla="*/ 3427948 w 3427948"/>
              <a:gd name="connsiteY2" fmla="*/ 0 h 3591685"/>
              <a:gd name="connsiteX3" fmla="*/ 3225765 w 3427948"/>
              <a:gd name="connsiteY3" fmla="*/ 3591685 h 3591685"/>
              <a:gd name="connsiteX4" fmla="*/ 301400 w 3427948"/>
              <a:gd name="connsiteY4" fmla="*/ 3339895 h 359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27948" h="3591685">
                <a:moveTo>
                  <a:pt x="301400" y="3339895"/>
                </a:moveTo>
                <a:lnTo>
                  <a:pt x="0" y="344556"/>
                </a:lnTo>
                <a:lnTo>
                  <a:pt x="3427948" y="0"/>
                </a:lnTo>
                <a:lnTo>
                  <a:pt x="3225765" y="3591685"/>
                </a:lnTo>
                <a:lnTo>
                  <a:pt x="301400" y="3339895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EB262C"/>
                </a:solidFill>
              </a:defRPr>
            </a:lvl1pPr>
          </a:lstStyle>
          <a:p>
            <a:pPr lvl="0"/>
            <a:endParaRPr lang="es-MX" dirty="0"/>
          </a:p>
          <a:p>
            <a:pPr lvl="0"/>
            <a:endParaRPr lang="es-MX" dirty="0"/>
          </a:p>
          <a:p>
            <a:pPr lvl="0"/>
            <a:r>
              <a:rPr lang="es-MX" dirty="0"/>
              <a:t>       .</a:t>
            </a:r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BD433A09-55F0-26C3-4F9A-A756478C7B8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84431" y="740142"/>
            <a:ext cx="3482395" cy="754392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B75BC06A-C84E-D44F-7016-28D393E0C4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84431" y="1655972"/>
            <a:ext cx="3482395" cy="9684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Adicione texto</a:t>
            </a:r>
          </a:p>
        </p:txBody>
      </p:sp>
      <p:sp>
        <p:nvSpPr>
          <p:cNvPr id="17" name="Marcador de texto 13">
            <a:extLst>
              <a:ext uri="{FF2B5EF4-FFF2-40B4-BE49-F238E27FC236}">
                <a16:creationId xmlns:a16="http://schemas.microsoft.com/office/drawing/2014/main" id="{81B05828-A02C-31EB-F6EF-9328A4C45D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32104" y="4492744"/>
            <a:ext cx="3482395" cy="754392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18" name="Marcador de texto 15">
            <a:extLst>
              <a:ext uri="{FF2B5EF4-FFF2-40B4-BE49-F238E27FC236}">
                <a16:creationId xmlns:a16="http://schemas.microsoft.com/office/drawing/2014/main" id="{36D75EDE-62D9-7861-6D80-C9537C773C6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032104" y="5408574"/>
            <a:ext cx="3482395" cy="968475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Adicione texto</a:t>
            </a:r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0AD7D951-9E6F-7D74-1473-A64BD013616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315121" y="3021619"/>
            <a:ext cx="3021013" cy="310197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  <p:sp>
        <p:nvSpPr>
          <p:cNvPr id="21" name="Marcador de posición de imagen 19">
            <a:extLst>
              <a:ext uri="{FF2B5EF4-FFF2-40B4-BE49-F238E27FC236}">
                <a16:creationId xmlns:a16="http://schemas.microsoft.com/office/drawing/2014/main" id="{A5CE1688-14FA-B68C-BA67-2F7E71F710B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29033" y="943438"/>
            <a:ext cx="3021013" cy="3101975"/>
          </a:xfrm>
        </p:spPr>
        <p:txBody>
          <a:bodyPr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829271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Lateral Rojo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EAA0DAA6-119B-7720-3D6C-A31697D55D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79182" y="0"/>
            <a:ext cx="3212817" cy="6858000"/>
          </a:xfrm>
          <a:prstGeom prst="rect">
            <a:avLst/>
          </a:prstGeom>
        </p:spPr>
      </p:pic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22C1D12D-2DEB-B55F-467C-6FFE58B16B2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3816880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27" name="Marcador de texto 29">
            <a:extLst>
              <a:ext uri="{FF2B5EF4-FFF2-40B4-BE49-F238E27FC236}">
                <a16:creationId xmlns:a16="http://schemas.microsoft.com/office/drawing/2014/main" id="{F5FEE565-DBBC-BCCB-073E-7B84144B34C8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03313" y="3497314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8" name="Marcador de texto 34">
            <a:extLst>
              <a:ext uri="{FF2B5EF4-FFF2-40B4-BE49-F238E27FC236}">
                <a16:creationId xmlns:a16="http://schemas.microsoft.com/office/drawing/2014/main" id="{13A0971B-BF16-D193-25F8-88AF436AB52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21287213" flipH="1">
            <a:off x="3203373" y="3589093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9" name="Marcador de texto 25">
            <a:extLst>
              <a:ext uri="{FF2B5EF4-FFF2-40B4-BE49-F238E27FC236}">
                <a16:creationId xmlns:a16="http://schemas.microsoft.com/office/drawing/2014/main" id="{E7FA60B8-E420-3C23-0C91-8A1EB66BABC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8313" y="557213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9B622F3D-338B-CC87-A511-1AF7BB097649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3313" y="235130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1" name="Marcador de texto 34">
            <a:extLst>
              <a:ext uri="{FF2B5EF4-FFF2-40B4-BE49-F238E27FC236}">
                <a16:creationId xmlns:a16="http://schemas.microsoft.com/office/drawing/2014/main" id="{4FD6815E-26F1-A331-F08C-EE52A62254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21287213" flipH="1">
            <a:off x="3203373" y="326909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2" name="Marcador de texto 25">
            <a:extLst>
              <a:ext uri="{FF2B5EF4-FFF2-40B4-BE49-F238E27FC236}">
                <a16:creationId xmlns:a16="http://schemas.microsoft.com/office/drawing/2014/main" id="{B6874018-9C5E-6121-BAF3-A029BBB7817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7246" y="557213"/>
            <a:ext cx="3406823" cy="571076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36" name="Marcador de texto 29">
            <a:extLst>
              <a:ext uri="{FF2B5EF4-FFF2-40B4-BE49-F238E27FC236}">
                <a16:creationId xmlns:a16="http://schemas.microsoft.com/office/drawing/2014/main" id="{2BE4D208-3CCD-C300-CD18-9FBD23759D01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10341" y="226892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EB252B"/>
          </a:solidFill>
        </p:spPr>
        <p:txBody>
          <a:bodyPr/>
          <a:lstStyle>
            <a:lvl1pPr marL="0" indent="0">
              <a:buNone/>
              <a:defRPr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7" name="Marcador de texto 34">
            <a:extLst>
              <a:ext uri="{FF2B5EF4-FFF2-40B4-BE49-F238E27FC236}">
                <a16:creationId xmlns:a16="http://schemas.microsoft.com/office/drawing/2014/main" id="{A42D9E65-DBA5-6EAB-F6C2-F6E0550D5549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21287213" flipH="1">
            <a:off x="7110401" y="318671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" name="Marcador de texto 38">
            <a:extLst>
              <a:ext uri="{FF2B5EF4-FFF2-40B4-BE49-F238E27FC236}">
                <a16:creationId xmlns:a16="http://schemas.microsoft.com/office/drawing/2014/main" id="{5F074F22-33DA-B92E-9F33-DB49CC76888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94181" y="2118704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" name="Marcador de texto 38">
            <a:extLst>
              <a:ext uri="{FF2B5EF4-FFF2-40B4-BE49-F238E27FC236}">
                <a16:creationId xmlns:a16="http://schemas.microsoft.com/office/drawing/2014/main" id="{FD31BB7D-879B-DA3C-95FD-26D5526AEC1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96209" y="2630301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" name="Marcador de texto 38">
            <a:extLst>
              <a:ext uri="{FF2B5EF4-FFF2-40B4-BE49-F238E27FC236}">
                <a16:creationId xmlns:a16="http://schemas.microsoft.com/office/drawing/2014/main" id="{DEF726DE-241E-24F2-57AB-891C858FFD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99234" y="3292076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6" name="Marcador de texto 38">
            <a:extLst>
              <a:ext uri="{FF2B5EF4-FFF2-40B4-BE49-F238E27FC236}">
                <a16:creationId xmlns:a16="http://schemas.microsoft.com/office/drawing/2014/main" id="{41BC7B4F-271E-D3C8-24E8-3BD2A22F7EE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96209" y="3896757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7" name="Marcador de posición de imagen 46">
            <a:extLst>
              <a:ext uri="{FF2B5EF4-FFF2-40B4-BE49-F238E27FC236}">
                <a16:creationId xmlns:a16="http://schemas.microsoft.com/office/drawing/2014/main" id="{08A28E25-C9EF-CE18-882A-07EB7B07F37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81820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9" name="Marcador de texto 55">
            <a:extLst>
              <a:ext uri="{FF2B5EF4-FFF2-40B4-BE49-F238E27FC236}">
                <a16:creationId xmlns:a16="http://schemas.microsoft.com/office/drawing/2014/main" id="{9C11BF6F-6985-7998-6741-B93D7A955C1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130" y="145875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0" name="Marcador de texto 55">
            <a:extLst>
              <a:ext uri="{FF2B5EF4-FFF2-40B4-BE49-F238E27FC236}">
                <a16:creationId xmlns:a16="http://schemas.microsoft.com/office/drawing/2014/main" id="{1065165C-6C39-F28D-7723-7643EED7064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29251" y="1345339"/>
            <a:ext cx="2627073" cy="4573452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1" name="Marcador de texto 55">
            <a:extLst>
              <a:ext uri="{FF2B5EF4-FFF2-40B4-BE49-F238E27FC236}">
                <a16:creationId xmlns:a16="http://schemas.microsoft.com/office/drawing/2014/main" id="{604B31EA-2E16-70C7-FBDF-8707BAD9A27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130" y="463434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2" name="Marcador de posición de imagen 46">
            <a:extLst>
              <a:ext uri="{FF2B5EF4-FFF2-40B4-BE49-F238E27FC236}">
                <a16:creationId xmlns:a16="http://schemas.microsoft.com/office/drawing/2014/main" id="{2E04E657-3A94-2E75-B761-E06AB6FDF90C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22955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13" name="Marcador de posición de imagen 46">
            <a:extLst>
              <a:ext uri="{FF2B5EF4-FFF2-40B4-BE49-F238E27FC236}">
                <a16:creationId xmlns:a16="http://schemas.microsoft.com/office/drawing/2014/main" id="{5752E85E-C237-1056-A8FF-79913F2A6A4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81820" y="3674756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11777947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Lateral Gris_3">
    <p:bg>
      <p:bgPr>
        <a:solidFill>
          <a:srgbClr val="1B21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25">
            <a:extLst>
              <a:ext uri="{FF2B5EF4-FFF2-40B4-BE49-F238E27FC236}">
                <a16:creationId xmlns:a16="http://schemas.microsoft.com/office/drawing/2014/main" id="{FC6385C3-9886-D63C-C075-47F03EEC621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68313" y="3816880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43" name="Marcador de texto 29">
            <a:extLst>
              <a:ext uri="{FF2B5EF4-FFF2-40B4-BE49-F238E27FC236}">
                <a16:creationId xmlns:a16="http://schemas.microsoft.com/office/drawing/2014/main" id="{68E55637-5C31-109F-F373-320F9098F74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303313" y="3497314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44" name="Marcador de texto 34">
            <a:extLst>
              <a:ext uri="{FF2B5EF4-FFF2-40B4-BE49-F238E27FC236}">
                <a16:creationId xmlns:a16="http://schemas.microsoft.com/office/drawing/2014/main" id="{0E2C4A5D-7ED9-89A5-D32D-4D3B954C21C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 rot="21287213" flipH="1">
            <a:off x="3203373" y="3589093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3A239A1-B362-C279-225F-69131B69B1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8313" y="557213"/>
            <a:ext cx="4060825" cy="2451100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F6766F49-4B6D-80C1-084B-E1796ADE260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03313" y="235130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747577"/>
          </a:solidFill>
        </p:spPr>
        <p:txBody>
          <a:bodyPr/>
          <a:lstStyle>
            <a:lvl1pPr marL="0" indent="0">
              <a:buNone/>
              <a:defRPr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C980E7C5-4C09-0692-7AB4-9CE87AD092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 rot="21287213" flipH="1">
            <a:off x="3203373" y="326909"/>
            <a:ext cx="112637" cy="232311"/>
          </a:xfrm>
          <a:prstGeom prst="rtTriangle">
            <a:avLst/>
          </a:prstGeom>
          <a:solidFill>
            <a:srgbClr val="1D1D1A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1D1D1A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8" name="Marcador de texto 25">
            <a:extLst>
              <a:ext uri="{FF2B5EF4-FFF2-40B4-BE49-F238E27FC236}">
                <a16:creationId xmlns:a16="http://schemas.microsoft.com/office/drawing/2014/main" id="{30BA49C0-5F8A-96BD-3DC3-D358E359806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057246" y="557213"/>
            <a:ext cx="3406823" cy="5710767"/>
          </a:xfrm>
          <a:solidFill>
            <a:schemeClr val="bg1"/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A9D06-D785-8039-C48B-6FDC0CC9B8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322" y="0"/>
            <a:ext cx="3226677" cy="6858000"/>
          </a:xfrm>
          <a:prstGeom prst="rect">
            <a:avLst/>
          </a:prstGeom>
        </p:spPr>
      </p:pic>
      <p:sp>
        <p:nvSpPr>
          <p:cNvPr id="41" name="Marcador de texto 29">
            <a:extLst>
              <a:ext uri="{FF2B5EF4-FFF2-40B4-BE49-F238E27FC236}">
                <a16:creationId xmlns:a16="http://schemas.microsoft.com/office/drawing/2014/main" id="{831860BB-3A69-71EF-A7BB-010181426048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210341" y="226892"/>
            <a:ext cx="1058829" cy="1034521"/>
          </a:xfrm>
          <a:custGeom>
            <a:avLst/>
            <a:gdLst>
              <a:gd name="connsiteX0" fmla="*/ 0 w 1119188"/>
              <a:gd name="connsiteY0" fmla="*/ 1119187 h 1119187"/>
              <a:gd name="connsiteX1" fmla="*/ 127005 w 1119188"/>
              <a:gd name="connsiteY1" fmla="*/ 0 h 1119187"/>
              <a:gd name="connsiteX2" fmla="*/ 1119188 w 1119188"/>
              <a:gd name="connsiteY2" fmla="*/ 0 h 1119187"/>
              <a:gd name="connsiteX3" fmla="*/ 992183 w 1119188"/>
              <a:gd name="connsiteY3" fmla="*/ 1119187 h 1119187"/>
              <a:gd name="connsiteX4" fmla="*/ 0 w 1119188"/>
              <a:gd name="connsiteY4" fmla="*/ 1119187 h 1119187"/>
              <a:gd name="connsiteX0" fmla="*/ 0 w 1119188"/>
              <a:gd name="connsiteY0" fmla="*/ 1226432 h 1226432"/>
              <a:gd name="connsiteX1" fmla="*/ 127005 w 1119188"/>
              <a:gd name="connsiteY1" fmla="*/ 107245 h 1226432"/>
              <a:gd name="connsiteX2" fmla="*/ 1119188 w 1119188"/>
              <a:gd name="connsiteY2" fmla="*/ 0 h 1226432"/>
              <a:gd name="connsiteX3" fmla="*/ 992183 w 1119188"/>
              <a:gd name="connsiteY3" fmla="*/ 1226432 h 1226432"/>
              <a:gd name="connsiteX4" fmla="*/ 0 w 1119188"/>
              <a:gd name="connsiteY4" fmla="*/ 1226432 h 1226432"/>
              <a:gd name="connsiteX0" fmla="*/ 0 w 1144583"/>
              <a:gd name="connsiteY0" fmla="*/ 1226432 h 1226432"/>
              <a:gd name="connsiteX1" fmla="*/ 127005 w 1144583"/>
              <a:gd name="connsiteY1" fmla="*/ 107245 h 1226432"/>
              <a:gd name="connsiteX2" fmla="*/ 1119188 w 1144583"/>
              <a:gd name="connsiteY2" fmla="*/ 0 h 1226432"/>
              <a:gd name="connsiteX3" fmla="*/ 1144583 w 1144583"/>
              <a:gd name="connsiteY3" fmla="*/ 1034521 h 1226432"/>
              <a:gd name="connsiteX4" fmla="*/ 0 w 1144583"/>
              <a:gd name="connsiteY4" fmla="*/ 1226432 h 1226432"/>
              <a:gd name="connsiteX0" fmla="*/ 595483 w 1017578"/>
              <a:gd name="connsiteY0" fmla="*/ 9103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95483 w 1017578"/>
              <a:gd name="connsiteY4" fmla="*/ 910343 h 1034521"/>
              <a:gd name="connsiteX0" fmla="*/ 53616 w 1017578"/>
              <a:gd name="connsiteY0" fmla="*/ 1011943 h 1034521"/>
              <a:gd name="connsiteX1" fmla="*/ 0 w 1017578"/>
              <a:gd name="connsiteY1" fmla="*/ 107245 h 1034521"/>
              <a:gd name="connsiteX2" fmla="*/ 992183 w 1017578"/>
              <a:gd name="connsiteY2" fmla="*/ 0 h 1034521"/>
              <a:gd name="connsiteX3" fmla="*/ 1017578 w 1017578"/>
              <a:gd name="connsiteY3" fmla="*/ 1034521 h 1034521"/>
              <a:gd name="connsiteX4" fmla="*/ 53616 w 1017578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33434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  <a:gd name="connsiteX0" fmla="*/ 94867 w 1058829"/>
              <a:gd name="connsiteY0" fmla="*/ 1011943 h 1034521"/>
              <a:gd name="connsiteX1" fmla="*/ 0 w 1058829"/>
              <a:gd name="connsiteY1" fmla="*/ 100369 h 1034521"/>
              <a:gd name="connsiteX2" fmla="*/ 1043747 w 1058829"/>
              <a:gd name="connsiteY2" fmla="*/ 0 h 1034521"/>
              <a:gd name="connsiteX3" fmla="*/ 1058829 w 1058829"/>
              <a:gd name="connsiteY3" fmla="*/ 1034521 h 1034521"/>
              <a:gd name="connsiteX4" fmla="*/ 94867 w 1058829"/>
              <a:gd name="connsiteY4" fmla="*/ 1011943 h 1034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8829" h="1034521">
                <a:moveTo>
                  <a:pt x="94867" y="1011943"/>
                </a:moveTo>
                <a:lnTo>
                  <a:pt x="0" y="100369"/>
                </a:lnTo>
                <a:lnTo>
                  <a:pt x="1043747" y="0"/>
                </a:lnTo>
                <a:lnTo>
                  <a:pt x="1058829" y="1034521"/>
                </a:lnTo>
                <a:lnTo>
                  <a:pt x="94867" y="1011943"/>
                </a:lnTo>
                <a:close/>
              </a:path>
            </a:pathLst>
          </a:custGeom>
          <a:solidFill>
            <a:srgbClr val="EB252B"/>
          </a:solidFill>
        </p:spPr>
        <p:txBody>
          <a:bodyPr/>
          <a:lstStyle>
            <a:lvl1pPr marL="0" indent="0">
              <a:buNone/>
              <a:defRPr>
                <a:solidFill>
                  <a:srgbClr val="EB252B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42" name="Marcador de texto 34">
            <a:extLst>
              <a:ext uri="{FF2B5EF4-FFF2-40B4-BE49-F238E27FC236}">
                <a16:creationId xmlns:a16="http://schemas.microsoft.com/office/drawing/2014/main" id="{FF09F555-C23B-501C-2E39-70E7CDEB97E3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 rot="21287213" flipH="1">
            <a:off x="7110401" y="318671"/>
            <a:ext cx="112637" cy="232311"/>
          </a:xfrm>
          <a:prstGeom prst="rtTriangle">
            <a:avLst/>
          </a:prstGeom>
          <a:solidFill>
            <a:srgbClr val="747577"/>
          </a:solidFill>
        </p:spPr>
        <p:txBody>
          <a:bodyPr anchor="b">
            <a:noAutofit/>
          </a:bodyPr>
          <a:lstStyle>
            <a:lvl1pPr marL="0" indent="0" algn="ctr">
              <a:buNone/>
              <a:defRPr sz="1200">
                <a:solidFill>
                  <a:srgbClr val="747577"/>
                </a:solidFill>
              </a:defRPr>
            </a:lvl1pPr>
          </a:lstStyle>
          <a:p>
            <a:pPr lvl="0"/>
            <a:r>
              <a:rPr lang="es-MX" dirty="0"/>
              <a:t>.</a:t>
            </a:r>
          </a:p>
        </p:txBody>
      </p:sp>
      <p:sp>
        <p:nvSpPr>
          <p:cNvPr id="2" name="Marcador de texto 38">
            <a:extLst>
              <a:ext uri="{FF2B5EF4-FFF2-40B4-BE49-F238E27FC236}">
                <a16:creationId xmlns:a16="http://schemas.microsoft.com/office/drawing/2014/main" id="{0EF580AC-F6F0-FDBD-9D4D-87529EAB4AE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294181" y="2118704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4" name="Marcador de texto 38">
            <a:extLst>
              <a:ext uri="{FF2B5EF4-FFF2-40B4-BE49-F238E27FC236}">
                <a16:creationId xmlns:a16="http://schemas.microsoft.com/office/drawing/2014/main" id="{546B18F9-EA74-F65C-7832-539F01ABD29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96209" y="2630301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5" name="Marcador de texto 38">
            <a:extLst>
              <a:ext uri="{FF2B5EF4-FFF2-40B4-BE49-F238E27FC236}">
                <a16:creationId xmlns:a16="http://schemas.microsoft.com/office/drawing/2014/main" id="{9D29350E-2563-2701-8963-FBE089DEE42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99234" y="3292076"/>
            <a:ext cx="2430175" cy="581025"/>
          </a:xfrm>
        </p:spPr>
        <p:txBody>
          <a:bodyPr>
            <a:noAutofit/>
          </a:bodyPr>
          <a:lstStyle>
            <a:lvl1pPr marL="0" indent="0">
              <a:buNone/>
              <a:defRPr sz="40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legenda</a:t>
            </a:r>
          </a:p>
        </p:txBody>
      </p:sp>
      <p:sp>
        <p:nvSpPr>
          <p:cNvPr id="6" name="Marcador de texto 38">
            <a:extLst>
              <a:ext uri="{FF2B5EF4-FFF2-40B4-BE49-F238E27FC236}">
                <a16:creationId xmlns:a16="http://schemas.microsoft.com/office/drawing/2014/main" id="{74E05E63-D36D-DD76-1789-52843F65D1E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796209" y="3896757"/>
            <a:ext cx="2025948" cy="581025"/>
          </a:xfrm>
        </p:spPr>
        <p:txBody>
          <a:bodyPr>
            <a:noAutofit/>
          </a:bodyPr>
          <a:lstStyle>
            <a:lvl1pPr marL="0" indent="0">
              <a:buNone/>
              <a:defRPr sz="540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  <a:lvl2pPr marL="4572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2pPr>
            <a:lvl3pPr marL="9144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4000" cap="all" baseline="0">
                <a:solidFill>
                  <a:srgbClr val="E0E0DD"/>
                </a:solidFill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título</a:t>
            </a:r>
          </a:p>
        </p:txBody>
      </p:sp>
      <p:sp>
        <p:nvSpPr>
          <p:cNvPr id="9" name="Marcador de posición de imagen 46">
            <a:extLst>
              <a:ext uri="{FF2B5EF4-FFF2-40B4-BE49-F238E27FC236}">
                <a16:creationId xmlns:a16="http://schemas.microsoft.com/office/drawing/2014/main" id="{7B93F194-3FE7-971D-6C50-B0FFFBC188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481820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10" name="Marcador de texto 55">
            <a:extLst>
              <a:ext uri="{FF2B5EF4-FFF2-40B4-BE49-F238E27FC236}">
                <a16:creationId xmlns:a16="http://schemas.microsoft.com/office/drawing/2014/main" id="{C448F2E6-956C-1C42-08B3-AB4B15E7AE9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130" y="145875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1" name="Marcador de texto 55">
            <a:extLst>
              <a:ext uri="{FF2B5EF4-FFF2-40B4-BE49-F238E27FC236}">
                <a16:creationId xmlns:a16="http://schemas.microsoft.com/office/drawing/2014/main" id="{575F9853-1D48-7C2E-E4A7-B7EDB05426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429251" y="1345339"/>
            <a:ext cx="2627073" cy="4573452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2" name="Marcador de texto 55">
            <a:extLst>
              <a:ext uri="{FF2B5EF4-FFF2-40B4-BE49-F238E27FC236}">
                <a16:creationId xmlns:a16="http://schemas.microsoft.com/office/drawing/2014/main" id="{FCFDAEDC-224D-0714-A472-7FD756545A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87130" y="4634344"/>
            <a:ext cx="3274226" cy="1319900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3" name="Marcador de posición de imagen 46">
            <a:extLst>
              <a:ext uri="{FF2B5EF4-FFF2-40B4-BE49-F238E27FC236}">
                <a16:creationId xmlns:a16="http://schemas.microsoft.com/office/drawing/2014/main" id="{DF6FD305-CAF1-F042-5250-35E1AF69C68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7422955" y="385751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14" name="Marcador de posición de imagen 46">
            <a:extLst>
              <a:ext uri="{FF2B5EF4-FFF2-40B4-BE49-F238E27FC236}">
                <a16:creationId xmlns:a16="http://schemas.microsoft.com/office/drawing/2014/main" id="{4E9CEB85-DC33-9634-0DDD-954966B1F79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3481820" y="3674756"/>
            <a:ext cx="763699" cy="74771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 baseline="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s-MX" dirty="0"/>
              <a:t>Ícone</a:t>
            </a:r>
          </a:p>
        </p:txBody>
      </p:sp>
    </p:spTree>
    <p:extLst>
      <p:ext uri="{BB962C8B-B14F-4D97-AF65-F5344CB8AC3E}">
        <p14:creationId xmlns:p14="http://schemas.microsoft.com/office/powerpoint/2010/main" val="39521021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65FA4BA-8B62-4F7C-97AA-63B1408D9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  <p:sp>
        <p:nvSpPr>
          <p:cNvPr id="42" name="Marcador de texto 40">
            <a:extLst>
              <a:ext uri="{FF2B5EF4-FFF2-40B4-BE49-F238E27FC236}">
                <a16:creationId xmlns:a16="http://schemas.microsoft.com/office/drawing/2014/main" id="{01BEC3D2-B1BA-DA7A-D03F-51EC41A1886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1225" y="3671134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45" name="Marcador de texto 40">
            <a:extLst>
              <a:ext uri="{FF2B5EF4-FFF2-40B4-BE49-F238E27FC236}">
                <a16:creationId xmlns:a16="http://schemas.microsoft.com/office/drawing/2014/main" id="{AEBAB2E2-7C3E-6590-1E76-EBC653AE02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86520" y="1485873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47" name="Marcador de texto 40">
            <a:extLst>
              <a:ext uri="{FF2B5EF4-FFF2-40B4-BE49-F238E27FC236}">
                <a16:creationId xmlns:a16="http://schemas.microsoft.com/office/drawing/2014/main" id="{44E49B05-639B-D632-48CC-B40D4E0FC02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7313" y="3671134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49" name="Marcador de texto 40">
            <a:extLst>
              <a:ext uri="{FF2B5EF4-FFF2-40B4-BE49-F238E27FC236}">
                <a16:creationId xmlns:a16="http://schemas.microsoft.com/office/drawing/2014/main" id="{7A085973-1C76-AB56-AE50-42D4CFF026D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29361" y="1485873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50" name="Marcador de texto 40">
            <a:extLst>
              <a:ext uri="{FF2B5EF4-FFF2-40B4-BE49-F238E27FC236}">
                <a16:creationId xmlns:a16="http://schemas.microsoft.com/office/drawing/2014/main" id="{12C76EE6-873D-C109-C64E-9853E40F1ED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96906" y="3671134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52" name="Marcador de texto 40">
            <a:extLst>
              <a:ext uri="{FF2B5EF4-FFF2-40B4-BE49-F238E27FC236}">
                <a16:creationId xmlns:a16="http://schemas.microsoft.com/office/drawing/2014/main" id="{B869AB63-E92B-CCCC-4D7C-105CCEA58D1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225706" y="1485873"/>
            <a:ext cx="1214438" cy="330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800" baseline="0">
                <a:latin typeface="Bahnschrift SemiCondensed" panose="020B0502040204020203" pitchFamily="34" charset="0"/>
              </a:defRPr>
            </a:lvl1pPr>
            <a:lvl2pPr marL="457200" indent="0">
              <a:buNone/>
              <a:defRPr sz="2800" baseline="0">
                <a:latin typeface="Bahnschrift SemiCondensed" panose="020B0502040204020203" pitchFamily="34" charset="0"/>
              </a:defRPr>
            </a:lvl2pPr>
            <a:lvl3pPr marL="914400" indent="0">
              <a:buNone/>
              <a:defRPr sz="2800" baseline="0">
                <a:latin typeface="Bahnschrift SemiCondensed" panose="020B0502040204020203" pitchFamily="34" charset="0"/>
              </a:defRPr>
            </a:lvl3pPr>
            <a:lvl4pPr marL="1371600" indent="0">
              <a:buNone/>
              <a:defRPr sz="2800" baseline="0">
                <a:latin typeface="Bahnschrift SemiCondensed" panose="020B0502040204020203" pitchFamily="34" charset="0"/>
              </a:defRPr>
            </a:lvl4pPr>
            <a:lvl5pPr marL="1828800" indent="0">
              <a:buNone/>
              <a:defRPr sz="2800" baseline="0">
                <a:latin typeface="Bahnschrift SemiCondensed" panose="020B0502040204020203" pitchFamily="34" charset="0"/>
              </a:defRPr>
            </a:lvl5pPr>
          </a:lstStyle>
          <a:p>
            <a:pPr lvl="0"/>
            <a:r>
              <a:rPr lang="es-MX" dirty="0"/>
              <a:t>2024</a:t>
            </a:r>
          </a:p>
        </p:txBody>
      </p:sp>
      <p:sp>
        <p:nvSpPr>
          <p:cNvPr id="55" name="Marcador de texto 55">
            <a:extLst>
              <a:ext uri="{FF2B5EF4-FFF2-40B4-BE49-F238E27FC236}">
                <a16:creationId xmlns:a16="http://schemas.microsoft.com/office/drawing/2014/main" id="{7C69AC96-E521-2D2E-F57F-418240AB78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4256" y="4045812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56" name="Marcador de posición de imagen 53">
            <a:extLst>
              <a:ext uri="{FF2B5EF4-FFF2-40B4-BE49-F238E27FC236}">
                <a16:creationId xmlns:a16="http://schemas.microsoft.com/office/drawing/2014/main" id="{13E3181C-914B-5779-5364-8EBBD4DA8C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911225" y="1857375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2" name="Marcador de posición de imagen 53">
            <a:extLst>
              <a:ext uri="{FF2B5EF4-FFF2-40B4-BE49-F238E27FC236}">
                <a16:creationId xmlns:a16="http://schemas.microsoft.com/office/drawing/2014/main" id="{EF5B4F7E-4F49-571B-6D06-1A3883A0DC43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646317" y="1857375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3" name="Marcador de posición de imagen 53">
            <a:extLst>
              <a:ext uri="{FF2B5EF4-FFF2-40B4-BE49-F238E27FC236}">
                <a16:creationId xmlns:a16="http://schemas.microsoft.com/office/drawing/2014/main" id="{42A6E501-8115-7A2C-F73C-D8ABE84E440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794269" y="3523443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4" name="Marcador de posición de imagen 53">
            <a:extLst>
              <a:ext uri="{FF2B5EF4-FFF2-40B4-BE49-F238E27FC236}">
                <a16:creationId xmlns:a16="http://schemas.microsoft.com/office/drawing/2014/main" id="{EC1689E4-38EF-A430-667D-CB5124D310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537110" y="3523443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5" name="Marcador de posición de imagen 53">
            <a:extLst>
              <a:ext uri="{FF2B5EF4-FFF2-40B4-BE49-F238E27FC236}">
                <a16:creationId xmlns:a16="http://schemas.microsoft.com/office/drawing/2014/main" id="{3969EA4F-D7A5-32C8-6A77-A9EB845065DF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8373660" y="1857375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6" name="Marcador de posición de imagen 53">
            <a:extLst>
              <a:ext uri="{FF2B5EF4-FFF2-40B4-BE49-F238E27FC236}">
                <a16:creationId xmlns:a16="http://schemas.microsoft.com/office/drawing/2014/main" id="{800BFCC7-56D8-C532-6720-32132D2A9F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10248954" y="3523443"/>
            <a:ext cx="1214438" cy="1214438"/>
          </a:xfrm>
          <a:prstGeom prst="ellipse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aseline="0"/>
            </a:lvl1pPr>
          </a:lstStyle>
          <a:p>
            <a:r>
              <a:rPr lang="es-MX" dirty="0"/>
              <a:t>Ícone</a:t>
            </a:r>
          </a:p>
        </p:txBody>
      </p:sp>
      <p:sp>
        <p:nvSpPr>
          <p:cNvPr id="68" name="Marcador de texto 55">
            <a:extLst>
              <a:ext uri="{FF2B5EF4-FFF2-40B4-BE49-F238E27FC236}">
                <a16:creationId xmlns:a16="http://schemas.microsoft.com/office/drawing/2014/main" id="{88671BB9-4723-FF08-4BE9-F967A88F67F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605049" y="1821805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1" name="Marcador de texto 55">
            <a:extLst>
              <a:ext uri="{FF2B5EF4-FFF2-40B4-BE49-F238E27FC236}">
                <a16:creationId xmlns:a16="http://schemas.microsoft.com/office/drawing/2014/main" id="{ADA04F5E-5D4B-35E8-08D3-B230E5B268B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395103" y="4045812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2" name="Marcador de texto 55">
            <a:extLst>
              <a:ext uri="{FF2B5EF4-FFF2-40B4-BE49-F238E27FC236}">
                <a16:creationId xmlns:a16="http://schemas.microsoft.com/office/drawing/2014/main" id="{025DD2C4-190C-3436-A8FA-C9F247AEB10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85896" y="1821805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5" name="Marcador de texto 55">
            <a:extLst>
              <a:ext uri="{FF2B5EF4-FFF2-40B4-BE49-F238E27FC236}">
                <a16:creationId xmlns:a16="http://schemas.microsoft.com/office/drawing/2014/main" id="{7FDC389E-83EE-88AD-AEAD-924BEBC72B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199937" y="4045812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76" name="Marcador de texto 55">
            <a:extLst>
              <a:ext uri="{FF2B5EF4-FFF2-40B4-BE49-F238E27FC236}">
                <a16:creationId xmlns:a16="http://schemas.microsoft.com/office/drawing/2014/main" id="{2280CB75-51E0-9716-7A4E-F279EECA30CD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90730" y="1821805"/>
            <a:ext cx="1615953" cy="1198856"/>
          </a:xfrm>
        </p:spPr>
        <p:txBody>
          <a:bodyPr>
            <a:noAutofit/>
          </a:bodyPr>
          <a:lstStyle>
            <a:lvl1pPr marL="0" indent="0">
              <a:buNone/>
              <a:defRPr sz="1200" baseline="0">
                <a:latin typeface="Trebuchet MS" panose="020B0703020202090204" pitchFamily="34" charset="0"/>
              </a:defRPr>
            </a:lvl1pPr>
            <a:lvl2pPr marL="457200" indent="0">
              <a:buNone/>
              <a:defRPr sz="1200" baseline="0">
                <a:latin typeface="Trebuchet MS" panose="020B0703020202090204" pitchFamily="34" charset="0"/>
              </a:defRPr>
            </a:lvl2pPr>
            <a:lvl3pPr marL="914400" indent="0">
              <a:buNone/>
              <a:defRPr sz="1200" baseline="0">
                <a:latin typeface="Trebuchet MS" panose="020B0703020202090204" pitchFamily="34" charset="0"/>
              </a:defRPr>
            </a:lvl3pPr>
            <a:lvl4pPr marL="1371600" indent="0">
              <a:buNone/>
              <a:defRPr sz="1200" baseline="0">
                <a:latin typeface="Trebuchet MS" panose="020B0703020202090204" pitchFamily="34" charset="0"/>
              </a:defRPr>
            </a:lvl4pPr>
            <a:lvl5pPr marL="1828800" indent="0">
              <a:buNone/>
              <a:defRPr sz="1200" baseline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es-MX" dirty="0"/>
              <a:t>Inserir texto</a:t>
            </a:r>
          </a:p>
        </p:txBody>
      </p:sp>
    </p:spTree>
    <p:extLst>
      <p:ext uri="{BB962C8B-B14F-4D97-AF65-F5344CB8AC3E}">
        <p14:creationId xmlns:p14="http://schemas.microsoft.com/office/powerpoint/2010/main" val="232860924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2_Blanc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82782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FondoNegr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">
            <a:extLst>
              <a:ext uri="{FF2B5EF4-FFF2-40B4-BE49-F238E27FC236}">
                <a16:creationId xmlns:a16="http://schemas.microsoft.com/office/drawing/2014/main" id="{50E060C1-0D25-69E1-7F85-D26830BC8D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5" name="Marcador de texto 29">
            <a:extLst>
              <a:ext uri="{FF2B5EF4-FFF2-40B4-BE49-F238E27FC236}">
                <a16:creationId xmlns:a16="http://schemas.microsoft.com/office/drawing/2014/main" id="{67CD75EF-D149-EDB7-0C6C-0FAC21FA7D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244" y="5717833"/>
            <a:ext cx="6679474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16" name="Subtítulo 2">
            <a:extLst>
              <a:ext uri="{FF2B5EF4-FFF2-40B4-BE49-F238E27FC236}">
                <a16:creationId xmlns:a16="http://schemas.microsoft.com/office/drawing/2014/main" id="{C748538C-8D53-4B0E-FE20-33EE88F6DF4F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87457" y="1973645"/>
            <a:ext cx="9144000" cy="3544286"/>
          </a:xfrm>
        </p:spPr>
        <p:txBody>
          <a:bodyPr>
            <a:noAutofit/>
          </a:bodyPr>
          <a:lstStyle>
            <a:lvl1pPr marL="0" indent="0" algn="l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tÍTULO</a:t>
            </a:r>
            <a:endParaRPr lang="en-US" dirty="0"/>
          </a:p>
          <a:p>
            <a:pPr lvl="0"/>
            <a:r>
              <a:rPr lang="en-US" dirty="0"/>
              <a:t>PRINCIPAL</a:t>
            </a:r>
          </a:p>
        </p:txBody>
      </p:sp>
      <p:sp>
        <p:nvSpPr>
          <p:cNvPr id="18" name="Marcador de posición de imagen 17">
            <a:extLst>
              <a:ext uri="{FF2B5EF4-FFF2-40B4-BE49-F238E27FC236}">
                <a16:creationId xmlns:a16="http://schemas.microsoft.com/office/drawing/2014/main" id="{D1D8DAC4-2494-557D-8406-72D657DBBD8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615238" y="300038"/>
            <a:ext cx="4335462" cy="6211887"/>
          </a:xfrm>
          <a:ln>
            <a:noFill/>
          </a:ln>
        </p:spPr>
        <p:txBody>
          <a:bodyPr/>
          <a:lstStyle>
            <a:lvl1pPr marL="0" indent="0" algn="ctr">
              <a:buNone/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</p:spTree>
    <p:extLst>
      <p:ext uri="{BB962C8B-B14F-4D97-AF65-F5344CB8AC3E}">
        <p14:creationId xmlns:p14="http://schemas.microsoft.com/office/powerpoint/2010/main" val="38809187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ortar rectángulo de una esquina 17">
            <a:extLst>
              <a:ext uri="{FF2B5EF4-FFF2-40B4-BE49-F238E27FC236}">
                <a16:creationId xmlns:a16="http://schemas.microsoft.com/office/drawing/2014/main" id="{1AC0F2FB-E43E-8122-935A-87A97639B84A}"/>
              </a:ext>
            </a:extLst>
          </p:cNvPr>
          <p:cNvSpPr/>
          <p:nvPr userDrawn="1"/>
        </p:nvSpPr>
        <p:spPr>
          <a:xfrm>
            <a:off x="1962150" y="4725144"/>
            <a:ext cx="9277350" cy="1847106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Marcador de texto 49">
            <a:extLst>
              <a:ext uri="{FF2B5EF4-FFF2-40B4-BE49-F238E27FC236}">
                <a16:creationId xmlns:a16="http://schemas.microsoft.com/office/drawing/2014/main" id="{C2A7DCB0-4E21-DE87-6DCA-D55C43C709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7825" y="379374"/>
            <a:ext cx="5060748" cy="586542"/>
          </a:xfrm>
        </p:spPr>
        <p:txBody>
          <a:bodyPr>
            <a:noAutofit/>
          </a:bodyPr>
          <a:lstStyle>
            <a:lvl1pPr marL="0" indent="0">
              <a:buNone/>
              <a:defRPr sz="40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AGENDA</a:t>
            </a:r>
          </a:p>
        </p:txBody>
      </p:sp>
      <p:sp>
        <p:nvSpPr>
          <p:cNvPr id="9" name="Marcador de texto 51">
            <a:extLst>
              <a:ext uri="{FF2B5EF4-FFF2-40B4-BE49-F238E27FC236}">
                <a16:creationId xmlns:a16="http://schemas.microsoft.com/office/drawing/2014/main" id="{B3B03865-5211-53B5-0AA7-91F8D37F03E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40477" y="1491750"/>
            <a:ext cx="7048500" cy="396428"/>
          </a:xfrm>
        </p:spPr>
        <p:txBody>
          <a:bodyPr>
            <a:noAutofit/>
          </a:bodyPr>
          <a:lstStyle>
            <a:lvl1pPr marL="171450" indent="-171450" algn="l">
              <a:buFont typeface="Wingdings" pitchFamily="2" charset="2"/>
              <a:buChar char="§"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                                                                                  xx min</a:t>
            </a:r>
          </a:p>
        </p:txBody>
      </p:sp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4D45CBE6-2DA5-EAE0-AC01-59ACF37C75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8588504" y="0"/>
            <a:ext cx="3603496" cy="68580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A6D68B69-BA0C-3731-7766-2C6749E8BF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7096" y="0"/>
            <a:ext cx="1225896" cy="6858000"/>
          </a:xfrm>
          <a:prstGeom prst="rect">
            <a:avLst/>
          </a:prstGeom>
        </p:spPr>
      </p:pic>
      <p:sp>
        <p:nvSpPr>
          <p:cNvPr id="16" name="Marcador de texto 51">
            <a:extLst>
              <a:ext uri="{FF2B5EF4-FFF2-40B4-BE49-F238E27FC236}">
                <a16:creationId xmlns:a16="http://schemas.microsoft.com/office/drawing/2014/main" id="{E74392DA-ADF1-458B-5786-B054B98E3F5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16726" y="2122493"/>
            <a:ext cx="7048500" cy="396428"/>
          </a:xfrm>
        </p:spPr>
        <p:txBody>
          <a:bodyPr>
            <a:noAutofit/>
          </a:bodyPr>
          <a:lstStyle>
            <a:lvl1pPr marL="171450" indent="-171450" algn="l">
              <a:buFont typeface="Wingdings" pitchFamily="2" charset="2"/>
              <a:buChar char="§"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                                                                                  xx min</a:t>
            </a:r>
          </a:p>
        </p:txBody>
      </p:sp>
      <p:sp>
        <p:nvSpPr>
          <p:cNvPr id="25" name="Marcador de texto 51">
            <a:extLst>
              <a:ext uri="{FF2B5EF4-FFF2-40B4-BE49-F238E27FC236}">
                <a16:creationId xmlns:a16="http://schemas.microsoft.com/office/drawing/2014/main" id="{E5D67117-EB5D-C482-620E-AF082DD678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16726" y="2708920"/>
            <a:ext cx="7048500" cy="396428"/>
          </a:xfrm>
        </p:spPr>
        <p:txBody>
          <a:bodyPr>
            <a:noAutofit/>
          </a:bodyPr>
          <a:lstStyle>
            <a:lvl1pPr marL="0" indent="0" algn="l">
              <a:buFont typeface="Wingdings" pitchFamily="2" charset="2"/>
              <a:buNone/>
              <a:defRPr sz="14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s-MX" dirty="0"/>
              <a:t>Inserir texto                                                                                  xx min</a:t>
            </a:r>
          </a:p>
          <a:p>
            <a:pPr lvl="0"/>
            <a:endParaRPr lang="es-MX" dirty="0"/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B91DF592-2F48-A14A-9958-8C54E1B48C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98378" y="95001"/>
            <a:ext cx="2751117" cy="101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0463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Portada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A823440A-8314-A91A-E78A-FCDE885F1A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35337"/>
          <a:stretch/>
        </p:blipFill>
        <p:spPr>
          <a:xfrm>
            <a:off x="-1" y="1"/>
            <a:ext cx="12192001" cy="4434680"/>
          </a:xfrm>
          <a:prstGeom prst="rect">
            <a:avLst/>
          </a:prstGeom>
        </p:spPr>
      </p:pic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8FB19E30-6931-4D66-92DA-A9EBF85EE53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66297" y="391318"/>
            <a:ext cx="2990850" cy="60753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Insira a imagem aqui</a:t>
            </a:r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ACEF824F-858C-11A6-1DF2-32D1157161A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4214" y="5147828"/>
            <a:ext cx="7922083" cy="650875"/>
          </a:xfrm>
        </p:spPr>
        <p:txBody>
          <a:bodyPr>
            <a:noAutofit/>
          </a:bodyPr>
          <a:lstStyle>
            <a:lvl1pPr marL="0" indent="0">
              <a:buNone/>
              <a:defRPr sz="4800" b="1" i="0" cap="all" baseline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2B7EA3D8-8665-A646-DA8B-EC0E796DAA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4700" y="4583442"/>
            <a:ext cx="7858125" cy="650875"/>
          </a:xfrm>
        </p:spPr>
        <p:txBody>
          <a:bodyPr>
            <a:normAutofit/>
          </a:bodyPr>
          <a:lstStyle>
            <a:lvl1pPr marL="0" indent="0">
              <a:buNone/>
              <a:defRPr sz="24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texto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6DF4EF4-839D-83C7-D88A-AAD5F5C6FD0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5133" y="1779998"/>
            <a:ext cx="7069667" cy="1276468"/>
          </a:xfrm>
          <a:prstGeom prst="rect">
            <a:avLst/>
          </a:prstGeom>
        </p:spPr>
      </p:pic>
      <p:sp>
        <p:nvSpPr>
          <p:cNvPr id="14" name="Marcador de texto 31">
            <a:extLst>
              <a:ext uri="{FF2B5EF4-FFF2-40B4-BE49-F238E27FC236}">
                <a16:creationId xmlns:a16="http://schemas.microsoft.com/office/drawing/2014/main" id="{8BF338A8-0251-FD94-F4E6-13BB73F1E20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74700" y="6124376"/>
            <a:ext cx="3094567" cy="449493"/>
          </a:xfrm>
        </p:spPr>
        <p:txBody>
          <a:bodyPr>
            <a:normAutofit/>
          </a:bodyPr>
          <a:lstStyle>
            <a:lvl1pPr marL="0" indent="0">
              <a:buNone/>
              <a:defRPr sz="2000" b="1" i="0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Inserir data</a:t>
            </a:r>
          </a:p>
        </p:txBody>
      </p:sp>
    </p:spTree>
    <p:extLst>
      <p:ext uri="{BB962C8B-B14F-4D97-AF65-F5344CB8AC3E}">
        <p14:creationId xmlns:p14="http://schemas.microsoft.com/office/powerpoint/2010/main" val="885873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63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82BAE37-3EEC-9586-7E87-ABFB2E3B6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E3B6BE1-9601-DADD-34E4-180A514955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152650"/>
            <a:ext cx="5181600" cy="4283075"/>
          </a:xfrm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s-MX" dirty="0"/>
              <a:t>Insira a imagem aqui</a:t>
            </a:r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BBC78C7-70E2-CF41-4D9D-A1D6EF534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2295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s-MX" dirty="0"/>
              <a:t>Insira a imagem aqui</a:t>
            </a:r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572844B1-BC25-A396-BA5E-112996A3F1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63761"/>
            <a:ext cx="7188200" cy="1172633"/>
          </a:xfrm>
          <a:custGeom>
            <a:avLst/>
            <a:gdLst>
              <a:gd name="connsiteX0" fmla="*/ 0 w 7010400"/>
              <a:gd name="connsiteY0" fmla="*/ 1181100 h 1181100"/>
              <a:gd name="connsiteX1" fmla="*/ 295275 w 7010400"/>
              <a:gd name="connsiteY1" fmla="*/ 0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010400"/>
              <a:gd name="connsiteY0" fmla="*/ 1181100 h 1181100"/>
              <a:gd name="connsiteX1" fmla="*/ 24341 w 7010400"/>
              <a:gd name="connsiteY1" fmla="*/ 8467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715125 w 7188200"/>
              <a:gd name="connsiteY3" fmla="*/ 11726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09858 w 7188200"/>
              <a:gd name="connsiteY3" fmla="*/ 1130300 h 1172633"/>
              <a:gd name="connsiteX4" fmla="*/ 0 w 7188200"/>
              <a:gd name="connsiteY4" fmla="*/ 1172633 h 117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200" h="1172633">
                <a:moveTo>
                  <a:pt x="0" y="1172633"/>
                </a:moveTo>
                <a:lnTo>
                  <a:pt x="24341" y="0"/>
                </a:lnTo>
                <a:lnTo>
                  <a:pt x="7188200" y="16933"/>
                </a:lnTo>
                <a:lnTo>
                  <a:pt x="6909858" y="1130300"/>
                </a:lnTo>
                <a:lnTo>
                  <a:pt x="0" y="1172633"/>
                </a:lnTo>
                <a:close/>
              </a:path>
            </a:pathLst>
          </a:custGeom>
          <a:solidFill>
            <a:srgbClr val="1D1D1A"/>
          </a:solidFill>
        </p:spPr>
        <p:txBody>
          <a:bodyPr anchor="ctr">
            <a:noAutofit/>
          </a:bodyPr>
          <a:lstStyle>
            <a:lvl1pPr marL="0" indent="0" algn="l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  insirA o título aquí</a:t>
            </a:r>
          </a:p>
        </p:txBody>
      </p:sp>
    </p:spTree>
    <p:extLst>
      <p:ext uri="{BB962C8B-B14F-4D97-AF65-F5344CB8AC3E}">
        <p14:creationId xmlns:p14="http://schemas.microsoft.com/office/powerpoint/2010/main" val="31529121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82BAE37-3EEC-9586-7E87-ABFB2E3B6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E3B6BE1-9601-DADD-34E4-180A514955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BBC78C7-70E2-CF41-4D9D-A1D6EF534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2295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572844B1-BC25-A396-BA5E-112996A3F1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67062"/>
            <a:ext cx="7188200" cy="1172633"/>
          </a:xfrm>
          <a:custGeom>
            <a:avLst/>
            <a:gdLst>
              <a:gd name="connsiteX0" fmla="*/ 0 w 7010400"/>
              <a:gd name="connsiteY0" fmla="*/ 1181100 h 1181100"/>
              <a:gd name="connsiteX1" fmla="*/ 295275 w 7010400"/>
              <a:gd name="connsiteY1" fmla="*/ 0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010400"/>
              <a:gd name="connsiteY0" fmla="*/ 1181100 h 1181100"/>
              <a:gd name="connsiteX1" fmla="*/ 24341 w 7010400"/>
              <a:gd name="connsiteY1" fmla="*/ 8467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715125 w 7188200"/>
              <a:gd name="connsiteY3" fmla="*/ 11726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09858 w 7188200"/>
              <a:gd name="connsiteY3" fmla="*/ 1130300 h 1172633"/>
              <a:gd name="connsiteX4" fmla="*/ 0 w 7188200"/>
              <a:gd name="connsiteY4" fmla="*/ 1172633 h 117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200" h="1172633">
                <a:moveTo>
                  <a:pt x="0" y="1172633"/>
                </a:moveTo>
                <a:lnTo>
                  <a:pt x="24341" y="0"/>
                </a:lnTo>
                <a:lnTo>
                  <a:pt x="7188200" y="16933"/>
                </a:lnTo>
                <a:lnTo>
                  <a:pt x="6909858" y="1130300"/>
                </a:lnTo>
                <a:lnTo>
                  <a:pt x="0" y="1172633"/>
                </a:lnTo>
                <a:close/>
              </a:path>
            </a:pathLst>
          </a:custGeom>
          <a:solidFill>
            <a:srgbClr val="EB262C"/>
          </a:solidFill>
        </p:spPr>
        <p:txBody>
          <a:bodyPr anchor="ctr">
            <a:noAutofit/>
          </a:bodyPr>
          <a:lstStyle>
            <a:lvl1pPr marL="0" indent="0" algn="l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 insirA o título aquí</a:t>
            </a:r>
          </a:p>
        </p:txBody>
      </p:sp>
    </p:spTree>
    <p:extLst>
      <p:ext uri="{BB962C8B-B14F-4D97-AF65-F5344CB8AC3E}">
        <p14:creationId xmlns:p14="http://schemas.microsoft.com/office/powerpoint/2010/main" val="350794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982BAE37-3EEC-9586-7E87-ABFB2E3B60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8E3B6BE1-9601-DADD-34E4-180A5149552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14401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  <p:sp>
        <p:nvSpPr>
          <p:cNvPr id="17" name="Marcador de posición de imagen 14">
            <a:extLst>
              <a:ext uri="{FF2B5EF4-FFF2-40B4-BE49-F238E27FC236}">
                <a16:creationId xmlns:a16="http://schemas.microsoft.com/office/drawing/2014/main" id="{4BBC78C7-70E2-CF41-4D9D-A1D6EF53451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632295" y="2152650"/>
            <a:ext cx="5181600" cy="428307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s-MX" dirty="0"/>
              <a:t>Insira a imagem aqui</a:t>
            </a:r>
          </a:p>
          <a:p>
            <a:endParaRPr lang="es-MX" dirty="0"/>
          </a:p>
        </p:txBody>
      </p:sp>
      <p:sp>
        <p:nvSpPr>
          <p:cNvPr id="4" name="Marcador de texto 2">
            <a:extLst>
              <a:ext uri="{FF2B5EF4-FFF2-40B4-BE49-F238E27FC236}">
                <a16:creationId xmlns:a16="http://schemas.microsoft.com/office/drawing/2014/main" id="{572844B1-BC25-A396-BA5E-112996A3F1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863761"/>
            <a:ext cx="7188200" cy="1172633"/>
          </a:xfrm>
          <a:custGeom>
            <a:avLst/>
            <a:gdLst>
              <a:gd name="connsiteX0" fmla="*/ 0 w 7010400"/>
              <a:gd name="connsiteY0" fmla="*/ 1181100 h 1181100"/>
              <a:gd name="connsiteX1" fmla="*/ 295275 w 7010400"/>
              <a:gd name="connsiteY1" fmla="*/ 0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010400"/>
              <a:gd name="connsiteY0" fmla="*/ 1181100 h 1181100"/>
              <a:gd name="connsiteX1" fmla="*/ 24341 w 7010400"/>
              <a:gd name="connsiteY1" fmla="*/ 8467 h 1181100"/>
              <a:gd name="connsiteX2" fmla="*/ 7010400 w 7010400"/>
              <a:gd name="connsiteY2" fmla="*/ 0 h 1181100"/>
              <a:gd name="connsiteX3" fmla="*/ 6715125 w 7010400"/>
              <a:gd name="connsiteY3" fmla="*/ 1181100 h 1181100"/>
              <a:gd name="connsiteX4" fmla="*/ 0 w 7010400"/>
              <a:gd name="connsiteY4" fmla="*/ 1181100 h 1181100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715125 w 7188200"/>
              <a:gd name="connsiteY3" fmla="*/ 11726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423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69125 w 7188200"/>
              <a:gd name="connsiteY3" fmla="*/ 1121833 h 1172633"/>
              <a:gd name="connsiteX4" fmla="*/ 0 w 7188200"/>
              <a:gd name="connsiteY4" fmla="*/ 1172633 h 1172633"/>
              <a:gd name="connsiteX0" fmla="*/ 0 w 7188200"/>
              <a:gd name="connsiteY0" fmla="*/ 1172633 h 1172633"/>
              <a:gd name="connsiteX1" fmla="*/ 24341 w 7188200"/>
              <a:gd name="connsiteY1" fmla="*/ 0 h 1172633"/>
              <a:gd name="connsiteX2" fmla="*/ 7188200 w 7188200"/>
              <a:gd name="connsiteY2" fmla="*/ 16933 h 1172633"/>
              <a:gd name="connsiteX3" fmla="*/ 6909858 w 7188200"/>
              <a:gd name="connsiteY3" fmla="*/ 1130300 h 1172633"/>
              <a:gd name="connsiteX4" fmla="*/ 0 w 7188200"/>
              <a:gd name="connsiteY4" fmla="*/ 1172633 h 117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88200" h="1172633">
                <a:moveTo>
                  <a:pt x="0" y="1172633"/>
                </a:moveTo>
                <a:lnTo>
                  <a:pt x="24341" y="0"/>
                </a:lnTo>
                <a:lnTo>
                  <a:pt x="7188200" y="16933"/>
                </a:lnTo>
                <a:lnTo>
                  <a:pt x="6909858" y="1130300"/>
                </a:lnTo>
                <a:lnTo>
                  <a:pt x="0" y="1172633"/>
                </a:lnTo>
                <a:close/>
              </a:path>
            </a:pathLst>
          </a:custGeom>
          <a:solidFill>
            <a:srgbClr val="747577"/>
          </a:solidFill>
        </p:spPr>
        <p:txBody>
          <a:bodyPr anchor="ctr">
            <a:noAutofit/>
          </a:bodyPr>
          <a:lstStyle>
            <a:lvl1pPr marL="0" indent="0" algn="l">
              <a:buNone/>
              <a:defRPr sz="540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MX" dirty="0"/>
              <a:t> insirA o título aquí</a:t>
            </a:r>
          </a:p>
        </p:txBody>
      </p:sp>
    </p:spTree>
    <p:extLst>
      <p:ext uri="{BB962C8B-B14F-4D97-AF65-F5344CB8AC3E}">
        <p14:creationId xmlns:p14="http://schemas.microsoft.com/office/powerpoint/2010/main" val="39269658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emario Personalizado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14EDD299-E7A4-BD2F-7B9B-E9B605FD25A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565FA4BA-8B62-4F7C-97AA-63B1408D99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4"/>
          <a:stretch/>
        </p:blipFill>
        <p:spPr>
          <a:xfrm rot="10800000">
            <a:off x="-1" y="6442332"/>
            <a:ext cx="12192000" cy="415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1595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Portada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7E83ED1B-D06C-C77A-7D77-AAABECC7E3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arcador de texto 29">
            <a:extLst>
              <a:ext uri="{FF2B5EF4-FFF2-40B4-BE49-F238E27FC236}">
                <a16:creationId xmlns:a16="http://schemas.microsoft.com/office/drawing/2014/main" id="{EFF6D6A7-9730-4ED6-7DEE-931FA0B4065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5244" y="5780895"/>
            <a:ext cx="6679474" cy="712894"/>
          </a:xfrm>
        </p:spPr>
        <p:txBody>
          <a:bodyPr>
            <a:noAutofit/>
          </a:bodyPr>
          <a:lstStyle>
            <a:lvl1pPr marL="0" indent="0">
              <a:buNone/>
              <a:defRPr sz="4800" b="0" i="0" cap="all" baseline="0"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Coca-cola femsa</a:t>
            </a:r>
          </a:p>
        </p:txBody>
      </p:sp>
      <p:sp>
        <p:nvSpPr>
          <p:cNvPr id="12" name="Subtítulo 2">
            <a:extLst>
              <a:ext uri="{FF2B5EF4-FFF2-40B4-BE49-F238E27FC236}">
                <a16:creationId xmlns:a16="http://schemas.microsoft.com/office/drawing/2014/main" id="{9C5B8F86-9BA3-1437-F991-1B9AEDB0E43B}"/>
              </a:ext>
            </a:extLst>
          </p:cNvPr>
          <p:cNvSpPr>
            <a:spLocks noGrp="1"/>
          </p:cNvSpPr>
          <p:nvPr>
            <p:ph type="subTitle" idx="11" hasCustomPrompt="1"/>
          </p:nvPr>
        </p:nvSpPr>
        <p:spPr>
          <a:xfrm>
            <a:off x="387457" y="2036707"/>
            <a:ext cx="9144000" cy="1655762"/>
          </a:xfrm>
        </p:spPr>
        <p:txBody>
          <a:bodyPr>
            <a:noAutofit/>
          </a:bodyPr>
          <a:lstStyle>
            <a:lvl1pPr marL="0" indent="0" algn="l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en-US" dirty="0" err="1"/>
              <a:t>tÍTULO</a:t>
            </a:r>
            <a:endParaRPr lang="en-US" dirty="0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952A8BBB-6B85-B5C7-4536-96B5811EDC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7825" y="3476298"/>
            <a:ext cx="9175750" cy="1695450"/>
          </a:xfrm>
        </p:spPr>
        <p:txBody>
          <a:bodyPr/>
          <a:lstStyle>
            <a:lvl1pPr marL="0" indent="0">
              <a:buNone/>
              <a:defRPr sz="11700" b="0" i="0" cap="all" baseline="0">
                <a:solidFill>
                  <a:schemeClr val="bg1"/>
                </a:solidFill>
                <a:latin typeface="Bahnschrift SemiCondensed" panose="020B0502040204020203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PRINCIPAL</a:t>
            </a:r>
          </a:p>
          <a:p>
            <a:pPr lvl="0"/>
            <a:endParaRPr lang="es-MX" dirty="0"/>
          </a:p>
        </p:txBody>
      </p:sp>
      <p:sp>
        <p:nvSpPr>
          <p:cNvPr id="2" name="Marcador de posición de imagen 11">
            <a:extLst>
              <a:ext uri="{FF2B5EF4-FFF2-40B4-BE49-F238E27FC236}">
                <a16:creationId xmlns:a16="http://schemas.microsoft.com/office/drawing/2014/main" id="{07235F4C-7D0D-1689-DFFD-3A79C09510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66297" y="391318"/>
            <a:ext cx="2990850" cy="6075363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s-MX" dirty="0"/>
              <a:t>Insertar imagen aquí</a:t>
            </a:r>
          </a:p>
        </p:txBody>
      </p:sp>
    </p:spTree>
    <p:extLst>
      <p:ext uri="{BB962C8B-B14F-4D97-AF65-F5344CB8AC3E}">
        <p14:creationId xmlns:p14="http://schemas.microsoft.com/office/powerpoint/2010/main" val="14745267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463DF-792C-33C8-91BF-F068539F82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6983377-EE40-E5E3-1754-C3A3B4A079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F8E0AF-C637-0714-C7B7-561C6DF3E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005C24-9017-10C5-44C9-60B78513E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7DC66EE-5562-D318-01E3-CCF5812B8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6549857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1CAF0-3EF1-7845-77FE-B14149F92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3358AA-CD7F-AC88-A678-6A8E923E1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B32A05-202C-CFC0-5294-16CF5F86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12E4BAF-5F0F-3B34-1094-A5A3F6847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4607673-4355-9DB9-E37D-0C2C4687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04375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822AAD-B7BF-6EB0-4FF2-2F5FFE6E7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5D6DC5-3A62-8055-6E73-146FFB45D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A56692-4221-5EF2-4828-DF115B07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48BC81-9E91-E0E6-E43D-D898C1ACC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319E86D-D63A-C474-4794-FB59AED75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082511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7BF72-32B3-DED4-251E-3D7F73828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10E06-D55E-73B7-593E-4173569FAE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C8EE92F-4F06-F7AB-14E3-0EA44608E4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B072D9-CC1E-EF9A-B62E-2462790AF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3DA79A-4A6C-C5E9-88A6-B4EADF287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70E9256-FD30-0DC8-E19C-3D0724FC8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109281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4CD259-321A-FB1C-C32D-FD28D86766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9348F7A-6C48-C941-426F-5DC8D5F7C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1503F2C-36C4-A211-074D-4828D41A9D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834E529-0394-61D0-CD34-93669B95A2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F8CE7CC-FBAA-F4F5-4B07-CDBCA43F31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C6664E90-1E07-883F-5D8A-D51DEF48D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8FD43D7-26D2-FF09-5996-E5A0D88FC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7334898-EC1F-7ECF-7ACB-336508B95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472869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61DCDCB-6A6F-4F5C-DE60-92BE9A16E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6D510B-9FB4-E9B5-3882-6ED6D75BE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694F591-BF02-AA3F-4C9B-249D50C0E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1B9D040-8B21-3111-21C9-CB46834BE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4534460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188E416-0A02-5EA4-5AD8-D2A88640C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BCBA1DD-59A1-FD46-32C6-1304194DC0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DA043B2-C06B-55B9-A369-1F9D1BD94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854866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9A9AE-DD62-00B8-43BA-2A4A571DE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0D74E2-C27A-4EBC-603C-57D215BBDE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4A1832A-F662-094B-FE80-207A714E16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2CC7212-0449-3400-225F-7D5EC2FD0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979D158-7C0D-C052-50F3-F085E5D26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E02FBF5-02D3-DCE1-4E96-5111334AC2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48972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A67DD8-1500-3D2A-A440-6BBF08562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 dirty="0"/>
              <a:t>Haz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42A48C7-D250-E953-C316-91EA45DA7E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989D895-2ED9-1034-F297-D2007F51DE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B8A564-93D8-A832-43B9-CB60FF695A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AD1803A-A3CC-62F2-1685-9793FEDA0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3DA276E-9F67-30BF-FB49-6C6B1B36F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293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_Lateral Negro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741E1626-42CF-E297-C51F-EB370B3C3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3615559" cy="6858000"/>
          </a:xfrm>
          <a:prstGeom prst="rect">
            <a:avLst/>
          </a:prstGeom>
        </p:spPr>
      </p:pic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F612C30E-FEC8-E3C6-720A-E6BCADFB79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3110" y="2464476"/>
            <a:ext cx="6915150" cy="216058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</a:lstStyle>
          <a:p>
            <a:pPr lvl="0"/>
            <a:r>
              <a:rPr lang="es-MX" dirty="0"/>
              <a:t>Inserir texto</a:t>
            </a:r>
          </a:p>
        </p:txBody>
      </p:sp>
      <p:sp>
        <p:nvSpPr>
          <p:cNvPr id="12" name="Marcador de texto 10">
            <a:extLst>
              <a:ext uri="{FF2B5EF4-FFF2-40B4-BE49-F238E27FC236}">
                <a16:creationId xmlns:a16="http://schemas.microsoft.com/office/drawing/2014/main" id="{37C32561-BDCB-2297-ED33-2738160FDE3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81693" y="2131894"/>
            <a:ext cx="1733550" cy="665163"/>
          </a:xfrm>
        </p:spPr>
        <p:txBody>
          <a:bodyPr>
            <a:normAutofit/>
          </a:bodyPr>
          <a:lstStyle>
            <a:lvl1pPr marL="0" indent="0">
              <a:buNone/>
              <a:defRPr sz="44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LOREM</a:t>
            </a:r>
          </a:p>
        </p:txBody>
      </p:sp>
      <p:sp>
        <p:nvSpPr>
          <p:cNvPr id="14" name="Marcador de texto 10">
            <a:extLst>
              <a:ext uri="{FF2B5EF4-FFF2-40B4-BE49-F238E27FC236}">
                <a16:creationId xmlns:a16="http://schemas.microsoft.com/office/drawing/2014/main" id="{07CD2044-2F7C-ADB9-4B8C-9EBE68E8E6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99253" y="2633983"/>
            <a:ext cx="2182259" cy="831295"/>
          </a:xfrm>
        </p:spPr>
        <p:txBody>
          <a:bodyPr>
            <a:noAutofit/>
          </a:bodyPr>
          <a:lstStyle>
            <a:lvl1pPr marL="0" indent="0">
              <a:buNone/>
              <a:defRPr sz="6000" b="0" i="0">
                <a:solidFill>
                  <a:srgbClr val="E0E0DD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IPSUM</a:t>
            </a:r>
          </a:p>
        </p:txBody>
      </p:sp>
      <p:sp>
        <p:nvSpPr>
          <p:cNvPr id="18" name="Marcador de texto 16">
            <a:extLst>
              <a:ext uri="{FF2B5EF4-FFF2-40B4-BE49-F238E27FC236}">
                <a16:creationId xmlns:a16="http://schemas.microsoft.com/office/drawing/2014/main" id="{759914BF-9C58-415D-3811-922A0209690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3386" y="3304274"/>
            <a:ext cx="3320110" cy="628650"/>
          </a:xfrm>
        </p:spPr>
        <p:txBody>
          <a:bodyPr>
            <a:normAutofit/>
          </a:bodyPr>
          <a:lstStyle>
            <a:lvl1pPr marL="0" indent="0" algn="l">
              <a:buNone/>
              <a:defRPr sz="48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TYPESETTING</a:t>
            </a:r>
          </a:p>
        </p:txBody>
      </p:sp>
      <p:sp>
        <p:nvSpPr>
          <p:cNvPr id="21" name="Marcador de texto 16">
            <a:extLst>
              <a:ext uri="{FF2B5EF4-FFF2-40B4-BE49-F238E27FC236}">
                <a16:creationId xmlns:a16="http://schemas.microsoft.com/office/drawing/2014/main" id="{34EC2DB9-D12D-B1EF-132C-289110ABBA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6984" y="3852370"/>
            <a:ext cx="1867464" cy="865201"/>
          </a:xfrm>
        </p:spPr>
        <p:txBody>
          <a:bodyPr>
            <a:noAutofit/>
          </a:bodyPr>
          <a:lstStyle>
            <a:lvl1pPr marL="0" indent="0" algn="l">
              <a:buNone/>
              <a:defRPr sz="6600" b="0" i="0">
                <a:solidFill>
                  <a:srgbClr val="EB262C"/>
                </a:solidFill>
                <a:latin typeface="Bahnschrift SemiCondensed" panose="020B0502040204020203" pitchFamily="34" charset="0"/>
              </a:defRPr>
            </a:lvl1pPr>
          </a:lstStyle>
          <a:p>
            <a:pPr lvl="0"/>
            <a:r>
              <a:rPr lang="es-MX" dirty="0"/>
              <a:t>XXXX</a:t>
            </a:r>
          </a:p>
        </p:txBody>
      </p:sp>
    </p:spTree>
    <p:extLst>
      <p:ext uri="{BB962C8B-B14F-4D97-AF65-F5344CB8AC3E}">
        <p14:creationId xmlns:p14="http://schemas.microsoft.com/office/powerpoint/2010/main" val="1080548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D309A0-C5BF-6A98-04B9-9B69C02D7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99BDA7-845F-4AE6-EDF0-5CB6F3BAE5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6383B6-71E3-05FC-5515-881701AB4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E7CEBD-1F31-1D4A-8357-2AD6CB08F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F945BA-8CD2-A1B3-F7B9-7554B415E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745497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625A46F5-0C8D-4997-BF1E-6673C16690F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DD3741D-BC64-50B4-0DA2-205B6EAD2C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CD294D-EA20-53A3-D4FC-69E3F3FE3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3B37DA-8457-D7C3-C8B8-F959E8F85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ACC1B5-0D48-EB4E-CAC7-DB8BFFE65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04958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DDE2A3-B421-8269-0249-88EE1CBF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MX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AE0DC-85A6-930D-8F9E-1C230A54D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MX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C8C16-D0AB-A417-2801-92D507BEC0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04F8-93DD-CA47-AD67-B3DAC949CE24}" type="datetimeFigureOut">
              <a:rPr lang="en-MX" smtClean="0"/>
              <a:t>05/29/2024</a:t>
            </a:fld>
            <a:endParaRPr lang="en-MX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B262C-9E66-5F3F-9D39-01B536DFE8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X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FAD20-6A29-BAE8-9751-210C0637D7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864C98-90A3-D647-9FC3-8077EBFBA1F4}" type="slidenum">
              <a:rPr lang="en-MX" smtClean="0"/>
              <a:t>‹nº›</a:t>
            </a:fld>
            <a:endParaRPr lang="en-MX"/>
          </a:p>
        </p:txBody>
      </p:sp>
    </p:spTree>
    <p:extLst>
      <p:ext uri="{BB962C8B-B14F-4D97-AF65-F5344CB8AC3E}">
        <p14:creationId xmlns:p14="http://schemas.microsoft.com/office/powerpoint/2010/main" val="1252507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65" r:id="rId3"/>
    <p:sldLayoutId id="2147483708" r:id="rId4"/>
    <p:sldLayoutId id="2147483666" r:id="rId5"/>
    <p:sldLayoutId id="2147483684" r:id="rId6"/>
    <p:sldLayoutId id="2147483754" r:id="rId7"/>
    <p:sldLayoutId id="2147483734" r:id="rId8"/>
    <p:sldLayoutId id="2147483653" r:id="rId9"/>
    <p:sldLayoutId id="2147483654" r:id="rId10"/>
    <p:sldLayoutId id="2147483655" r:id="rId11"/>
    <p:sldLayoutId id="2147483656" r:id="rId12"/>
    <p:sldLayoutId id="2147483669" r:id="rId13"/>
    <p:sldLayoutId id="2147483670" r:id="rId14"/>
    <p:sldLayoutId id="2147483657" r:id="rId15"/>
    <p:sldLayoutId id="2147483738" r:id="rId16"/>
    <p:sldLayoutId id="2147483709" r:id="rId17"/>
    <p:sldLayoutId id="2147483649" r:id="rId18"/>
    <p:sldLayoutId id="2147483650" r:id="rId19"/>
    <p:sldLayoutId id="2147483690" r:id="rId20"/>
    <p:sldLayoutId id="2147483658" r:id="rId21"/>
    <p:sldLayoutId id="2147483659" r:id="rId22"/>
    <p:sldLayoutId id="2147483664" r:id="rId23"/>
    <p:sldLayoutId id="2147483685" r:id="rId24"/>
    <p:sldLayoutId id="2147483686" r:id="rId25"/>
    <p:sldLayoutId id="2147483687" r:id="rId26"/>
    <p:sldLayoutId id="2147483671" r:id="rId27"/>
    <p:sldLayoutId id="2147483672" r:id="rId28"/>
    <p:sldLayoutId id="2147483673" r:id="rId29"/>
    <p:sldLayoutId id="2147483674" r:id="rId30"/>
    <p:sldLayoutId id="2147483691" r:id="rId31"/>
    <p:sldLayoutId id="2147483695" r:id="rId32"/>
    <p:sldLayoutId id="2147483675" r:id="rId33"/>
    <p:sldLayoutId id="2147483676" r:id="rId34"/>
    <p:sldLayoutId id="2147483677" r:id="rId35"/>
    <p:sldLayoutId id="2147483678" r:id="rId36"/>
    <p:sldLayoutId id="2147483679" r:id="rId37"/>
    <p:sldLayoutId id="2147483680" r:id="rId38"/>
    <p:sldLayoutId id="2147483662" r:id="rId39"/>
    <p:sldLayoutId id="2147483751" r:id="rId40"/>
    <p:sldLayoutId id="2147483739" r:id="rId41"/>
    <p:sldLayoutId id="2147483710" r:id="rId42"/>
    <p:sldLayoutId id="2147483711" r:id="rId43"/>
    <p:sldLayoutId id="2147483712" r:id="rId44"/>
    <p:sldLayoutId id="2147483761" r:id="rId45"/>
    <p:sldLayoutId id="2147483715" r:id="rId46"/>
    <p:sldLayoutId id="2147483716" r:id="rId47"/>
    <p:sldLayoutId id="2147483717" r:id="rId48"/>
    <p:sldLayoutId id="2147483718" r:id="rId49"/>
    <p:sldLayoutId id="2147483720" r:id="rId50"/>
    <p:sldLayoutId id="2147483719" r:id="rId51"/>
    <p:sldLayoutId id="2147483721" r:id="rId52"/>
    <p:sldLayoutId id="2147483758" r:id="rId53"/>
    <p:sldLayoutId id="2147483759" r:id="rId54"/>
    <p:sldLayoutId id="2147483760" r:id="rId55"/>
    <p:sldLayoutId id="2147483726" r:id="rId56"/>
    <p:sldLayoutId id="2147483727" r:id="rId57"/>
    <p:sldLayoutId id="2147483728" r:id="rId58"/>
    <p:sldLayoutId id="2147483729" r:id="rId59"/>
    <p:sldLayoutId id="2147483730" r:id="rId60"/>
    <p:sldLayoutId id="2147483731" r:id="rId61"/>
    <p:sldLayoutId id="2147483732" r:id="rId62"/>
    <p:sldLayoutId id="2147483733" r:id="rId63"/>
    <p:sldLayoutId id="2147483735" r:id="rId64"/>
    <p:sldLayoutId id="2147483736" r:id="rId65"/>
    <p:sldLayoutId id="2147483737" r:id="rId66"/>
    <p:sldLayoutId id="2147483752" r:id="rId67"/>
    <p:sldLayoutId id="2147483753" r:id="rId68"/>
    <p:sldLayoutId id="2147483755" r:id="rId69"/>
    <p:sldLayoutId id="2147483756" r:id="rId70"/>
    <p:sldLayoutId id="2147483757" r:id="rId71"/>
    <p:sldLayoutId id="2147483746" r:id="rId72"/>
    <p:sldLayoutId id="2147483748" r:id="rId73"/>
    <p:sldLayoutId id="2147483749" r:id="rId74"/>
    <p:sldLayoutId id="2147483750" r:id="rId75"/>
    <p:sldLayoutId id="2147483762" r:id="rId76"/>
    <p:sldLayoutId id="2147483763" r:id="rId77"/>
    <p:sldLayoutId id="2147483764" r:id="rId78"/>
    <p:sldLayoutId id="2147483765" r:id="rId79"/>
    <p:sldLayoutId id="2147483766" r:id="rId8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00CF2BC-4947-0913-61F9-FB65159006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40CDDEB-611D-9223-B159-3CBFD5EED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38E700-A5D7-0F83-F3B4-7D409E9D92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DE196-5040-CC40-85D1-1B0B0100202D}" type="datetimeFigureOut">
              <a:rPr lang="es-MX" smtClean="0"/>
              <a:t>29/05/2024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4E4EB8-B47C-8DE6-CE8B-33046A768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7A5792-99B3-5A10-B2D3-8E20DAB426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5B11C-A25A-7442-8F27-B599C0A6AEC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50746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notesSlide" Target="../notesSlides/notesSlide10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10" Type="http://schemas.openxmlformats.org/officeDocument/2006/relationships/tags" Target="../tags/tag10.xml"/><Relationship Id="rId19" Type="http://schemas.openxmlformats.org/officeDocument/2006/relationships/slideLayout" Target="../slideLayouts/slideLayout52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tags" Target="../tags/tag26.xml"/><Relationship Id="rId13" Type="http://schemas.openxmlformats.org/officeDocument/2006/relationships/tags" Target="../tags/tag31.xml"/><Relationship Id="rId18" Type="http://schemas.openxmlformats.org/officeDocument/2006/relationships/tags" Target="../tags/tag36.xml"/><Relationship Id="rId3" Type="http://schemas.openxmlformats.org/officeDocument/2006/relationships/tags" Target="../tags/tag21.xml"/><Relationship Id="rId7" Type="http://schemas.openxmlformats.org/officeDocument/2006/relationships/tags" Target="../tags/tag25.xml"/><Relationship Id="rId12" Type="http://schemas.openxmlformats.org/officeDocument/2006/relationships/tags" Target="../tags/tag30.xml"/><Relationship Id="rId17" Type="http://schemas.openxmlformats.org/officeDocument/2006/relationships/tags" Target="../tags/tag35.xml"/><Relationship Id="rId2" Type="http://schemas.openxmlformats.org/officeDocument/2006/relationships/tags" Target="../tags/tag20.xml"/><Relationship Id="rId16" Type="http://schemas.openxmlformats.org/officeDocument/2006/relationships/tags" Target="../tags/tag34.xml"/><Relationship Id="rId1" Type="http://schemas.openxmlformats.org/officeDocument/2006/relationships/tags" Target="../tags/tag19.xml"/><Relationship Id="rId6" Type="http://schemas.openxmlformats.org/officeDocument/2006/relationships/tags" Target="../tags/tag24.xml"/><Relationship Id="rId11" Type="http://schemas.openxmlformats.org/officeDocument/2006/relationships/tags" Target="../tags/tag29.xml"/><Relationship Id="rId5" Type="http://schemas.openxmlformats.org/officeDocument/2006/relationships/tags" Target="../tags/tag23.xml"/><Relationship Id="rId15" Type="http://schemas.openxmlformats.org/officeDocument/2006/relationships/tags" Target="../tags/tag33.xml"/><Relationship Id="rId10" Type="http://schemas.openxmlformats.org/officeDocument/2006/relationships/tags" Target="../tags/tag28.xml"/><Relationship Id="rId19" Type="http://schemas.openxmlformats.org/officeDocument/2006/relationships/slideLayout" Target="../slideLayouts/slideLayout52.xml"/><Relationship Id="rId4" Type="http://schemas.openxmlformats.org/officeDocument/2006/relationships/tags" Target="../tags/tag22.xml"/><Relationship Id="rId9" Type="http://schemas.openxmlformats.org/officeDocument/2006/relationships/tags" Target="../tags/tag27.xml"/><Relationship Id="rId14" Type="http://schemas.openxmlformats.org/officeDocument/2006/relationships/tags" Target="../tags/tag3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0.png"/><Relationship Id="rId18" Type="http://schemas.openxmlformats.org/officeDocument/2006/relationships/image" Target="../media/image105.png"/><Relationship Id="rId26" Type="http://schemas.openxmlformats.org/officeDocument/2006/relationships/image" Target="../media/image113.png"/><Relationship Id="rId39" Type="http://schemas.openxmlformats.org/officeDocument/2006/relationships/image" Target="../media/image124.png"/><Relationship Id="rId21" Type="http://schemas.openxmlformats.org/officeDocument/2006/relationships/image" Target="../media/image108.png"/><Relationship Id="rId34" Type="http://schemas.openxmlformats.org/officeDocument/2006/relationships/image" Target="../media/image120.pn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50" Type="http://schemas.microsoft.com/office/2007/relationships/hdphoto" Target="../media/hdphoto4.wdp"/><Relationship Id="rId55" Type="http://schemas.openxmlformats.org/officeDocument/2006/relationships/image" Target="../media/image137.png"/><Relationship Id="rId7" Type="http://schemas.openxmlformats.org/officeDocument/2006/relationships/image" Target="../media/image94.svg"/><Relationship Id="rId12" Type="http://schemas.openxmlformats.org/officeDocument/2006/relationships/image" Target="../media/image99.png"/><Relationship Id="rId17" Type="http://schemas.openxmlformats.org/officeDocument/2006/relationships/image" Target="../media/image104.png"/><Relationship Id="rId25" Type="http://schemas.openxmlformats.org/officeDocument/2006/relationships/image" Target="../media/image112.png"/><Relationship Id="rId33" Type="http://schemas.openxmlformats.org/officeDocument/2006/relationships/image" Target="../media/image119.png"/><Relationship Id="rId38" Type="http://schemas.microsoft.com/office/2007/relationships/hdphoto" Target="../media/hdphoto3.wdp"/><Relationship Id="rId46" Type="http://schemas.openxmlformats.org/officeDocument/2006/relationships/image" Target="../media/image131.png"/><Relationship Id="rId59" Type="http://schemas.openxmlformats.org/officeDocument/2006/relationships/image" Target="../media/image141.png"/><Relationship Id="rId2" Type="http://schemas.openxmlformats.org/officeDocument/2006/relationships/image" Target="../media/image89.png"/><Relationship Id="rId16" Type="http://schemas.openxmlformats.org/officeDocument/2006/relationships/image" Target="../media/image103.png"/><Relationship Id="rId20" Type="http://schemas.openxmlformats.org/officeDocument/2006/relationships/image" Target="../media/image107.png"/><Relationship Id="rId29" Type="http://schemas.openxmlformats.org/officeDocument/2006/relationships/image" Target="../media/image115.png"/><Relationship Id="rId41" Type="http://schemas.openxmlformats.org/officeDocument/2006/relationships/image" Target="../media/image126.png"/><Relationship Id="rId54" Type="http://schemas.microsoft.com/office/2007/relationships/hdphoto" Target="../media/hdphoto6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24" Type="http://schemas.openxmlformats.org/officeDocument/2006/relationships/image" Target="../media/image111.png"/><Relationship Id="rId32" Type="http://schemas.openxmlformats.org/officeDocument/2006/relationships/image" Target="../media/image118.png"/><Relationship Id="rId37" Type="http://schemas.openxmlformats.org/officeDocument/2006/relationships/image" Target="../media/image123.png"/><Relationship Id="rId40" Type="http://schemas.openxmlformats.org/officeDocument/2006/relationships/image" Target="../media/image125.png"/><Relationship Id="rId45" Type="http://schemas.openxmlformats.org/officeDocument/2006/relationships/image" Target="../media/image130.png"/><Relationship Id="rId53" Type="http://schemas.openxmlformats.org/officeDocument/2006/relationships/image" Target="../media/image136.png"/><Relationship Id="rId58" Type="http://schemas.openxmlformats.org/officeDocument/2006/relationships/image" Target="../media/image140.png"/><Relationship Id="rId5" Type="http://schemas.openxmlformats.org/officeDocument/2006/relationships/image" Target="../media/image92.svg"/><Relationship Id="rId15" Type="http://schemas.openxmlformats.org/officeDocument/2006/relationships/image" Target="../media/image102.png"/><Relationship Id="rId23" Type="http://schemas.openxmlformats.org/officeDocument/2006/relationships/image" Target="../media/image110.png"/><Relationship Id="rId28" Type="http://schemas.microsoft.com/office/2007/relationships/hdphoto" Target="../media/hdphoto2.wdp"/><Relationship Id="rId36" Type="http://schemas.openxmlformats.org/officeDocument/2006/relationships/image" Target="../media/image122.png"/><Relationship Id="rId49" Type="http://schemas.openxmlformats.org/officeDocument/2006/relationships/image" Target="../media/image134.png"/><Relationship Id="rId57" Type="http://schemas.openxmlformats.org/officeDocument/2006/relationships/image" Target="../media/image139.png"/><Relationship Id="rId10" Type="http://schemas.openxmlformats.org/officeDocument/2006/relationships/image" Target="../media/image97.png"/><Relationship Id="rId19" Type="http://schemas.openxmlformats.org/officeDocument/2006/relationships/image" Target="../media/image106.png"/><Relationship Id="rId31" Type="http://schemas.openxmlformats.org/officeDocument/2006/relationships/image" Target="../media/image117.png"/><Relationship Id="rId44" Type="http://schemas.openxmlformats.org/officeDocument/2006/relationships/image" Target="../media/image129.png"/><Relationship Id="rId52" Type="http://schemas.microsoft.com/office/2007/relationships/hdphoto" Target="../media/hdphoto5.wdp"/><Relationship Id="rId4" Type="http://schemas.openxmlformats.org/officeDocument/2006/relationships/image" Target="../media/image91.png"/><Relationship Id="rId9" Type="http://schemas.openxmlformats.org/officeDocument/2006/relationships/image" Target="../media/image96.emf"/><Relationship Id="rId14" Type="http://schemas.openxmlformats.org/officeDocument/2006/relationships/image" Target="../media/image101.png"/><Relationship Id="rId22" Type="http://schemas.openxmlformats.org/officeDocument/2006/relationships/image" Target="../media/image109.png"/><Relationship Id="rId27" Type="http://schemas.openxmlformats.org/officeDocument/2006/relationships/image" Target="../media/image114.png"/><Relationship Id="rId30" Type="http://schemas.openxmlformats.org/officeDocument/2006/relationships/image" Target="../media/image116.png"/><Relationship Id="rId35" Type="http://schemas.openxmlformats.org/officeDocument/2006/relationships/image" Target="../media/image121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56" Type="http://schemas.openxmlformats.org/officeDocument/2006/relationships/image" Target="../media/image138.png"/><Relationship Id="rId8" Type="http://schemas.openxmlformats.org/officeDocument/2006/relationships/image" Target="../media/image95.emf"/><Relationship Id="rId51" Type="http://schemas.openxmlformats.org/officeDocument/2006/relationships/image" Target="../media/image135.png"/><Relationship Id="rId3" Type="http://schemas.openxmlformats.org/officeDocument/2006/relationships/image" Target="../media/image90.svg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3.png"/><Relationship Id="rId18" Type="http://schemas.openxmlformats.org/officeDocument/2006/relationships/image" Target="../media/image158.png"/><Relationship Id="rId26" Type="http://schemas.openxmlformats.org/officeDocument/2006/relationships/image" Target="../media/image166.png"/><Relationship Id="rId39" Type="http://schemas.openxmlformats.org/officeDocument/2006/relationships/image" Target="../media/image179.png"/><Relationship Id="rId3" Type="http://schemas.openxmlformats.org/officeDocument/2006/relationships/image" Target="../media/image143.png"/><Relationship Id="rId21" Type="http://schemas.openxmlformats.org/officeDocument/2006/relationships/image" Target="../media/image161.png"/><Relationship Id="rId34" Type="http://schemas.openxmlformats.org/officeDocument/2006/relationships/image" Target="../media/image174.png"/><Relationship Id="rId42" Type="http://schemas.openxmlformats.org/officeDocument/2006/relationships/image" Target="../media/image182.png"/><Relationship Id="rId47" Type="http://schemas.openxmlformats.org/officeDocument/2006/relationships/image" Target="../media/image187.png"/><Relationship Id="rId50" Type="http://schemas.openxmlformats.org/officeDocument/2006/relationships/image" Target="../media/image189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17" Type="http://schemas.openxmlformats.org/officeDocument/2006/relationships/image" Target="../media/image157.png"/><Relationship Id="rId25" Type="http://schemas.openxmlformats.org/officeDocument/2006/relationships/image" Target="../media/image165.png"/><Relationship Id="rId33" Type="http://schemas.openxmlformats.org/officeDocument/2006/relationships/image" Target="../media/image173.png"/><Relationship Id="rId38" Type="http://schemas.openxmlformats.org/officeDocument/2006/relationships/image" Target="../media/image178.png"/><Relationship Id="rId46" Type="http://schemas.openxmlformats.org/officeDocument/2006/relationships/image" Target="../media/image186.png"/><Relationship Id="rId2" Type="http://schemas.openxmlformats.org/officeDocument/2006/relationships/image" Target="../media/image142.emf"/><Relationship Id="rId16" Type="http://schemas.openxmlformats.org/officeDocument/2006/relationships/image" Target="../media/image156.png"/><Relationship Id="rId20" Type="http://schemas.openxmlformats.org/officeDocument/2006/relationships/image" Target="../media/image160.png"/><Relationship Id="rId29" Type="http://schemas.openxmlformats.org/officeDocument/2006/relationships/image" Target="../media/image169.png"/><Relationship Id="rId41" Type="http://schemas.openxmlformats.org/officeDocument/2006/relationships/image" Target="../media/image181.png"/><Relationship Id="rId54" Type="http://schemas.microsoft.com/office/2007/relationships/hdphoto" Target="../media/hdphoto9.wdp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46.emf"/><Relationship Id="rId11" Type="http://schemas.openxmlformats.org/officeDocument/2006/relationships/image" Target="../media/image151.png"/><Relationship Id="rId24" Type="http://schemas.openxmlformats.org/officeDocument/2006/relationships/image" Target="../media/image164.png"/><Relationship Id="rId32" Type="http://schemas.openxmlformats.org/officeDocument/2006/relationships/image" Target="../media/image172.png"/><Relationship Id="rId37" Type="http://schemas.openxmlformats.org/officeDocument/2006/relationships/image" Target="../media/image177.png"/><Relationship Id="rId40" Type="http://schemas.openxmlformats.org/officeDocument/2006/relationships/image" Target="../media/image180.png"/><Relationship Id="rId45" Type="http://schemas.openxmlformats.org/officeDocument/2006/relationships/image" Target="../media/image185.png"/><Relationship Id="rId53" Type="http://schemas.openxmlformats.org/officeDocument/2006/relationships/image" Target="../media/image191.png"/><Relationship Id="rId5" Type="http://schemas.openxmlformats.org/officeDocument/2006/relationships/image" Target="../media/image145.emf"/><Relationship Id="rId15" Type="http://schemas.openxmlformats.org/officeDocument/2006/relationships/image" Target="../media/image155.png"/><Relationship Id="rId23" Type="http://schemas.openxmlformats.org/officeDocument/2006/relationships/image" Target="../media/image163.png"/><Relationship Id="rId28" Type="http://schemas.openxmlformats.org/officeDocument/2006/relationships/image" Target="../media/image168.png"/><Relationship Id="rId36" Type="http://schemas.openxmlformats.org/officeDocument/2006/relationships/image" Target="../media/image176.png"/><Relationship Id="rId49" Type="http://schemas.microsoft.com/office/2007/relationships/hdphoto" Target="../media/hdphoto7.wdp"/><Relationship Id="rId10" Type="http://schemas.openxmlformats.org/officeDocument/2006/relationships/image" Target="../media/image150.png"/><Relationship Id="rId19" Type="http://schemas.openxmlformats.org/officeDocument/2006/relationships/image" Target="../media/image159.png"/><Relationship Id="rId31" Type="http://schemas.openxmlformats.org/officeDocument/2006/relationships/image" Target="../media/image171.png"/><Relationship Id="rId44" Type="http://schemas.openxmlformats.org/officeDocument/2006/relationships/image" Target="../media/image184.png"/><Relationship Id="rId52" Type="http://schemas.openxmlformats.org/officeDocument/2006/relationships/image" Target="../media/image190.png"/><Relationship Id="rId4" Type="http://schemas.openxmlformats.org/officeDocument/2006/relationships/image" Target="../media/image144.svg"/><Relationship Id="rId9" Type="http://schemas.openxmlformats.org/officeDocument/2006/relationships/image" Target="../media/image149.png"/><Relationship Id="rId14" Type="http://schemas.openxmlformats.org/officeDocument/2006/relationships/image" Target="../media/image154.png"/><Relationship Id="rId22" Type="http://schemas.openxmlformats.org/officeDocument/2006/relationships/image" Target="../media/image162.png"/><Relationship Id="rId27" Type="http://schemas.openxmlformats.org/officeDocument/2006/relationships/image" Target="../media/image167.png"/><Relationship Id="rId30" Type="http://schemas.openxmlformats.org/officeDocument/2006/relationships/image" Target="../media/image170.png"/><Relationship Id="rId35" Type="http://schemas.openxmlformats.org/officeDocument/2006/relationships/image" Target="../media/image175.png"/><Relationship Id="rId43" Type="http://schemas.openxmlformats.org/officeDocument/2006/relationships/image" Target="../media/image183.png"/><Relationship Id="rId48" Type="http://schemas.openxmlformats.org/officeDocument/2006/relationships/image" Target="../media/image188.png"/><Relationship Id="rId8" Type="http://schemas.openxmlformats.org/officeDocument/2006/relationships/image" Target="../media/image148.png"/><Relationship Id="rId51" Type="http://schemas.microsoft.com/office/2007/relationships/hdphoto" Target="../media/hdphoto8.wdp"/></Relationships>
</file>

<file path=ppt/slides/_rels/slide5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00.png"/><Relationship Id="rId21" Type="http://schemas.microsoft.com/office/2007/relationships/hdphoto" Target="../media/hdphoto15.wdp"/><Relationship Id="rId34" Type="http://schemas.openxmlformats.org/officeDocument/2006/relationships/image" Target="../media/image204.png"/><Relationship Id="rId42" Type="http://schemas.openxmlformats.org/officeDocument/2006/relationships/image" Target="../media/image208.png"/><Relationship Id="rId47" Type="http://schemas.microsoft.com/office/2007/relationships/hdphoto" Target="../media/hdphoto28.wdp"/><Relationship Id="rId50" Type="http://schemas.openxmlformats.org/officeDocument/2006/relationships/image" Target="../media/image212.png"/><Relationship Id="rId55" Type="http://schemas.microsoft.com/office/2007/relationships/hdphoto" Target="../media/hdphoto32.wdp"/><Relationship Id="rId63" Type="http://schemas.microsoft.com/office/2007/relationships/hdphoto" Target="../media/hdphoto36.wdp"/><Relationship Id="rId68" Type="http://schemas.openxmlformats.org/officeDocument/2006/relationships/image" Target="../media/image221.png"/><Relationship Id="rId76" Type="http://schemas.openxmlformats.org/officeDocument/2006/relationships/image" Target="../media/image225.png"/><Relationship Id="rId84" Type="http://schemas.openxmlformats.org/officeDocument/2006/relationships/image" Target="../media/image229.png"/><Relationship Id="rId89" Type="http://schemas.microsoft.com/office/2007/relationships/hdphoto" Target="../media/hdphoto49.wdp"/><Relationship Id="rId97" Type="http://schemas.openxmlformats.org/officeDocument/2006/relationships/image" Target="../media/image141.png"/><Relationship Id="rId7" Type="http://schemas.openxmlformats.org/officeDocument/2006/relationships/image" Target="../media/image94.svg"/><Relationship Id="rId71" Type="http://schemas.microsoft.com/office/2007/relationships/hdphoto" Target="../media/hdphoto40.wdp"/><Relationship Id="rId92" Type="http://schemas.openxmlformats.org/officeDocument/2006/relationships/image" Target="../media/image233.png"/><Relationship Id="rId2" Type="http://schemas.openxmlformats.org/officeDocument/2006/relationships/image" Target="../media/image89.png"/><Relationship Id="rId16" Type="http://schemas.openxmlformats.org/officeDocument/2006/relationships/image" Target="../media/image195.png"/><Relationship Id="rId29" Type="http://schemas.microsoft.com/office/2007/relationships/hdphoto" Target="../media/hdphoto19.wdp"/><Relationship Id="rId11" Type="http://schemas.microsoft.com/office/2007/relationships/hdphoto" Target="../media/hdphoto10.wdp"/><Relationship Id="rId24" Type="http://schemas.openxmlformats.org/officeDocument/2006/relationships/image" Target="../media/image199.png"/><Relationship Id="rId32" Type="http://schemas.openxmlformats.org/officeDocument/2006/relationships/image" Target="../media/image203.png"/><Relationship Id="rId37" Type="http://schemas.microsoft.com/office/2007/relationships/hdphoto" Target="../media/hdphoto23.wdp"/><Relationship Id="rId40" Type="http://schemas.openxmlformats.org/officeDocument/2006/relationships/image" Target="../media/image207.png"/><Relationship Id="rId45" Type="http://schemas.microsoft.com/office/2007/relationships/hdphoto" Target="../media/hdphoto27.wdp"/><Relationship Id="rId53" Type="http://schemas.microsoft.com/office/2007/relationships/hdphoto" Target="../media/hdphoto31.wdp"/><Relationship Id="rId58" Type="http://schemas.openxmlformats.org/officeDocument/2006/relationships/image" Target="../media/image216.png"/><Relationship Id="rId66" Type="http://schemas.openxmlformats.org/officeDocument/2006/relationships/image" Target="../media/image220.png"/><Relationship Id="rId74" Type="http://schemas.openxmlformats.org/officeDocument/2006/relationships/image" Target="../media/image224.png"/><Relationship Id="rId79" Type="http://schemas.microsoft.com/office/2007/relationships/hdphoto" Target="../media/hdphoto44.wdp"/><Relationship Id="rId87" Type="http://schemas.microsoft.com/office/2007/relationships/hdphoto" Target="../media/hdphoto48.wdp"/><Relationship Id="rId5" Type="http://schemas.openxmlformats.org/officeDocument/2006/relationships/image" Target="../media/image92.svg"/><Relationship Id="rId61" Type="http://schemas.microsoft.com/office/2007/relationships/hdphoto" Target="../media/hdphoto35.wdp"/><Relationship Id="rId82" Type="http://schemas.openxmlformats.org/officeDocument/2006/relationships/image" Target="../media/image228.png"/><Relationship Id="rId90" Type="http://schemas.openxmlformats.org/officeDocument/2006/relationships/image" Target="../media/image232.png"/><Relationship Id="rId95" Type="http://schemas.microsoft.com/office/2007/relationships/hdphoto" Target="../media/hdphoto52.wdp"/><Relationship Id="rId19" Type="http://schemas.microsoft.com/office/2007/relationships/hdphoto" Target="../media/hdphoto14.wdp"/><Relationship Id="rId14" Type="http://schemas.openxmlformats.org/officeDocument/2006/relationships/image" Target="../media/image194.png"/><Relationship Id="rId22" Type="http://schemas.openxmlformats.org/officeDocument/2006/relationships/image" Target="../media/image198.png"/><Relationship Id="rId27" Type="http://schemas.microsoft.com/office/2007/relationships/hdphoto" Target="../media/hdphoto18.wdp"/><Relationship Id="rId30" Type="http://schemas.openxmlformats.org/officeDocument/2006/relationships/image" Target="../media/image202.png"/><Relationship Id="rId35" Type="http://schemas.microsoft.com/office/2007/relationships/hdphoto" Target="../media/hdphoto22.wdp"/><Relationship Id="rId43" Type="http://schemas.microsoft.com/office/2007/relationships/hdphoto" Target="../media/hdphoto26.wdp"/><Relationship Id="rId48" Type="http://schemas.openxmlformats.org/officeDocument/2006/relationships/image" Target="../media/image211.png"/><Relationship Id="rId56" Type="http://schemas.openxmlformats.org/officeDocument/2006/relationships/image" Target="../media/image215.png"/><Relationship Id="rId64" Type="http://schemas.openxmlformats.org/officeDocument/2006/relationships/image" Target="../media/image219.png"/><Relationship Id="rId69" Type="http://schemas.microsoft.com/office/2007/relationships/hdphoto" Target="../media/hdphoto39.wdp"/><Relationship Id="rId77" Type="http://schemas.microsoft.com/office/2007/relationships/hdphoto" Target="../media/hdphoto43.wdp"/><Relationship Id="rId8" Type="http://schemas.openxmlformats.org/officeDocument/2006/relationships/image" Target="../media/image95.emf"/><Relationship Id="rId51" Type="http://schemas.microsoft.com/office/2007/relationships/hdphoto" Target="../media/hdphoto30.wdp"/><Relationship Id="rId72" Type="http://schemas.openxmlformats.org/officeDocument/2006/relationships/image" Target="../media/image223.png"/><Relationship Id="rId80" Type="http://schemas.openxmlformats.org/officeDocument/2006/relationships/image" Target="../media/image227.png"/><Relationship Id="rId85" Type="http://schemas.microsoft.com/office/2007/relationships/hdphoto" Target="../media/hdphoto47.wdp"/><Relationship Id="rId93" Type="http://schemas.microsoft.com/office/2007/relationships/hdphoto" Target="../media/hdphoto51.wdp"/><Relationship Id="rId3" Type="http://schemas.openxmlformats.org/officeDocument/2006/relationships/image" Target="../media/image90.svg"/><Relationship Id="rId12" Type="http://schemas.openxmlformats.org/officeDocument/2006/relationships/image" Target="../media/image193.png"/><Relationship Id="rId17" Type="http://schemas.microsoft.com/office/2007/relationships/hdphoto" Target="../media/hdphoto13.wdp"/><Relationship Id="rId25" Type="http://schemas.microsoft.com/office/2007/relationships/hdphoto" Target="../media/hdphoto17.wdp"/><Relationship Id="rId33" Type="http://schemas.microsoft.com/office/2007/relationships/hdphoto" Target="../media/hdphoto21.wdp"/><Relationship Id="rId38" Type="http://schemas.openxmlformats.org/officeDocument/2006/relationships/image" Target="../media/image206.png"/><Relationship Id="rId46" Type="http://schemas.openxmlformats.org/officeDocument/2006/relationships/image" Target="../media/image210.png"/><Relationship Id="rId59" Type="http://schemas.microsoft.com/office/2007/relationships/hdphoto" Target="../media/hdphoto34.wdp"/><Relationship Id="rId67" Type="http://schemas.microsoft.com/office/2007/relationships/hdphoto" Target="../media/hdphoto38.wdp"/><Relationship Id="rId20" Type="http://schemas.openxmlformats.org/officeDocument/2006/relationships/image" Target="../media/image197.png"/><Relationship Id="rId41" Type="http://schemas.microsoft.com/office/2007/relationships/hdphoto" Target="../media/hdphoto25.wdp"/><Relationship Id="rId54" Type="http://schemas.openxmlformats.org/officeDocument/2006/relationships/image" Target="../media/image214.png"/><Relationship Id="rId62" Type="http://schemas.openxmlformats.org/officeDocument/2006/relationships/image" Target="../media/image218.png"/><Relationship Id="rId70" Type="http://schemas.openxmlformats.org/officeDocument/2006/relationships/image" Target="../media/image222.png"/><Relationship Id="rId75" Type="http://schemas.microsoft.com/office/2007/relationships/hdphoto" Target="../media/hdphoto42.wdp"/><Relationship Id="rId83" Type="http://schemas.microsoft.com/office/2007/relationships/hdphoto" Target="../media/hdphoto46.wdp"/><Relationship Id="rId88" Type="http://schemas.openxmlformats.org/officeDocument/2006/relationships/image" Target="../media/image231.png"/><Relationship Id="rId91" Type="http://schemas.microsoft.com/office/2007/relationships/hdphoto" Target="../media/hdphoto50.wdp"/><Relationship Id="rId96" Type="http://schemas.openxmlformats.org/officeDocument/2006/relationships/image" Target="../media/image140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93.png"/><Relationship Id="rId15" Type="http://schemas.microsoft.com/office/2007/relationships/hdphoto" Target="../media/hdphoto12.wdp"/><Relationship Id="rId23" Type="http://schemas.microsoft.com/office/2007/relationships/hdphoto" Target="../media/hdphoto16.wdp"/><Relationship Id="rId28" Type="http://schemas.openxmlformats.org/officeDocument/2006/relationships/image" Target="../media/image201.png"/><Relationship Id="rId36" Type="http://schemas.openxmlformats.org/officeDocument/2006/relationships/image" Target="../media/image205.png"/><Relationship Id="rId49" Type="http://schemas.microsoft.com/office/2007/relationships/hdphoto" Target="../media/hdphoto29.wdp"/><Relationship Id="rId57" Type="http://schemas.microsoft.com/office/2007/relationships/hdphoto" Target="../media/hdphoto33.wdp"/><Relationship Id="rId10" Type="http://schemas.openxmlformats.org/officeDocument/2006/relationships/image" Target="../media/image192.png"/><Relationship Id="rId31" Type="http://schemas.microsoft.com/office/2007/relationships/hdphoto" Target="../media/hdphoto20.wdp"/><Relationship Id="rId44" Type="http://schemas.openxmlformats.org/officeDocument/2006/relationships/image" Target="../media/image209.png"/><Relationship Id="rId52" Type="http://schemas.openxmlformats.org/officeDocument/2006/relationships/image" Target="../media/image213.png"/><Relationship Id="rId60" Type="http://schemas.openxmlformats.org/officeDocument/2006/relationships/image" Target="../media/image217.png"/><Relationship Id="rId65" Type="http://schemas.microsoft.com/office/2007/relationships/hdphoto" Target="../media/hdphoto37.wdp"/><Relationship Id="rId73" Type="http://schemas.microsoft.com/office/2007/relationships/hdphoto" Target="../media/hdphoto41.wdp"/><Relationship Id="rId78" Type="http://schemas.openxmlformats.org/officeDocument/2006/relationships/image" Target="../media/image226.png"/><Relationship Id="rId81" Type="http://schemas.microsoft.com/office/2007/relationships/hdphoto" Target="../media/hdphoto45.wdp"/><Relationship Id="rId86" Type="http://schemas.openxmlformats.org/officeDocument/2006/relationships/image" Target="../media/image230.png"/><Relationship Id="rId94" Type="http://schemas.openxmlformats.org/officeDocument/2006/relationships/image" Target="../media/image234.png"/><Relationship Id="rId4" Type="http://schemas.openxmlformats.org/officeDocument/2006/relationships/image" Target="../media/image91.png"/><Relationship Id="rId9" Type="http://schemas.openxmlformats.org/officeDocument/2006/relationships/image" Target="../media/image96.emf"/><Relationship Id="rId13" Type="http://schemas.microsoft.com/office/2007/relationships/hdphoto" Target="../media/hdphoto11.wdp"/><Relationship Id="rId18" Type="http://schemas.openxmlformats.org/officeDocument/2006/relationships/image" Target="../media/image196.png"/><Relationship Id="rId39" Type="http://schemas.microsoft.com/office/2007/relationships/hdphoto" Target="../media/hdphoto24.wdp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236.png"/><Relationship Id="rId7" Type="http://schemas.openxmlformats.org/officeDocument/2006/relationships/image" Target="../media/image240.png"/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239.png"/><Relationship Id="rId11" Type="http://schemas.openxmlformats.org/officeDocument/2006/relationships/image" Target="../media/image244.png"/><Relationship Id="rId5" Type="http://schemas.openxmlformats.org/officeDocument/2006/relationships/image" Target="../media/image238.png"/><Relationship Id="rId10" Type="http://schemas.openxmlformats.org/officeDocument/2006/relationships/image" Target="../media/image243.png"/><Relationship Id="rId4" Type="http://schemas.openxmlformats.org/officeDocument/2006/relationships/image" Target="../media/image237.png"/><Relationship Id="rId9" Type="http://schemas.openxmlformats.org/officeDocument/2006/relationships/image" Target="../media/image2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png"/><Relationship Id="rId3" Type="http://schemas.openxmlformats.org/officeDocument/2006/relationships/image" Target="../media/image246.png"/><Relationship Id="rId7" Type="http://schemas.openxmlformats.org/officeDocument/2006/relationships/image" Target="../media/image250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9.png"/><Relationship Id="rId11" Type="http://schemas.openxmlformats.org/officeDocument/2006/relationships/image" Target="../media/image254.png"/><Relationship Id="rId5" Type="http://schemas.openxmlformats.org/officeDocument/2006/relationships/image" Target="../media/image248.png"/><Relationship Id="rId10" Type="http://schemas.openxmlformats.org/officeDocument/2006/relationships/image" Target="../media/image253.png"/><Relationship Id="rId4" Type="http://schemas.openxmlformats.org/officeDocument/2006/relationships/image" Target="../media/image247.png"/><Relationship Id="rId9" Type="http://schemas.openxmlformats.org/officeDocument/2006/relationships/image" Target="../media/image2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png"/><Relationship Id="rId3" Type="http://schemas.openxmlformats.org/officeDocument/2006/relationships/image" Target="../media/image256.png"/><Relationship Id="rId7" Type="http://schemas.openxmlformats.org/officeDocument/2006/relationships/image" Target="../media/image260.pn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59.png"/><Relationship Id="rId11" Type="http://schemas.openxmlformats.org/officeDocument/2006/relationships/image" Target="../media/image264.png"/><Relationship Id="rId5" Type="http://schemas.openxmlformats.org/officeDocument/2006/relationships/image" Target="../media/image258.png"/><Relationship Id="rId10" Type="http://schemas.openxmlformats.org/officeDocument/2006/relationships/image" Target="../media/image263.png"/><Relationship Id="rId4" Type="http://schemas.openxmlformats.org/officeDocument/2006/relationships/image" Target="../media/image257.png"/><Relationship Id="rId9" Type="http://schemas.openxmlformats.org/officeDocument/2006/relationships/image" Target="../media/image262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png"/><Relationship Id="rId3" Type="http://schemas.openxmlformats.org/officeDocument/2006/relationships/image" Target="../media/image266.png"/><Relationship Id="rId7" Type="http://schemas.openxmlformats.org/officeDocument/2006/relationships/image" Target="../media/image270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5" Type="http://schemas.openxmlformats.org/officeDocument/2006/relationships/image" Target="../media/image268.png"/><Relationship Id="rId10" Type="http://schemas.openxmlformats.org/officeDocument/2006/relationships/image" Target="../media/image273.png"/><Relationship Id="rId4" Type="http://schemas.openxmlformats.org/officeDocument/2006/relationships/image" Target="../media/image267.png"/><Relationship Id="rId9" Type="http://schemas.openxmlformats.org/officeDocument/2006/relationships/image" Target="../media/image272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png"/><Relationship Id="rId3" Type="http://schemas.openxmlformats.org/officeDocument/2006/relationships/image" Target="../media/image276.png"/><Relationship Id="rId7" Type="http://schemas.openxmlformats.org/officeDocument/2006/relationships/image" Target="../media/image280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9.png"/><Relationship Id="rId11" Type="http://schemas.openxmlformats.org/officeDocument/2006/relationships/image" Target="../media/image284.png"/><Relationship Id="rId5" Type="http://schemas.openxmlformats.org/officeDocument/2006/relationships/image" Target="../media/image278.png"/><Relationship Id="rId10" Type="http://schemas.openxmlformats.org/officeDocument/2006/relationships/image" Target="../media/image283.png"/><Relationship Id="rId4" Type="http://schemas.openxmlformats.org/officeDocument/2006/relationships/image" Target="../media/image277.png"/><Relationship Id="rId9" Type="http://schemas.openxmlformats.org/officeDocument/2006/relationships/image" Target="../media/image282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1.png"/><Relationship Id="rId3" Type="http://schemas.openxmlformats.org/officeDocument/2006/relationships/image" Target="../media/image286.png"/><Relationship Id="rId7" Type="http://schemas.openxmlformats.org/officeDocument/2006/relationships/image" Target="../media/image290.png"/><Relationship Id="rId2" Type="http://schemas.openxmlformats.org/officeDocument/2006/relationships/image" Target="../media/image285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289.png"/><Relationship Id="rId11" Type="http://schemas.openxmlformats.org/officeDocument/2006/relationships/image" Target="../media/image294.png"/><Relationship Id="rId5" Type="http://schemas.openxmlformats.org/officeDocument/2006/relationships/image" Target="../media/image288.png"/><Relationship Id="rId10" Type="http://schemas.openxmlformats.org/officeDocument/2006/relationships/image" Target="../media/image293.png"/><Relationship Id="rId4" Type="http://schemas.openxmlformats.org/officeDocument/2006/relationships/image" Target="../media/image287.png"/><Relationship Id="rId9" Type="http://schemas.openxmlformats.org/officeDocument/2006/relationships/image" Target="../media/image29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637F265-9BA8-03B5-1602-4BBE4CFC92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94" r="9666"/>
          <a:stretch/>
        </p:blipFill>
        <p:spPr>
          <a:xfrm>
            <a:off x="8018033" y="0"/>
            <a:ext cx="4173967" cy="6858000"/>
          </a:xfrm>
          <a:prstGeom prst="rect">
            <a:avLst/>
          </a:prstGeom>
        </p:spPr>
      </p:pic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3C6C3F77-DC89-3BBC-4B39-0E9367EF13F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4FA7DE10-E165-6CDB-2518-224999C746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EF50546-C62A-F90B-EFF2-061894250D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203579FD-D548-9AB3-04E2-EC41AF4DFC4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05152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F20D396-7ECB-764D-0F8C-AF5DEEB2A1A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4E4CB2D-C91E-17ED-A134-B4B82DCD43C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8C6DC9B-5C2D-7194-5CB3-1121580B280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04FCEC9-2646-403A-AE1A-80752A2B95A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9" name="Marcador de gráfico 8">
            <a:extLst>
              <a:ext uri="{FF2B5EF4-FFF2-40B4-BE49-F238E27FC236}">
                <a16:creationId xmlns:a16="http://schemas.microsoft.com/office/drawing/2014/main" id="{186440AC-24CC-9FA6-F6E2-0C595EEB4429}"/>
              </a:ext>
            </a:extLst>
          </p:cNvPr>
          <p:cNvSpPr>
            <a:spLocks noGrp="1"/>
          </p:cNvSpPr>
          <p:nvPr>
            <p:ph type="chart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96611372-EB30-6DD3-57DA-34905D747C2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3CE6895-2B24-05D7-5552-E616D6CC63F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F11A404E-386A-BDD3-8B3B-DAA083730D0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gráfico 17">
            <a:extLst>
              <a:ext uri="{FF2B5EF4-FFF2-40B4-BE49-F238E27FC236}">
                <a16:creationId xmlns:a16="http://schemas.microsoft.com/office/drawing/2014/main" id="{64EEE613-EF38-829D-3870-2971355F9867}"/>
              </a:ext>
            </a:extLst>
          </p:cNvPr>
          <p:cNvSpPr>
            <a:spLocks noGrp="1"/>
          </p:cNvSpPr>
          <p:nvPr>
            <p:ph type="chart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3429126D-B7D9-28ED-1EEE-86585758E7A3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0D1ABA66-3A6B-32E6-B101-B52519496315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4759BDA7-D45E-A292-6151-4F4200C196E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gráfico 21">
            <a:extLst>
              <a:ext uri="{FF2B5EF4-FFF2-40B4-BE49-F238E27FC236}">
                <a16:creationId xmlns:a16="http://schemas.microsoft.com/office/drawing/2014/main" id="{D8FCA148-D202-6D1B-EB4E-1FAE3C4C97D4}"/>
              </a:ext>
            </a:extLst>
          </p:cNvPr>
          <p:cNvSpPr>
            <a:spLocks noGrp="1"/>
          </p:cNvSpPr>
          <p:nvPr>
            <p:ph type="chart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F3197BFF-3617-87D9-534F-8EE4337A242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0E0CD784-BB04-B289-6914-4ADA61BD075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6FEF06BB-CECE-015D-0A46-583F39D42B97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gráfico 28">
            <a:extLst>
              <a:ext uri="{FF2B5EF4-FFF2-40B4-BE49-F238E27FC236}">
                <a16:creationId xmlns:a16="http://schemas.microsoft.com/office/drawing/2014/main" id="{CE09A323-FB8C-2331-F88A-8E56FBD7282C}"/>
              </a:ext>
            </a:extLst>
          </p:cNvPr>
          <p:cNvSpPr>
            <a:spLocks noGrp="1"/>
          </p:cNvSpPr>
          <p:nvPr>
            <p:ph type="chart" sz="quarter" idx="37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033332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BC7B0377-628F-C951-8F87-B59130D526FE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75CB4B19-D048-3BE6-4D82-E077D1AB018F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C3AD474E-A8E2-0EDF-E03C-CD5E00C7CB6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DF2C2C36-236B-06F9-E4D3-B0CC77CC492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2A643F54-4B06-CC69-E288-E0DE13937354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posición de imagen 28">
            <a:extLst>
              <a:ext uri="{FF2B5EF4-FFF2-40B4-BE49-F238E27FC236}">
                <a16:creationId xmlns:a16="http://schemas.microsoft.com/office/drawing/2014/main" id="{ACBD7141-72F9-A2D1-5F10-C1E9263201D0}"/>
              </a:ext>
            </a:extLst>
          </p:cNvPr>
          <p:cNvSpPr>
            <a:spLocks noGrp="1"/>
          </p:cNvSpPr>
          <p:nvPr>
            <p:ph type="pic" sz="quarter" idx="4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87A8945-9EEF-101F-4137-3AF9047DC9C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1D25F6B-8984-C769-BCFB-B36848799C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2BBF5435-B0E6-E36C-44D3-5B409F8A67E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78E7A293-D3A6-E041-A075-A06BBC54D7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36EDE5DF-AC3F-540E-C0C2-A6B9FD650C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F9517B59-AB26-7EE8-12CE-70A9180EC8D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3064BC11-DD90-6ECF-E4F4-52330CC7BCB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2813DB58-E129-9C06-BF4B-D12816CC18D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posición de imagen 27">
            <a:extLst>
              <a:ext uri="{FF2B5EF4-FFF2-40B4-BE49-F238E27FC236}">
                <a16:creationId xmlns:a16="http://schemas.microsoft.com/office/drawing/2014/main" id="{3AB03297-14FD-FF6D-FCFE-EE62FC774743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B8951C87-81C4-130F-3F52-F71783633603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640231F3-600A-B63D-B195-53D42C807925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4C963A58-F739-571A-873D-23F397A21B2E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5400D293-3CF4-217A-4980-C04698E88DB9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DED1408F-7927-381F-17CD-A115DB4871D4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9379F6E0-2504-C4AA-B163-99536FAF3E20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46BE2D35-F313-F5AB-E042-82F10B291CC3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6" name="Marcador de posición de imagen 35">
            <a:extLst>
              <a:ext uri="{FF2B5EF4-FFF2-40B4-BE49-F238E27FC236}">
                <a16:creationId xmlns:a16="http://schemas.microsoft.com/office/drawing/2014/main" id="{E8A3D245-1F3E-C498-D6C1-6C5B35661CC6}"/>
              </a:ext>
            </a:extLst>
          </p:cNvPr>
          <p:cNvSpPr>
            <a:spLocks noGrp="1"/>
          </p:cNvSpPr>
          <p:nvPr>
            <p:ph type="pic" sz="quarter" idx="5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485A8B55-567A-0302-3A67-6EDE6A8B8680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AC6D5735-EE59-ED40-7C22-0C32506B58AA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42C514F7-0E14-22C9-2D0D-A5AC1DA963B8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0" name="Marcador de posición de imagen 39">
            <a:extLst>
              <a:ext uri="{FF2B5EF4-FFF2-40B4-BE49-F238E27FC236}">
                <a16:creationId xmlns:a16="http://schemas.microsoft.com/office/drawing/2014/main" id="{C4340CDA-817C-372A-B70F-6D9BFBD025A3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1" name="Marcador de texto 40">
            <a:extLst>
              <a:ext uri="{FF2B5EF4-FFF2-40B4-BE49-F238E27FC236}">
                <a16:creationId xmlns:a16="http://schemas.microsoft.com/office/drawing/2014/main" id="{5CCB2DD0-22E4-2877-E1EB-AB2613B26D37}"/>
              </a:ext>
            </a:extLst>
          </p:cNvPr>
          <p:cNvSpPr>
            <a:spLocks noGrp="1"/>
          </p:cNvSpPr>
          <p:nvPr>
            <p:ph type="body" sz="quarter" idx="5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2" name="Marcador de texto 41">
            <a:extLst>
              <a:ext uri="{FF2B5EF4-FFF2-40B4-BE49-F238E27FC236}">
                <a16:creationId xmlns:a16="http://schemas.microsoft.com/office/drawing/2014/main" id="{E3B2427D-3C39-0E1E-9E3A-5924EBFCE2C4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B4D8969A-E0D2-F709-5347-E32C47E180E1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4" name="Marcador de texto 43">
            <a:extLst>
              <a:ext uri="{FF2B5EF4-FFF2-40B4-BE49-F238E27FC236}">
                <a16:creationId xmlns:a16="http://schemas.microsoft.com/office/drawing/2014/main" id="{B7E77A8B-6D26-957C-65D4-E17564868429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id="{AE031E41-B3DD-6955-5517-64858EFDFE94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8" name="Marcador de posición de imagen 47">
            <a:extLst>
              <a:ext uri="{FF2B5EF4-FFF2-40B4-BE49-F238E27FC236}">
                <a16:creationId xmlns:a16="http://schemas.microsoft.com/office/drawing/2014/main" id="{587009BC-F95F-3E67-7C2F-77A8D2C0AB2F}"/>
              </a:ext>
            </a:extLst>
          </p:cNvPr>
          <p:cNvSpPr>
            <a:spLocks noGrp="1"/>
          </p:cNvSpPr>
          <p:nvPr>
            <p:ph type="pic" sz="quarter" idx="6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18263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BE0F3FF-51D1-7AA7-3EDC-41EA66F3A1D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FC966D26-8B0F-BF4E-CBD5-5108B44D19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A61A917-C352-5297-3268-52BD41F8665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5870039-6A9D-2807-6FBE-88610C2A2FC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E8950C60-827C-F434-2C68-7B97051C29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22002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FBCD41-73B1-3C71-A345-A64F1C5BB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5FA7049-CBBF-D412-4853-BE4161E415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89C7F784-6108-6783-B04A-4D79919F2D2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7761DDE-B5CC-3853-CCEE-5971E6629E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861CDD7A-2DC3-3E45-E580-4A88CEBAE2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EBE8FED-E15C-A674-85BA-5816A7ED0CE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73063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674A-34AE-BC7A-8B96-97EBBEB84B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466AE27-7BEF-471F-B05B-B30E741940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7D026A3-D258-116F-0986-3C2DC5F7E0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2F9E7F18-FD86-40A8-1030-797D9FAA9B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B7C096FD-EDA7-E46C-385F-EB79C367D39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C40A4EB-1C88-6879-22E1-B2FE394C55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926998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F0AA39B0-A956-2AB6-5607-01DA30493AE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F4C66217-1FB6-E53B-5E9A-29C6252D37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8CC064-3902-EA1A-3DFC-09FB88DDE0B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1E1B7E9-599D-ECE4-0570-8A2CDD9D0BE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2B0FFC0-F00C-A7AB-A49F-3C1B89A040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1433854-375C-2835-4F94-0DBD49E10B3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DEB62767-CF2F-82CF-8DE2-9CFBEDFD73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B12DFF92-F225-FF60-E504-EB887C5FA5A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FB1E7A18-5425-A510-024C-2ABC0BE794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533" y="3047475"/>
            <a:ext cx="2946400" cy="3070383"/>
          </a:xfrm>
          <a:prstGeom prst="rect">
            <a:avLst/>
          </a:prstGeom>
        </p:spPr>
      </p:pic>
      <p:sp>
        <p:nvSpPr>
          <p:cNvPr id="20" name="Rectángulo 19">
            <a:extLst>
              <a:ext uri="{FF2B5EF4-FFF2-40B4-BE49-F238E27FC236}">
                <a16:creationId xmlns:a16="http://schemas.microsoft.com/office/drawing/2014/main" id="{2D75F21D-4448-3F37-A0C9-CF877DB7938F}"/>
              </a:ext>
            </a:extLst>
          </p:cNvPr>
          <p:cNvSpPr/>
          <p:nvPr/>
        </p:nvSpPr>
        <p:spPr>
          <a:xfrm>
            <a:off x="7225785" y="915396"/>
            <a:ext cx="3115219" cy="317515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algn="ctr" defTabSz="1219169" hangingPunct="0"/>
            <a:endParaRPr lang="es-MX" sz="1200" dirty="0">
              <a:solidFill>
                <a:srgbClr val="5E5E5E"/>
              </a:solidFill>
              <a:sym typeface="Helvetica Neu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86F5EC21-DC0A-8448-4E1C-090A67C93A7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D900F2-6565-8EA9-2C8C-8B2BB211FB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5B85BBA-9961-9827-5BB5-D6CE4B6253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0E4A3C5-5D65-63E2-1E81-C31A1AAE5D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4470690-E50D-8006-1217-F2E989F430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6588A28-92CC-F4C7-CBF5-293CC5FB9AF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F6B8A68B-127E-B182-651F-4BDDB6E8B84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312FC234-726F-98ED-F927-74B64FE1C363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5297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8BCE095C-2DD5-3253-00DF-18DCB0FA84A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03" r="-93449"/>
          <a:stretch/>
        </p:blipFill>
        <p:spPr>
          <a:xfrm>
            <a:off x="-11397453" y="3824869"/>
            <a:ext cx="1193445" cy="1443369"/>
          </a:xfrm>
          <a:prstGeom prst="ellipse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39570D6C-8F76-6BD1-C0E9-13A3508D3B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36D14A-DB66-FFEF-99E1-DF1D37D2BA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56D7A4C-DB29-EB38-EADB-D7219376F20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Marcador de posición de imagen 4">
            <a:extLst>
              <a:ext uri="{FF2B5EF4-FFF2-40B4-BE49-F238E27FC236}">
                <a16:creationId xmlns:a16="http://schemas.microsoft.com/office/drawing/2014/main" id="{992F602A-5352-769B-B2BF-FFF9D3BD2E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9801" y="1440236"/>
            <a:ext cx="4210401" cy="4210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535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0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62221A-7246-B8BD-5D7A-18889DF18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05218919-4137-5561-CA74-95CC63C9BD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03" r="-93449"/>
          <a:stretch/>
        </p:blipFill>
        <p:spPr>
          <a:xfrm>
            <a:off x="-11397453" y="3824869"/>
            <a:ext cx="1193445" cy="1443369"/>
          </a:xfrm>
          <a:prstGeom prst="ellipse">
            <a:avLst/>
          </a:prstGeom>
        </p:spPr>
      </p:pic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C0C9CC0-1968-7B2A-D2DA-3D6F2A02E9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4E8E300-0846-0079-42E5-7292575885C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AE6A83F9-B963-51C4-CC25-FBF449BEB2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EDB450E5-A378-FA7C-4ED4-14DA3486419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49746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F782D-4E1A-8340-0B00-17582EB33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913BB93A-E140-6A04-AD8B-8F5CFEF69D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4303" r="-93449"/>
          <a:stretch/>
        </p:blipFill>
        <p:spPr>
          <a:xfrm>
            <a:off x="-11397453" y="3824869"/>
            <a:ext cx="1193445" cy="1443369"/>
          </a:xfrm>
          <a:prstGeom prst="ellipse">
            <a:avLst/>
          </a:prstGeom>
        </p:spPr>
      </p:pic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41C5AF9-8798-C851-31BC-B85016E13C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312250E-6569-0EC9-5119-23548C2B828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CE26D4C-D1E0-43F4-3344-3709E5E85C9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posición de imagen 8">
            <a:extLst>
              <a:ext uri="{FF2B5EF4-FFF2-40B4-BE49-F238E27FC236}">
                <a16:creationId xmlns:a16="http://schemas.microsoft.com/office/drawing/2014/main" id="{6B101B95-5FA0-7F2D-7D86-67EF32A8A36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6601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4A509E7-ED7A-E40F-AFC0-E1753FF3505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1499" y="0"/>
            <a:ext cx="3856429" cy="6858000"/>
          </a:xfrm>
          <a:prstGeom prst="rect">
            <a:avLst/>
          </a:prstGeom>
        </p:spPr>
      </p:pic>
      <p:sp>
        <p:nvSpPr>
          <p:cNvPr id="62" name="Título 61">
            <a:extLst>
              <a:ext uri="{FF2B5EF4-FFF2-40B4-BE49-F238E27FC236}">
                <a16:creationId xmlns:a16="http://schemas.microsoft.com/office/drawing/2014/main" id="{6061F05F-01AE-F2C9-FBF9-CFD241A40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63" name="Marcador de posición de imagen 62">
            <a:extLst>
              <a:ext uri="{FF2B5EF4-FFF2-40B4-BE49-F238E27FC236}">
                <a16:creationId xmlns:a16="http://schemas.microsoft.com/office/drawing/2014/main" id="{9D068D02-1E27-99FE-2C67-9ABD898C23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4" name="Subtítulo 63">
            <a:extLst>
              <a:ext uri="{FF2B5EF4-FFF2-40B4-BE49-F238E27FC236}">
                <a16:creationId xmlns:a16="http://schemas.microsoft.com/office/drawing/2014/main" id="{360D2039-EFFD-603B-B69F-02F3A9FA60FE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5" name="Marcador de texto 64">
            <a:extLst>
              <a:ext uri="{FF2B5EF4-FFF2-40B4-BE49-F238E27FC236}">
                <a16:creationId xmlns:a16="http://schemas.microsoft.com/office/drawing/2014/main" id="{D62593D6-8B37-B5D9-EA25-3AAE50ED34C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66" name="Marcador de texto 65">
            <a:extLst>
              <a:ext uri="{FF2B5EF4-FFF2-40B4-BE49-F238E27FC236}">
                <a16:creationId xmlns:a16="http://schemas.microsoft.com/office/drawing/2014/main" id="{AC79DFFD-7226-84B3-CBCC-307AC1FF63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DA31ECB-5EEC-579E-DE34-110AA6D3FC9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860" y="5791201"/>
            <a:ext cx="1215650" cy="4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502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ED62141-6884-5217-BD71-9506860EF5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12643689"/>
              </p:ext>
            </p:extLst>
          </p:nvPr>
        </p:nvGraphicFramePr>
        <p:xfrm>
          <a:off x="3311652" y="610108"/>
          <a:ext cx="8456676" cy="5637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70B05C8-22A6-9EBA-191A-D8171731D3D4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428B26-AB55-0D59-8CD5-3F4E3D3F34D5}"/>
              </a:ext>
            </a:extLst>
          </p:cNvPr>
          <p:cNvSpPr>
            <a:spLocks noGrp="1"/>
          </p:cNvSpPr>
          <p:nvPr>
            <p:ph type="body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9F9CCDA8-0271-09C9-C877-776FCE35F8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42174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02730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82F8E87-0BB8-882E-A11C-5800C6B7764B}"/>
              </a:ext>
            </a:extLst>
          </p:cNvPr>
          <p:cNvGraphicFramePr/>
          <p:nvPr/>
        </p:nvGraphicFramePr>
        <p:xfrm>
          <a:off x="4453583" y="57485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FCDF31E-6308-3144-3EF0-B8E2B85F57E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795EFFB8-0E81-8442-F0DE-4BFDE56CE9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688F8E4C-6185-A104-17C8-79D6A9CF6B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80620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8451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0CA93-2BCF-F4D6-BC97-08895F9BE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9A9CCB05-B98F-9704-E07C-1F828D8684F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8999" y="408951"/>
            <a:ext cx="4953001" cy="5954526"/>
          </a:xfrm>
          <a:prstGeom prst="rect">
            <a:avLst/>
          </a:prstGeom>
        </p:spPr>
      </p:pic>
      <p:sp>
        <p:nvSpPr>
          <p:cNvPr id="20" name="Marcador de posición de imagen 19">
            <a:extLst>
              <a:ext uri="{FF2B5EF4-FFF2-40B4-BE49-F238E27FC236}">
                <a16:creationId xmlns:a16="http://schemas.microsoft.com/office/drawing/2014/main" id="{99A1ACEC-B189-32C0-EAA1-7B897114BB2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99DF2882-FB6A-C6B4-D185-F656C60BA9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32E28C3C-C659-7FE8-B9F6-833B3450D25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1067" y="1728656"/>
            <a:ext cx="6486676" cy="762000"/>
          </a:xfrm>
        </p:spPr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112F0A98-C0B2-61E2-CDCC-4481DB635A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7385538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A9C2AA7E-7DCF-7C78-09CC-73DFF5E214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9AF8FA79-6BE4-FD70-42D9-C17A31CCB3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1067" y="1728656"/>
            <a:ext cx="6486676" cy="762000"/>
          </a:xfrm>
        </p:spPr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052D3F06-9315-8A25-303F-A33A19E2E76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" name="Marcador de posición de imagen 19">
            <a:extLst>
              <a:ext uri="{FF2B5EF4-FFF2-40B4-BE49-F238E27FC236}">
                <a16:creationId xmlns:a16="http://schemas.microsoft.com/office/drawing/2014/main" id="{A26F5ED4-04E3-6D34-DF25-9AA9444E2F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239000" y="778"/>
            <a:ext cx="4953000" cy="6362700"/>
          </a:xfrm>
        </p:spPr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1934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C99D7DF6-A2B3-525F-F9A7-DDF59EAB93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5567" y="0"/>
            <a:ext cx="4101015" cy="6858000"/>
          </a:xfrm>
          <a:prstGeom prst="rect">
            <a:avLst/>
          </a:prstGeom>
        </p:spPr>
      </p:pic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B87242A0-45E7-C531-6E9F-62C988F70A1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AA63F0-4CBD-0718-D54A-4EE49B3F55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E887BA5-3C4F-FA28-97CC-55571A7E8A5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DC011F6-2C17-FF97-DCE9-52A9671551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BBB1B1C-FD01-E324-CF30-EB421B04B50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98EF5C-9FF1-860D-EE37-AC0EA72F0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9B8CF5F-98F5-9592-CF60-9A80D494F53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8A8A65-FDCA-37D8-675A-E8FCC130BDC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7615A0D-9FDA-E00A-0B7D-9A7B18274E2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3D0468DC-EA6C-D114-1684-A7FCE42EF92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E2D8A85-9C14-E556-C27F-E330E95A657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441217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BBAD3D-B920-C0EF-5F8D-AE9319E60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F7F46E04-CEA7-BFDC-31C8-12B5FD1B24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926CCD64-F471-333D-F9DB-3359A42156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76DC6C72-F63D-5A09-2551-908029B2B8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FCA8B703-D39E-C138-6563-257F2A0B79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13993250-9854-EE73-4975-1227454650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5445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B72D4319-5138-DFBB-BC74-EFE1C1C092A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7E2C68B-56DC-F8BF-1AA7-A0F10C16908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59620536-D456-288E-A977-639A2E4451A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124B11DA-86A6-66F8-BE30-2895993853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8533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ítulo 1">
            <a:extLst>
              <a:ext uri="{FF2B5EF4-FFF2-40B4-BE49-F238E27FC236}">
                <a16:creationId xmlns:a16="http://schemas.microsoft.com/office/drawing/2014/main" id="{29646535-6AC0-2A95-C797-3BC5A406F220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3B3B6C0-3AC0-AB08-25CF-D6CA37A95DF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76FED8-2F60-66F4-3BAF-E8A194C9830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1E833133-C0FD-E39B-4408-9938C98DB6E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70218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E415B7-7E0F-0573-8DA9-5B8344BAF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E0A88936-7495-E662-EC7E-EAC1DC9746D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F8C50F91-A3C1-8EE1-DDBE-AC1F6B28BE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A7303B49-2E39-7388-C994-2B43A57807F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37C1EDB0-DB91-D5DA-FBBE-34E8B8DA13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5865311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A0F15-971E-61B8-DD2B-9853D22BD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C4A50B3E-47C6-16A9-BC8A-286ABB14116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B3819587-D0BF-2558-64F3-22AA3BC7FB2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001D2E79-B084-EA33-FAE3-F7CD6EACA9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069F55D-EAB9-F2DD-90DB-EC77C18DF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81274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08DFCCB8-E792-7676-82D6-D676012D34E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BEA760-97F8-F9E9-9C3D-DFDE8E3E6FC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312677586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4FC7271-E769-581E-EBA1-5C8EEACB9FB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855B226-AE42-C7BB-71CF-57CFBA11A1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0203189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1BF8601-DA79-01C7-3E36-98831A81CF7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E9C3904-3B05-2BED-75BB-1BFB0532A8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19199544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0346D50F-FF94-F85C-BAFD-B62BA8A7ABD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78FB54A2-4A64-2C37-A532-836CABD8C2F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017F3773-A776-A645-4408-A7B56F3CAFD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E3483F43-01DB-314A-005B-821D71582AC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04FE86C8-E774-0A1A-B476-9505A026404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16BBFE89-7747-2707-0552-BAC0DD4E172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F1B6E712-758F-CEF8-570A-129F42F650CF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057FB00C-CB52-0830-ECCB-36FB7AC9F9E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AD593F97-BB87-7AE8-DD68-B146A7CBC40F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9382E709-68C8-0C92-B144-46F9A43953BA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23979711-5CE4-B08F-1E84-C1B1CB1D014B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4055D90F-D403-199F-A174-F873A0CDE6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5E135F13-3370-7D13-B7AB-5AD1F474EC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1C9077B8-1053-1992-E2DB-9BD41796B3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6" name="Marcador de texto 35">
            <a:extLst>
              <a:ext uri="{FF2B5EF4-FFF2-40B4-BE49-F238E27FC236}">
                <a16:creationId xmlns:a16="http://schemas.microsoft.com/office/drawing/2014/main" id="{D59AE234-82AB-55F4-DAB2-A053CE82B959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91CD6A22-C099-C09C-5038-58A33EEF1EDE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E4BAAA41-434E-0C40-D1B2-268FDE02354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id="{FF580F94-D0A2-A22A-124B-40B3C8B90DB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88779C00-7FF8-18A1-FDC8-ACDDC6C82428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711698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24EFC-B3D0-116E-378A-7D52E26D5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AB77C0DC-3C5C-376D-7FA4-FB8479DB1A1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16B4D615-5728-7318-FDC1-BB55F6D895CF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A303D36C-3E81-4A22-9617-DFBD49FBE393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4CA661C8-FD7D-CA84-E995-E0A78956437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B1AB8C74-0E46-1126-3373-D02A6EE20F26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187FB6DA-0160-7EB0-90DD-8F793927E6F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A107AEC2-84CB-F3F5-4AE8-A6495283E2D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6" name="Marcador de texto 35">
            <a:extLst>
              <a:ext uri="{FF2B5EF4-FFF2-40B4-BE49-F238E27FC236}">
                <a16:creationId xmlns:a16="http://schemas.microsoft.com/office/drawing/2014/main" id="{26D814B9-32D7-2E75-8A0D-75D0FE378A4F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1DB92077-B8C2-2939-54BF-822EB6B199BF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19D0FC4D-742B-1575-BDE0-8A6AE2C5034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41387A6-C689-C29E-152F-C599DB29901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2D87899E-B4E5-C8D2-4B82-C70511DC42B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58AD862C-D3C6-CB74-CD2B-B70C8E72E8F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1070599D-2B33-4D9E-C4BB-57FC5583DC6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198D8E4-C8A6-9C98-D8EE-716115FA124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07CF546-2E39-7D04-3290-B0022281B0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E28EF53-EC15-C2FD-DB4F-629AC2249D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B8C6A67A-A111-C445-B878-D049F367269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3701E6B3-8634-0298-2394-47D33293BCD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97223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74E21F-326C-C148-DC35-02F36880C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65A1B96B-EEDA-180D-462E-D33B48FADF87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75DD7548-E267-3192-4857-DFF693E9DA34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Marcador de texto 38">
            <a:extLst>
              <a:ext uri="{FF2B5EF4-FFF2-40B4-BE49-F238E27FC236}">
                <a16:creationId xmlns:a16="http://schemas.microsoft.com/office/drawing/2014/main" id="{DAFE95AB-25A5-0207-0CD5-05DAAD5C4A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407E3A0E-9562-F47E-2E40-FEF8E20D6DC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56C906F3-DBFC-28DA-5EE0-AE51001F34A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5" name="Marcador de texto 34">
            <a:extLst>
              <a:ext uri="{FF2B5EF4-FFF2-40B4-BE49-F238E27FC236}">
                <a16:creationId xmlns:a16="http://schemas.microsoft.com/office/drawing/2014/main" id="{0B18C389-3D1C-5B26-9363-770FB25B1BE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6B3ECC43-E2E4-BE01-A68E-1BD484303446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6" name="Marcador de texto 35">
            <a:extLst>
              <a:ext uri="{FF2B5EF4-FFF2-40B4-BE49-F238E27FC236}">
                <a16:creationId xmlns:a16="http://schemas.microsoft.com/office/drawing/2014/main" id="{A2EFF13A-72FA-C8B6-DAE3-8F8FE7636E2D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D2DC6373-4C26-6D98-9AC7-C77B801A2D9C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ED7AB10C-7104-0494-DACF-2BF0A70EEC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E11A9B5A-35EE-7800-6103-E89C97F3C65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616A31AD-5DE9-2F21-F1CB-BB79A78CED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B1814673-2C49-4660-2121-2C40A25FA341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posición de imagen 20">
            <a:extLst>
              <a:ext uri="{FF2B5EF4-FFF2-40B4-BE49-F238E27FC236}">
                <a16:creationId xmlns:a16="http://schemas.microsoft.com/office/drawing/2014/main" id="{D032CB17-B8CF-DBF8-18F1-59A64CC84FE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E5DA9F1A-DC90-8BA1-9C9B-C5F8ACCF90E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12DCD3F4-EB2A-4D24-730C-EADBFAAC244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F465B655-9135-F6E8-E746-1DC74824240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posición de imagen 24">
            <a:extLst>
              <a:ext uri="{FF2B5EF4-FFF2-40B4-BE49-F238E27FC236}">
                <a16:creationId xmlns:a16="http://schemas.microsoft.com/office/drawing/2014/main" id="{BB7ACFE0-2045-932C-CCA8-C058769DD17D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posición de imagen 25">
            <a:extLst>
              <a:ext uri="{FF2B5EF4-FFF2-40B4-BE49-F238E27FC236}">
                <a16:creationId xmlns:a16="http://schemas.microsoft.com/office/drawing/2014/main" id="{EABDCBD5-4512-6794-4783-FB1805F401C3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5462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7C1DD7-8E11-3FF5-B269-052DDA76E2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5E284A40-3273-4E4F-BD7D-3C00AD5B1E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30" y="1499079"/>
            <a:ext cx="2117676" cy="18792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6768264-FC54-4EEE-B911-7EB5BEDDFF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1017" y="1464670"/>
            <a:ext cx="1419577" cy="331200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81C3EA4F-C095-4619-9121-E70092F55AD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2377" y="1462793"/>
            <a:ext cx="1430820" cy="33353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07B820B-44B8-4285-BE7A-6842EC3C54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9164" y="3640825"/>
            <a:ext cx="1413147" cy="329416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9A3EC99-DD8D-4A75-85EC-3AE37F94584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346" y="1613332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92420F72-EFA0-4A91-ABFF-B2FE4811EEC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4620" y="3125150"/>
            <a:ext cx="2007979" cy="1907819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3EC7B17-7E8D-4264-8950-F870997D4CF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3873" y="1491737"/>
            <a:ext cx="2007978" cy="1879200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C28C2B15-D7DB-4446-A545-566B92D7596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8498" y="3130880"/>
            <a:ext cx="1998191" cy="1898519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B4312CFF-A771-48E0-8070-DBB372A2560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11" y="1493435"/>
            <a:ext cx="2007978" cy="1879200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E8816601-B1C6-4E29-B0AB-B579DFCA766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2187" y="3130881"/>
            <a:ext cx="1998191" cy="189851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F934B5F-C767-4414-95D3-93A17F0A33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2551345" y="3086403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53294ACE-A317-46CF-B62D-C1225998B37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8612" y="1613332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74DC778B-70C8-49D4-A7E5-640E14BD365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293611" y="3086403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6EC746B6-1BD3-4B39-B90E-1FB918115A1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5234" y="1613332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4B484A1B-2FBB-4FDC-BF3B-66ABF079B31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10030233" y="3086403"/>
            <a:ext cx="1661231" cy="1834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7974D19E-311A-400D-84F9-4F65211E074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5386" y="1462069"/>
            <a:ext cx="1413147" cy="329416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ABB2C58-AE6C-42AD-8248-7B103966058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017" y="3643425"/>
            <a:ext cx="1419577" cy="331200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FCB01AE3-199D-4532-B399-00B90E649B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088" y="3641549"/>
            <a:ext cx="1430820" cy="333536"/>
          </a:xfrm>
          <a:prstGeom prst="rect">
            <a:avLst/>
          </a:prstGeom>
        </p:spPr>
      </p:pic>
      <p:sp>
        <p:nvSpPr>
          <p:cNvPr id="83" name="Rectangle 97">
            <a:extLst>
              <a:ext uri="{FF2B5EF4-FFF2-40B4-BE49-F238E27FC236}">
                <a16:creationId xmlns:a16="http://schemas.microsoft.com/office/drawing/2014/main" id="{0C1DE7AD-CC77-56DE-056C-9BF18F5D871A}"/>
              </a:ext>
            </a:extLst>
          </p:cNvPr>
          <p:cNvSpPr/>
          <p:nvPr/>
        </p:nvSpPr>
        <p:spPr>
          <a:xfrm>
            <a:off x="1203081" y="2319410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84" name="Rectangle 97">
            <a:extLst>
              <a:ext uri="{FF2B5EF4-FFF2-40B4-BE49-F238E27FC236}">
                <a16:creationId xmlns:a16="http://schemas.microsoft.com/office/drawing/2014/main" id="{B7319B85-69BA-5BD4-EEAC-B734FF98F4C8}"/>
              </a:ext>
            </a:extLst>
          </p:cNvPr>
          <p:cNvSpPr/>
          <p:nvPr/>
        </p:nvSpPr>
        <p:spPr>
          <a:xfrm>
            <a:off x="3079015" y="3987955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85" name="Rectangle 97">
            <a:extLst>
              <a:ext uri="{FF2B5EF4-FFF2-40B4-BE49-F238E27FC236}">
                <a16:creationId xmlns:a16="http://schemas.microsoft.com/office/drawing/2014/main" id="{C7498E11-BDEB-99C8-18CF-EE121B03D112}"/>
              </a:ext>
            </a:extLst>
          </p:cNvPr>
          <p:cNvSpPr/>
          <p:nvPr/>
        </p:nvSpPr>
        <p:spPr>
          <a:xfrm>
            <a:off x="4954949" y="2319410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87" name="Rectangle 97">
            <a:extLst>
              <a:ext uri="{FF2B5EF4-FFF2-40B4-BE49-F238E27FC236}">
                <a16:creationId xmlns:a16="http://schemas.microsoft.com/office/drawing/2014/main" id="{A9D5ED7E-F5AB-E26A-5B4E-C170C513BD07}"/>
              </a:ext>
            </a:extLst>
          </p:cNvPr>
          <p:cNvSpPr/>
          <p:nvPr/>
        </p:nvSpPr>
        <p:spPr>
          <a:xfrm>
            <a:off x="6840310" y="3987955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88" name="Rectangle 97">
            <a:extLst>
              <a:ext uri="{FF2B5EF4-FFF2-40B4-BE49-F238E27FC236}">
                <a16:creationId xmlns:a16="http://schemas.microsoft.com/office/drawing/2014/main" id="{961DB9C8-ED3E-C0F6-DA32-C7E6818AE846}"/>
              </a:ext>
            </a:extLst>
          </p:cNvPr>
          <p:cNvSpPr/>
          <p:nvPr/>
        </p:nvSpPr>
        <p:spPr>
          <a:xfrm>
            <a:off x="8716244" y="2319410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89" name="Rectangle 97">
            <a:extLst>
              <a:ext uri="{FF2B5EF4-FFF2-40B4-BE49-F238E27FC236}">
                <a16:creationId xmlns:a16="http://schemas.microsoft.com/office/drawing/2014/main" id="{96C690D4-58D9-F710-3C40-28272B0A16F8}"/>
              </a:ext>
            </a:extLst>
          </p:cNvPr>
          <p:cNvSpPr/>
          <p:nvPr/>
        </p:nvSpPr>
        <p:spPr>
          <a:xfrm>
            <a:off x="10554471" y="3987955"/>
            <a:ext cx="6077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noProof="1">
                <a:latin typeface="Trebuchet MS" panose="020B0703020202090204" pitchFamily="34" charset="0"/>
                <a:ea typeface="Roboto" panose="02000000000000000000" pitchFamily="2" charset="0"/>
                <a:cs typeface="Arial" panose="020B0604020202020204" pitchFamily="34" charset="0"/>
              </a:rPr>
              <a:t>icono</a:t>
            </a:r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986D579-C061-30A9-84CB-310455167A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734BF3-AEF5-56BD-9661-1F5622E59F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810F828-8BFA-4812-6B54-E0C2858810E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BD8C712-4E80-D1C3-E575-F258411E2C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7DD0F3BE-108C-AB81-478F-B2E5B1D86C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F5AC892D-2FFA-6E9F-F1B7-5DB48186D2E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BAD27BAF-F317-63FD-3D6A-1BD95592B97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B6BC3C07-6121-3F86-AB42-88AB58EF2C8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C043177C-56D9-7877-9FF7-D4A09F202154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posición de imagen 9">
            <a:extLst>
              <a:ext uri="{FF2B5EF4-FFF2-40B4-BE49-F238E27FC236}">
                <a16:creationId xmlns:a16="http://schemas.microsoft.com/office/drawing/2014/main" id="{8001D027-356C-1016-D765-06C47CE8D546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613AF6CA-5380-67E5-DB78-D2AE1004B20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posición de imagen 12">
            <a:extLst>
              <a:ext uri="{FF2B5EF4-FFF2-40B4-BE49-F238E27FC236}">
                <a16:creationId xmlns:a16="http://schemas.microsoft.com/office/drawing/2014/main" id="{BA8618EF-CEEB-1F6B-1C52-BFEE4990AC0A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posición de imagen 13">
            <a:extLst>
              <a:ext uri="{FF2B5EF4-FFF2-40B4-BE49-F238E27FC236}">
                <a16:creationId xmlns:a16="http://schemas.microsoft.com/office/drawing/2014/main" id="{0121C69E-C750-A08B-849C-A6D1245E39B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9E3DFE3A-0CB9-C668-62A6-72335DB3989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CB33A180-7D5D-20AE-9BBF-057261C0A29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437DF26E-0E5A-865F-2593-282F81E7BFA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texto 36">
            <a:extLst>
              <a:ext uri="{FF2B5EF4-FFF2-40B4-BE49-F238E27FC236}">
                <a16:creationId xmlns:a16="http://schemas.microsoft.com/office/drawing/2014/main" id="{3BFCDC3E-A284-50BB-F70E-BC06E6E1B17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texto 37">
            <a:extLst>
              <a:ext uri="{FF2B5EF4-FFF2-40B4-BE49-F238E27FC236}">
                <a16:creationId xmlns:a16="http://schemas.microsoft.com/office/drawing/2014/main" id="{34338D4C-9185-D5F9-A6C3-778D9DD57FFC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34732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E22795F5-929D-7B13-8263-D6B17AA9675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vertical 8">
            <a:extLst>
              <a:ext uri="{FF2B5EF4-FFF2-40B4-BE49-F238E27FC236}">
                <a16:creationId xmlns:a16="http://schemas.microsoft.com/office/drawing/2014/main" id="{017ACA81-25EE-9FBB-41D0-F37CE85B8745}"/>
              </a:ext>
            </a:extLst>
          </p:cNvPr>
          <p:cNvSpPr>
            <a:spLocks noGrp="1"/>
          </p:cNvSpPr>
          <p:nvPr>
            <p:ph type="body" orient="vert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vertical 7">
            <a:extLst>
              <a:ext uri="{FF2B5EF4-FFF2-40B4-BE49-F238E27FC236}">
                <a16:creationId xmlns:a16="http://schemas.microsoft.com/office/drawing/2014/main" id="{39581432-14F3-0D41-A7BE-C46D7A33971A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5A8EA7A-FA94-AFFD-0B63-80989CBC9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BEABBE1-B258-B1CA-FE84-17A9A35C661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89713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5C31D9B-B511-3E23-5EE6-A9D93FC58EA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6860" y="5791201"/>
            <a:ext cx="1215650" cy="438896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45F8957D-629C-A40A-F56D-52AC2A99999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Subtítulo 11">
            <a:extLst>
              <a:ext uri="{FF2B5EF4-FFF2-40B4-BE49-F238E27FC236}">
                <a16:creationId xmlns:a16="http://schemas.microsoft.com/office/drawing/2014/main" id="{AF14F05C-AE6D-D7AB-1A7D-79E1341219B3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80D32B4F-C2A4-772A-E7B2-8B96172248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8FC62DF-E64B-FCB6-23F1-D4B8194517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3778" y="743919"/>
            <a:ext cx="6023080" cy="611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06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38BDC1FE-FAC0-898B-255E-5B7AEA861D3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vertical 5">
            <a:extLst>
              <a:ext uri="{FF2B5EF4-FFF2-40B4-BE49-F238E27FC236}">
                <a16:creationId xmlns:a16="http://schemas.microsoft.com/office/drawing/2014/main" id="{BF2711A9-ED7E-2EAE-F36C-B1AB49BCAAB9}"/>
              </a:ext>
            </a:extLst>
          </p:cNvPr>
          <p:cNvSpPr>
            <a:spLocks noGrp="1"/>
          </p:cNvSpPr>
          <p:nvPr>
            <p:ph type="body" orient="vert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vertical 4">
            <a:extLst>
              <a:ext uri="{FF2B5EF4-FFF2-40B4-BE49-F238E27FC236}">
                <a16:creationId xmlns:a16="http://schemas.microsoft.com/office/drawing/2014/main" id="{6BCF5A7F-F48B-3CD6-29BB-0FDCDBB31AA6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2782DBF7-F5FF-1047-B91F-0FD548138F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BE3CDD-3F9B-B69C-6949-259A4B1ECB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708237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vertical 5">
            <a:extLst>
              <a:ext uri="{FF2B5EF4-FFF2-40B4-BE49-F238E27FC236}">
                <a16:creationId xmlns:a16="http://schemas.microsoft.com/office/drawing/2014/main" id="{6CD2E230-8C2E-DF03-6FA9-CE4989DF9AC0}"/>
              </a:ext>
            </a:extLst>
          </p:cNvPr>
          <p:cNvSpPr>
            <a:spLocks noGrp="1"/>
          </p:cNvSpPr>
          <p:nvPr>
            <p:ph type="body" orient="vert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Marcador de posición de imagen 1">
            <a:extLst>
              <a:ext uri="{FF2B5EF4-FFF2-40B4-BE49-F238E27FC236}">
                <a16:creationId xmlns:a16="http://schemas.microsoft.com/office/drawing/2014/main" id="{2B191E9C-3092-09D0-9B9F-C5DBFD89FD0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430FE14-D66F-5EB3-590C-6A9B0F8355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vertical 4">
            <a:extLst>
              <a:ext uri="{FF2B5EF4-FFF2-40B4-BE49-F238E27FC236}">
                <a16:creationId xmlns:a16="http://schemas.microsoft.com/office/drawing/2014/main" id="{20689853-EFC5-D286-54B4-659199CE97D7}"/>
              </a:ext>
            </a:extLst>
          </p:cNvPr>
          <p:cNvSpPr>
            <a:spLocks noGrp="1"/>
          </p:cNvSpPr>
          <p:nvPr>
            <p:ph type="body" orient="vert" sz="quarter" idx="14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E84887D-8454-4191-7195-A66BDCE891D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07878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Marcador de texto 134">
            <a:extLst>
              <a:ext uri="{FF2B5EF4-FFF2-40B4-BE49-F238E27FC236}">
                <a16:creationId xmlns:a16="http://schemas.microsoft.com/office/drawing/2014/main" id="{0B3A8228-8353-1BF0-44F4-5AB31B640C3E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4" name="Marcador de texto 133">
            <a:extLst>
              <a:ext uri="{FF2B5EF4-FFF2-40B4-BE49-F238E27FC236}">
                <a16:creationId xmlns:a16="http://schemas.microsoft.com/office/drawing/2014/main" id="{D4C1CDE2-0771-07F8-4991-FF02B4C93B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3" name="Marcador de texto 132">
            <a:extLst>
              <a:ext uri="{FF2B5EF4-FFF2-40B4-BE49-F238E27FC236}">
                <a16:creationId xmlns:a16="http://schemas.microsoft.com/office/drawing/2014/main" id="{E34423DB-E3C8-96F5-F035-766E7D847F8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grpSp>
        <p:nvGrpSpPr>
          <p:cNvPr id="136" name="Group 14">
            <a:extLst>
              <a:ext uri="{FF2B5EF4-FFF2-40B4-BE49-F238E27FC236}">
                <a16:creationId xmlns:a16="http://schemas.microsoft.com/office/drawing/2014/main" id="{76D55FA7-B550-36A3-21D9-5E081E3F160D}"/>
              </a:ext>
            </a:extLst>
          </p:cNvPr>
          <p:cNvGrpSpPr>
            <a:grpSpLocks noChangeAspect="1"/>
          </p:cNvGrpSpPr>
          <p:nvPr/>
        </p:nvGrpSpPr>
        <p:grpSpPr>
          <a:xfrm>
            <a:off x="6244202" y="1206220"/>
            <a:ext cx="4012643" cy="4928062"/>
            <a:chOff x="1565275" y="4848225"/>
            <a:chExt cx="1760538" cy="2162175"/>
          </a:xfrm>
        </p:grpSpPr>
        <p:grpSp>
          <p:nvGrpSpPr>
            <p:cNvPr id="137" name="South America - Continent">
              <a:extLst>
                <a:ext uri="{FF2B5EF4-FFF2-40B4-BE49-F238E27FC236}">
                  <a16:creationId xmlns:a16="http://schemas.microsoft.com/office/drawing/2014/main" id="{CC63CB6B-026F-6033-4E88-5EBEE09F13FA}"/>
                </a:ext>
              </a:extLst>
            </p:cNvPr>
            <p:cNvGrpSpPr/>
            <p:nvPr/>
          </p:nvGrpSpPr>
          <p:grpSpPr>
            <a:xfrm>
              <a:off x="2328863" y="5316538"/>
              <a:ext cx="996950" cy="1693862"/>
              <a:chOff x="3040063" y="5245100"/>
              <a:chExt cx="996950" cy="1693862"/>
            </a:xfrm>
          </p:grpSpPr>
          <p:sp>
            <p:nvSpPr>
              <p:cNvPr id="149" name="Chile">
                <a:extLst>
                  <a:ext uri="{FF2B5EF4-FFF2-40B4-BE49-F238E27FC236}">
                    <a16:creationId xmlns:a16="http://schemas.microsoft.com/office/drawing/2014/main" id="{F892E8A2-ADFE-BED5-D4CE-27EE57123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300" y="5888037"/>
                <a:ext cx="179388" cy="984250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272" y="108"/>
                  </a:cxn>
                  <a:cxn ang="0">
                    <a:pos x="339" y="226"/>
                  </a:cxn>
                  <a:cxn ang="0">
                    <a:pos x="289" y="304"/>
                  </a:cxn>
                  <a:cxn ang="0">
                    <a:pos x="244" y="467"/>
                  </a:cxn>
                  <a:cxn ang="0">
                    <a:pos x="230" y="731"/>
                  </a:cxn>
                  <a:cxn ang="0">
                    <a:pos x="205" y="841"/>
                  </a:cxn>
                  <a:cxn ang="0">
                    <a:pos x="185" y="963"/>
                  </a:cxn>
                  <a:cxn ang="0">
                    <a:pos x="154" y="1143"/>
                  </a:cxn>
                  <a:cxn ang="0">
                    <a:pos x="151" y="1277"/>
                  </a:cxn>
                  <a:cxn ang="0">
                    <a:pos x="169" y="1300"/>
                  </a:cxn>
                  <a:cxn ang="0">
                    <a:pos x="168" y="1316"/>
                  </a:cxn>
                  <a:cxn ang="0">
                    <a:pos x="130" y="1468"/>
                  </a:cxn>
                  <a:cxn ang="0">
                    <a:pos x="94" y="1598"/>
                  </a:cxn>
                  <a:cxn ang="0">
                    <a:pos x="92" y="1656"/>
                  </a:cxn>
                  <a:cxn ang="0">
                    <a:pos x="134" y="1709"/>
                  </a:cxn>
                  <a:cxn ang="0">
                    <a:pos x="237" y="1743"/>
                  </a:cxn>
                  <a:cxn ang="0">
                    <a:pos x="289" y="1758"/>
                  </a:cxn>
                  <a:cxn ang="0">
                    <a:pos x="245" y="1768"/>
                  </a:cxn>
                  <a:cxn ang="0">
                    <a:pos x="189" y="1852"/>
                  </a:cxn>
                  <a:cxn ang="0">
                    <a:pos x="137" y="1834"/>
                  </a:cxn>
                  <a:cxn ang="0">
                    <a:pos x="185" y="1793"/>
                  </a:cxn>
                  <a:cxn ang="0">
                    <a:pos x="126" y="1834"/>
                  </a:cxn>
                  <a:cxn ang="0">
                    <a:pos x="87" y="1782"/>
                  </a:cxn>
                  <a:cxn ang="0">
                    <a:pos x="59" y="1750"/>
                  </a:cxn>
                  <a:cxn ang="0">
                    <a:pos x="27" y="1754"/>
                  </a:cxn>
                  <a:cxn ang="0">
                    <a:pos x="53" y="1729"/>
                  </a:cxn>
                  <a:cxn ang="0">
                    <a:pos x="53" y="1674"/>
                  </a:cxn>
                  <a:cxn ang="0">
                    <a:pos x="11" y="1709"/>
                  </a:cxn>
                  <a:cxn ang="0">
                    <a:pos x="46" y="1656"/>
                  </a:cxn>
                  <a:cxn ang="0">
                    <a:pos x="11" y="1656"/>
                  </a:cxn>
                  <a:cxn ang="0">
                    <a:pos x="8" y="1600"/>
                  </a:cxn>
                  <a:cxn ang="0">
                    <a:pos x="11" y="1476"/>
                  </a:cxn>
                  <a:cxn ang="0">
                    <a:pos x="46" y="1507"/>
                  </a:cxn>
                  <a:cxn ang="0">
                    <a:pos x="27" y="1406"/>
                  </a:cxn>
                  <a:cxn ang="0">
                    <a:pos x="8" y="1401"/>
                  </a:cxn>
                  <a:cxn ang="0">
                    <a:pos x="27" y="1364"/>
                  </a:cxn>
                  <a:cxn ang="0">
                    <a:pos x="46" y="1288"/>
                  </a:cxn>
                  <a:cxn ang="0">
                    <a:pos x="87" y="1263"/>
                  </a:cxn>
                  <a:cxn ang="0">
                    <a:pos x="85" y="1339"/>
                  </a:cxn>
                  <a:cxn ang="0">
                    <a:pos x="118" y="1145"/>
                  </a:cxn>
                  <a:cxn ang="0">
                    <a:pos x="105" y="1119"/>
                  </a:cxn>
                  <a:cxn ang="0">
                    <a:pos x="76" y="1112"/>
                  </a:cxn>
                  <a:cxn ang="0">
                    <a:pos x="97" y="1011"/>
                  </a:cxn>
                  <a:cxn ang="0">
                    <a:pos x="87" y="893"/>
                  </a:cxn>
                  <a:cxn ang="0">
                    <a:pos x="172" y="663"/>
                  </a:cxn>
                  <a:cxn ang="0">
                    <a:pos x="178" y="547"/>
                  </a:cxn>
                  <a:cxn ang="0">
                    <a:pos x="205" y="380"/>
                  </a:cxn>
                  <a:cxn ang="0">
                    <a:pos x="227" y="167"/>
                  </a:cxn>
                </a:cxnLst>
                <a:rect l="0" t="0" r="r" b="b"/>
                <a:pathLst>
                  <a:path w="339" h="1860">
                    <a:moveTo>
                      <a:pt x="205" y="27"/>
                    </a:moveTo>
                    <a:lnTo>
                      <a:pt x="244" y="0"/>
                    </a:lnTo>
                    <a:lnTo>
                      <a:pt x="280" y="69"/>
                    </a:lnTo>
                    <a:lnTo>
                      <a:pt x="272" y="108"/>
                    </a:lnTo>
                    <a:lnTo>
                      <a:pt x="311" y="226"/>
                    </a:lnTo>
                    <a:lnTo>
                      <a:pt x="339" y="226"/>
                    </a:lnTo>
                    <a:lnTo>
                      <a:pt x="332" y="279"/>
                    </a:lnTo>
                    <a:lnTo>
                      <a:pt x="289" y="304"/>
                    </a:lnTo>
                    <a:lnTo>
                      <a:pt x="296" y="394"/>
                    </a:lnTo>
                    <a:lnTo>
                      <a:pt x="244" y="467"/>
                    </a:lnTo>
                    <a:lnTo>
                      <a:pt x="205" y="607"/>
                    </a:lnTo>
                    <a:lnTo>
                      <a:pt x="230" y="731"/>
                    </a:lnTo>
                    <a:lnTo>
                      <a:pt x="205" y="801"/>
                    </a:lnTo>
                    <a:lnTo>
                      <a:pt x="205" y="841"/>
                    </a:lnTo>
                    <a:lnTo>
                      <a:pt x="181" y="876"/>
                    </a:lnTo>
                    <a:lnTo>
                      <a:pt x="185" y="963"/>
                    </a:lnTo>
                    <a:lnTo>
                      <a:pt x="160" y="1035"/>
                    </a:lnTo>
                    <a:lnTo>
                      <a:pt x="154" y="1143"/>
                    </a:lnTo>
                    <a:lnTo>
                      <a:pt x="143" y="1178"/>
                    </a:lnTo>
                    <a:lnTo>
                      <a:pt x="151" y="1277"/>
                    </a:lnTo>
                    <a:lnTo>
                      <a:pt x="168" y="1280"/>
                    </a:lnTo>
                    <a:lnTo>
                      <a:pt x="169" y="1300"/>
                    </a:lnTo>
                    <a:lnTo>
                      <a:pt x="154" y="1300"/>
                    </a:lnTo>
                    <a:lnTo>
                      <a:pt x="168" y="1316"/>
                    </a:lnTo>
                    <a:lnTo>
                      <a:pt x="160" y="1409"/>
                    </a:lnTo>
                    <a:lnTo>
                      <a:pt x="130" y="1468"/>
                    </a:lnTo>
                    <a:lnTo>
                      <a:pt x="130" y="1507"/>
                    </a:lnTo>
                    <a:lnTo>
                      <a:pt x="94" y="1598"/>
                    </a:lnTo>
                    <a:lnTo>
                      <a:pt x="92" y="1639"/>
                    </a:lnTo>
                    <a:lnTo>
                      <a:pt x="92" y="1656"/>
                    </a:lnTo>
                    <a:lnTo>
                      <a:pt x="130" y="1653"/>
                    </a:lnTo>
                    <a:lnTo>
                      <a:pt x="134" y="1709"/>
                    </a:lnTo>
                    <a:lnTo>
                      <a:pt x="151" y="1741"/>
                    </a:lnTo>
                    <a:lnTo>
                      <a:pt x="237" y="1743"/>
                    </a:lnTo>
                    <a:lnTo>
                      <a:pt x="289" y="1754"/>
                    </a:lnTo>
                    <a:lnTo>
                      <a:pt x="289" y="1758"/>
                    </a:lnTo>
                    <a:lnTo>
                      <a:pt x="248" y="1754"/>
                    </a:lnTo>
                    <a:lnTo>
                      <a:pt x="245" y="1768"/>
                    </a:lnTo>
                    <a:lnTo>
                      <a:pt x="198" y="1785"/>
                    </a:lnTo>
                    <a:lnTo>
                      <a:pt x="189" y="1852"/>
                    </a:lnTo>
                    <a:lnTo>
                      <a:pt x="178" y="1860"/>
                    </a:lnTo>
                    <a:lnTo>
                      <a:pt x="137" y="1834"/>
                    </a:lnTo>
                    <a:lnTo>
                      <a:pt x="172" y="1813"/>
                    </a:lnTo>
                    <a:lnTo>
                      <a:pt x="185" y="1793"/>
                    </a:lnTo>
                    <a:lnTo>
                      <a:pt x="168" y="1785"/>
                    </a:lnTo>
                    <a:lnTo>
                      <a:pt x="126" y="1834"/>
                    </a:lnTo>
                    <a:lnTo>
                      <a:pt x="87" y="1799"/>
                    </a:lnTo>
                    <a:lnTo>
                      <a:pt x="87" y="1782"/>
                    </a:lnTo>
                    <a:lnTo>
                      <a:pt x="67" y="1776"/>
                    </a:lnTo>
                    <a:lnTo>
                      <a:pt x="59" y="1750"/>
                    </a:lnTo>
                    <a:lnTo>
                      <a:pt x="46" y="1766"/>
                    </a:lnTo>
                    <a:lnTo>
                      <a:pt x="27" y="1754"/>
                    </a:lnTo>
                    <a:lnTo>
                      <a:pt x="27" y="1723"/>
                    </a:lnTo>
                    <a:lnTo>
                      <a:pt x="53" y="1729"/>
                    </a:lnTo>
                    <a:lnTo>
                      <a:pt x="59" y="1701"/>
                    </a:lnTo>
                    <a:lnTo>
                      <a:pt x="53" y="1674"/>
                    </a:lnTo>
                    <a:lnTo>
                      <a:pt x="46" y="1698"/>
                    </a:lnTo>
                    <a:lnTo>
                      <a:pt x="11" y="1709"/>
                    </a:lnTo>
                    <a:lnTo>
                      <a:pt x="34" y="1653"/>
                    </a:lnTo>
                    <a:lnTo>
                      <a:pt x="46" y="1656"/>
                    </a:lnTo>
                    <a:lnTo>
                      <a:pt x="46" y="1608"/>
                    </a:lnTo>
                    <a:lnTo>
                      <a:pt x="11" y="1656"/>
                    </a:lnTo>
                    <a:lnTo>
                      <a:pt x="27" y="1602"/>
                    </a:lnTo>
                    <a:lnTo>
                      <a:pt x="8" y="1600"/>
                    </a:lnTo>
                    <a:lnTo>
                      <a:pt x="0" y="1558"/>
                    </a:lnTo>
                    <a:lnTo>
                      <a:pt x="11" y="1476"/>
                    </a:lnTo>
                    <a:lnTo>
                      <a:pt x="27" y="1472"/>
                    </a:lnTo>
                    <a:lnTo>
                      <a:pt x="46" y="1507"/>
                    </a:lnTo>
                    <a:lnTo>
                      <a:pt x="67" y="1420"/>
                    </a:lnTo>
                    <a:lnTo>
                      <a:pt x="27" y="1406"/>
                    </a:lnTo>
                    <a:lnTo>
                      <a:pt x="8" y="1422"/>
                    </a:lnTo>
                    <a:lnTo>
                      <a:pt x="8" y="1401"/>
                    </a:lnTo>
                    <a:lnTo>
                      <a:pt x="35" y="1378"/>
                    </a:lnTo>
                    <a:lnTo>
                      <a:pt x="27" y="1364"/>
                    </a:lnTo>
                    <a:lnTo>
                      <a:pt x="46" y="1361"/>
                    </a:lnTo>
                    <a:lnTo>
                      <a:pt x="46" y="1288"/>
                    </a:lnTo>
                    <a:lnTo>
                      <a:pt x="76" y="1246"/>
                    </a:lnTo>
                    <a:lnTo>
                      <a:pt x="87" y="1263"/>
                    </a:lnTo>
                    <a:lnTo>
                      <a:pt x="76" y="1311"/>
                    </a:lnTo>
                    <a:lnTo>
                      <a:pt x="85" y="1339"/>
                    </a:lnTo>
                    <a:lnTo>
                      <a:pt x="126" y="1154"/>
                    </a:lnTo>
                    <a:lnTo>
                      <a:pt x="118" y="1145"/>
                    </a:lnTo>
                    <a:lnTo>
                      <a:pt x="126" y="1127"/>
                    </a:lnTo>
                    <a:lnTo>
                      <a:pt x="105" y="1119"/>
                    </a:lnTo>
                    <a:lnTo>
                      <a:pt x="101" y="1136"/>
                    </a:lnTo>
                    <a:lnTo>
                      <a:pt x="76" y="1112"/>
                    </a:lnTo>
                    <a:lnTo>
                      <a:pt x="78" y="1039"/>
                    </a:lnTo>
                    <a:lnTo>
                      <a:pt x="97" y="1011"/>
                    </a:lnTo>
                    <a:lnTo>
                      <a:pt x="78" y="918"/>
                    </a:lnTo>
                    <a:lnTo>
                      <a:pt x="87" y="893"/>
                    </a:lnTo>
                    <a:lnTo>
                      <a:pt x="102" y="893"/>
                    </a:lnTo>
                    <a:lnTo>
                      <a:pt x="172" y="663"/>
                    </a:lnTo>
                    <a:lnTo>
                      <a:pt x="161" y="581"/>
                    </a:lnTo>
                    <a:lnTo>
                      <a:pt x="178" y="547"/>
                    </a:lnTo>
                    <a:lnTo>
                      <a:pt x="168" y="498"/>
                    </a:lnTo>
                    <a:lnTo>
                      <a:pt x="205" y="380"/>
                    </a:lnTo>
                    <a:lnTo>
                      <a:pt x="205" y="234"/>
                    </a:lnTo>
                    <a:lnTo>
                      <a:pt x="227" y="167"/>
                    </a:lnTo>
                    <a:lnTo>
                      <a:pt x="205" y="2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0" name="Colombia">
                <a:extLst>
                  <a:ext uri="{FF2B5EF4-FFF2-40B4-BE49-F238E27FC236}">
                    <a16:creationId xmlns:a16="http://schemas.microsoft.com/office/drawing/2014/main" id="{61937F77-1BFA-ECEB-0C11-80EEA223D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863" y="5245100"/>
                <a:ext cx="247650" cy="352425"/>
              </a:xfrm>
              <a:custGeom>
                <a:avLst/>
                <a:gdLst/>
                <a:ahLst/>
                <a:cxnLst>
                  <a:cxn ang="0">
                    <a:pos x="362" y="667"/>
                  </a:cxn>
                  <a:cxn ang="0">
                    <a:pos x="383" y="555"/>
                  </a:cxn>
                  <a:cxn ang="0">
                    <a:pos x="362" y="485"/>
                  </a:cxn>
                  <a:cxn ang="0">
                    <a:pos x="396" y="476"/>
                  </a:cxn>
                  <a:cxn ang="0">
                    <a:pos x="365" y="457"/>
                  </a:cxn>
                  <a:cxn ang="0">
                    <a:pos x="372" y="433"/>
                  </a:cxn>
                  <a:cxn ang="0">
                    <a:pos x="463" y="420"/>
                  </a:cxn>
                  <a:cxn ang="0">
                    <a:pos x="467" y="420"/>
                  </a:cxn>
                  <a:cxn ang="0">
                    <a:pos x="456" y="383"/>
                  </a:cxn>
                  <a:cxn ang="0">
                    <a:pos x="467" y="367"/>
                  </a:cxn>
                  <a:cxn ang="0">
                    <a:pos x="446" y="315"/>
                  </a:cxn>
                  <a:cxn ang="0">
                    <a:pos x="463" y="255"/>
                  </a:cxn>
                  <a:cxn ang="0">
                    <a:pos x="391" y="255"/>
                  </a:cxn>
                  <a:cxn ang="0">
                    <a:pos x="356" y="223"/>
                  </a:cxn>
                  <a:cxn ang="0">
                    <a:pos x="288" y="216"/>
                  </a:cxn>
                  <a:cxn ang="0">
                    <a:pos x="265" y="205"/>
                  </a:cxn>
                  <a:cxn ang="0">
                    <a:pos x="265" y="174"/>
                  </a:cxn>
                  <a:cxn ang="0">
                    <a:pos x="232" y="123"/>
                  </a:cxn>
                  <a:cxn ang="0">
                    <a:pos x="261" y="56"/>
                  </a:cxn>
                  <a:cxn ang="0">
                    <a:pos x="286" y="39"/>
                  </a:cxn>
                  <a:cxn ang="0">
                    <a:pos x="286" y="36"/>
                  </a:cxn>
                  <a:cxn ang="0">
                    <a:pos x="316" y="14"/>
                  </a:cxn>
                  <a:cxn ang="0">
                    <a:pos x="296" y="0"/>
                  </a:cxn>
                  <a:cxn ang="0">
                    <a:pos x="222" y="53"/>
                  </a:cxn>
                  <a:cxn ang="0">
                    <a:pos x="152" y="64"/>
                  </a:cxn>
                  <a:cxn ang="0">
                    <a:pos x="135" y="115"/>
                  </a:cxn>
                  <a:cxn ang="0">
                    <a:pos x="93" y="157"/>
                  </a:cxn>
                  <a:cxn ang="0">
                    <a:pos x="93" y="188"/>
                  </a:cxn>
                  <a:cxn ang="0">
                    <a:pos x="62" y="151"/>
                  </a:cxn>
                  <a:cxn ang="0">
                    <a:pos x="70" y="179"/>
                  </a:cxn>
                  <a:cxn ang="0">
                    <a:pos x="42" y="207"/>
                  </a:cxn>
                  <a:cxn ang="0">
                    <a:pos x="42" y="213"/>
                  </a:cxn>
                  <a:cxn ang="0">
                    <a:pos x="62" y="235"/>
                  </a:cxn>
                  <a:cxn ang="0">
                    <a:pos x="59" y="339"/>
                  </a:cxn>
                  <a:cxn ang="0">
                    <a:pos x="76" y="350"/>
                  </a:cxn>
                  <a:cxn ang="0">
                    <a:pos x="51" y="392"/>
                  </a:cxn>
                  <a:cxn ang="0">
                    <a:pos x="26" y="392"/>
                  </a:cxn>
                  <a:cxn ang="0">
                    <a:pos x="17" y="426"/>
                  </a:cxn>
                  <a:cxn ang="0">
                    <a:pos x="0" y="433"/>
                  </a:cxn>
                  <a:cxn ang="0">
                    <a:pos x="3" y="450"/>
                  </a:cxn>
                  <a:cxn ang="0">
                    <a:pos x="3" y="451"/>
                  </a:cxn>
                  <a:cxn ang="0">
                    <a:pos x="77" y="496"/>
                  </a:cxn>
                  <a:cxn ang="0">
                    <a:pos x="122" y="490"/>
                  </a:cxn>
                  <a:cxn ang="0">
                    <a:pos x="146" y="505"/>
                  </a:cxn>
                  <a:cxn ang="0">
                    <a:pos x="213" y="552"/>
                  </a:cxn>
                  <a:cxn ang="0">
                    <a:pos x="240" y="594"/>
                  </a:cxn>
                  <a:cxn ang="0">
                    <a:pos x="324" y="589"/>
                  </a:cxn>
                  <a:cxn ang="0">
                    <a:pos x="354" y="608"/>
                  </a:cxn>
                  <a:cxn ang="0">
                    <a:pos x="356" y="622"/>
                  </a:cxn>
                  <a:cxn ang="0">
                    <a:pos x="340" y="643"/>
                  </a:cxn>
                  <a:cxn ang="0">
                    <a:pos x="362" y="667"/>
                  </a:cxn>
                </a:cxnLst>
                <a:rect l="0" t="0" r="r" b="b"/>
                <a:pathLst>
                  <a:path w="467" h="667">
                    <a:moveTo>
                      <a:pt x="362" y="667"/>
                    </a:moveTo>
                    <a:lnTo>
                      <a:pt x="383" y="555"/>
                    </a:lnTo>
                    <a:lnTo>
                      <a:pt x="362" y="485"/>
                    </a:lnTo>
                    <a:lnTo>
                      <a:pt x="396" y="476"/>
                    </a:lnTo>
                    <a:lnTo>
                      <a:pt x="365" y="457"/>
                    </a:lnTo>
                    <a:lnTo>
                      <a:pt x="372" y="433"/>
                    </a:lnTo>
                    <a:lnTo>
                      <a:pt x="463" y="420"/>
                    </a:lnTo>
                    <a:lnTo>
                      <a:pt x="467" y="420"/>
                    </a:lnTo>
                    <a:lnTo>
                      <a:pt x="456" y="383"/>
                    </a:lnTo>
                    <a:lnTo>
                      <a:pt x="467" y="367"/>
                    </a:lnTo>
                    <a:lnTo>
                      <a:pt x="446" y="315"/>
                    </a:lnTo>
                    <a:lnTo>
                      <a:pt x="463" y="255"/>
                    </a:lnTo>
                    <a:lnTo>
                      <a:pt x="391" y="255"/>
                    </a:lnTo>
                    <a:lnTo>
                      <a:pt x="356" y="223"/>
                    </a:lnTo>
                    <a:lnTo>
                      <a:pt x="288" y="216"/>
                    </a:lnTo>
                    <a:lnTo>
                      <a:pt x="265" y="205"/>
                    </a:lnTo>
                    <a:lnTo>
                      <a:pt x="265" y="174"/>
                    </a:lnTo>
                    <a:lnTo>
                      <a:pt x="232" y="123"/>
                    </a:lnTo>
                    <a:lnTo>
                      <a:pt x="261" y="56"/>
                    </a:lnTo>
                    <a:lnTo>
                      <a:pt x="286" y="39"/>
                    </a:lnTo>
                    <a:lnTo>
                      <a:pt x="286" y="36"/>
                    </a:lnTo>
                    <a:lnTo>
                      <a:pt x="316" y="14"/>
                    </a:lnTo>
                    <a:lnTo>
                      <a:pt x="296" y="0"/>
                    </a:lnTo>
                    <a:lnTo>
                      <a:pt x="222" y="53"/>
                    </a:lnTo>
                    <a:lnTo>
                      <a:pt x="152" y="64"/>
                    </a:lnTo>
                    <a:lnTo>
                      <a:pt x="135" y="115"/>
                    </a:lnTo>
                    <a:lnTo>
                      <a:pt x="93" y="157"/>
                    </a:lnTo>
                    <a:lnTo>
                      <a:pt x="93" y="188"/>
                    </a:lnTo>
                    <a:lnTo>
                      <a:pt x="62" y="151"/>
                    </a:lnTo>
                    <a:lnTo>
                      <a:pt x="70" y="179"/>
                    </a:lnTo>
                    <a:lnTo>
                      <a:pt x="42" y="207"/>
                    </a:lnTo>
                    <a:lnTo>
                      <a:pt x="42" y="213"/>
                    </a:lnTo>
                    <a:lnTo>
                      <a:pt x="62" y="235"/>
                    </a:lnTo>
                    <a:lnTo>
                      <a:pt x="59" y="339"/>
                    </a:lnTo>
                    <a:lnTo>
                      <a:pt x="76" y="350"/>
                    </a:lnTo>
                    <a:lnTo>
                      <a:pt x="51" y="392"/>
                    </a:lnTo>
                    <a:lnTo>
                      <a:pt x="26" y="392"/>
                    </a:lnTo>
                    <a:lnTo>
                      <a:pt x="17" y="426"/>
                    </a:lnTo>
                    <a:lnTo>
                      <a:pt x="0" y="433"/>
                    </a:lnTo>
                    <a:lnTo>
                      <a:pt x="3" y="450"/>
                    </a:lnTo>
                    <a:lnTo>
                      <a:pt x="3" y="451"/>
                    </a:lnTo>
                    <a:lnTo>
                      <a:pt x="77" y="496"/>
                    </a:lnTo>
                    <a:lnTo>
                      <a:pt x="122" y="490"/>
                    </a:lnTo>
                    <a:lnTo>
                      <a:pt x="146" y="505"/>
                    </a:lnTo>
                    <a:lnTo>
                      <a:pt x="213" y="552"/>
                    </a:lnTo>
                    <a:lnTo>
                      <a:pt x="240" y="594"/>
                    </a:lnTo>
                    <a:lnTo>
                      <a:pt x="324" y="589"/>
                    </a:lnTo>
                    <a:lnTo>
                      <a:pt x="354" y="608"/>
                    </a:lnTo>
                    <a:lnTo>
                      <a:pt x="356" y="622"/>
                    </a:lnTo>
                    <a:lnTo>
                      <a:pt x="340" y="643"/>
                    </a:lnTo>
                    <a:lnTo>
                      <a:pt x="362" y="667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1" name="Ecuador">
                <a:extLst>
                  <a:ext uri="{FF2B5EF4-FFF2-40B4-BE49-F238E27FC236}">
                    <a16:creationId xmlns:a16="http://schemas.microsoft.com/office/drawing/2014/main" id="{64B97633-F5F7-62E6-7BE6-56C9F0E2A4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5" y="5483225"/>
                <a:ext cx="120650" cy="131762"/>
              </a:xfrm>
              <a:custGeom>
                <a:avLst/>
                <a:gdLst/>
                <a:ahLst/>
                <a:cxnLst>
                  <a:cxn ang="0">
                    <a:pos x="221" y="55"/>
                  </a:cxn>
                  <a:cxn ang="0">
                    <a:pos x="197" y="40"/>
                  </a:cxn>
                  <a:cxn ang="0">
                    <a:pos x="152" y="50"/>
                  </a:cxn>
                  <a:cxn ang="0">
                    <a:pos x="84" y="1"/>
                  </a:cxn>
                  <a:cxn ang="0">
                    <a:pos x="84" y="0"/>
                  </a:cxn>
                  <a:cxn ang="0">
                    <a:pos x="33" y="24"/>
                  </a:cxn>
                  <a:cxn ang="0">
                    <a:pos x="33" y="50"/>
                  </a:cxn>
                  <a:cxn ang="0">
                    <a:pos x="0" y="94"/>
                  </a:cxn>
                  <a:cxn ang="0">
                    <a:pos x="0" y="143"/>
                  </a:cxn>
                  <a:cxn ang="0">
                    <a:pos x="29" y="172"/>
                  </a:cxn>
                  <a:cxn ang="0">
                    <a:pos x="33" y="150"/>
                  </a:cxn>
                  <a:cxn ang="0">
                    <a:pos x="46" y="150"/>
                  </a:cxn>
                  <a:cxn ang="0">
                    <a:pos x="33" y="183"/>
                  </a:cxn>
                  <a:cxn ang="0">
                    <a:pos x="18" y="193"/>
                  </a:cxn>
                  <a:cxn ang="0">
                    <a:pos x="11" y="228"/>
                  </a:cxn>
                  <a:cxn ang="0">
                    <a:pos x="63" y="251"/>
                  </a:cxn>
                  <a:cxn ang="0">
                    <a:pos x="117" y="172"/>
                  </a:cxn>
                  <a:cxn ang="0">
                    <a:pos x="178" y="150"/>
                  </a:cxn>
                  <a:cxn ang="0">
                    <a:pos x="204" y="119"/>
                  </a:cxn>
                  <a:cxn ang="0">
                    <a:pos x="227" y="85"/>
                  </a:cxn>
                  <a:cxn ang="0">
                    <a:pos x="210" y="60"/>
                  </a:cxn>
                  <a:cxn ang="0">
                    <a:pos x="221" y="55"/>
                  </a:cxn>
                </a:cxnLst>
                <a:rect l="0" t="0" r="r" b="b"/>
                <a:pathLst>
                  <a:path w="227" h="251">
                    <a:moveTo>
                      <a:pt x="221" y="55"/>
                    </a:moveTo>
                    <a:lnTo>
                      <a:pt x="197" y="40"/>
                    </a:lnTo>
                    <a:lnTo>
                      <a:pt x="152" y="50"/>
                    </a:lnTo>
                    <a:lnTo>
                      <a:pt x="84" y="1"/>
                    </a:lnTo>
                    <a:lnTo>
                      <a:pt x="84" y="0"/>
                    </a:lnTo>
                    <a:lnTo>
                      <a:pt x="33" y="24"/>
                    </a:lnTo>
                    <a:lnTo>
                      <a:pt x="33" y="50"/>
                    </a:lnTo>
                    <a:lnTo>
                      <a:pt x="0" y="94"/>
                    </a:lnTo>
                    <a:lnTo>
                      <a:pt x="0" y="143"/>
                    </a:lnTo>
                    <a:lnTo>
                      <a:pt x="29" y="172"/>
                    </a:lnTo>
                    <a:lnTo>
                      <a:pt x="33" y="150"/>
                    </a:lnTo>
                    <a:lnTo>
                      <a:pt x="46" y="150"/>
                    </a:lnTo>
                    <a:lnTo>
                      <a:pt x="33" y="183"/>
                    </a:lnTo>
                    <a:lnTo>
                      <a:pt x="18" y="193"/>
                    </a:lnTo>
                    <a:lnTo>
                      <a:pt x="11" y="228"/>
                    </a:lnTo>
                    <a:lnTo>
                      <a:pt x="63" y="251"/>
                    </a:lnTo>
                    <a:lnTo>
                      <a:pt x="117" y="172"/>
                    </a:lnTo>
                    <a:lnTo>
                      <a:pt x="178" y="150"/>
                    </a:lnTo>
                    <a:lnTo>
                      <a:pt x="204" y="119"/>
                    </a:lnTo>
                    <a:lnTo>
                      <a:pt x="227" y="85"/>
                    </a:lnTo>
                    <a:lnTo>
                      <a:pt x="210" y="60"/>
                    </a:lnTo>
                    <a:lnTo>
                      <a:pt x="221" y="5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2" name="Peru">
                <a:extLst>
                  <a:ext uri="{FF2B5EF4-FFF2-40B4-BE49-F238E27FC236}">
                    <a16:creationId xmlns:a16="http://schemas.microsoft.com/office/drawing/2014/main" id="{1B07F7D5-387E-7F60-7927-5DEA303EE4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5511800"/>
                <a:ext cx="268288" cy="390525"/>
              </a:xfrm>
              <a:custGeom>
                <a:avLst/>
                <a:gdLst/>
                <a:ahLst/>
                <a:cxnLst>
                  <a:cxn ang="0">
                    <a:pos x="471" y="433"/>
                  </a:cxn>
                  <a:cxn ang="0">
                    <a:pos x="436" y="433"/>
                  </a:cxn>
                  <a:cxn ang="0">
                    <a:pos x="433" y="374"/>
                  </a:cxn>
                  <a:cxn ang="0">
                    <a:pos x="382" y="392"/>
                  </a:cxn>
                  <a:cxn ang="0">
                    <a:pos x="336" y="372"/>
                  </a:cxn>
                  <a:cxn ang="0">
                    <a:pos x="307" y="305"/>
                  </a:cxn>
                  <a:cxn ang="0">
                    <a:pos x="368" y="193"/>
                  </a:cxn>
                  <a:cxn ang="0">
                    <a:pos x="458" y="162"/>
                  </a:cxn>
                  <a:cxn ang="0">
                    <a:pos x="436" y="138"/>
                  </a:cxn>
                  <a:cxn ang="0">
                    <a:pos x="452" y="114"/>
                  </a:cxn>
                  <a:cxn ang="0">
                    <a:pos x="450" y="103"/>
                  </a:cxn>
                  <a:cxn ang="0">
                    <a:pos x="420" y="84"/>
                  </a:cxn>
                  <a:cxn ang="0">
                    <a:pos x="336" y="89"/>
                  </a:cxn>
                  <a:cxn ang="0">
                    <a:pos x="309" y="47"/>
                  </a:cxn>
                  <a:cxn ang="0">
                    <a:pos x="242" y="0"/>
                  </a:cxn>
                  <a:cxn ang="0">
                    <a:pos x="231" y="4"/>
                  </a:cxn>
                  <a:cxn ang="0">
                    <a:pos x="248" y="29"/>
                  </a:cxn>
                  <a:cxn ang="0">
                    <a:pos x="225" y="64"/>
                  </a:cxn>
                  <a:cxn ang="0">
                    <a:pos x="199" y="95"/>
                  </a:cxn>
                  <a:cxn ang="0">
                    <a:pos x="140" y="117"/>
                  </a:cxn>
                  <a:cxn ang="0">
                    <a:pos x="84" y="193"/>
                  </a:cxn>
                  <a:cxn ang="0">
                    <a:pos x="32" y="171"/>
                  </a:cxn>
                  <a:cxn ang="0">
                    <a:pos x="39" y="134"/>
                  </a:cxn>
                  <a:cxn ang="0">
                    <a:pos x="0" y="164"/>
                  </a:cxn>
                  <a:cxn ang="0">
                    <a:pos x="21" y="222"/>
                  </a:cxn>
                  <a:cxn ang="0">
                    <a:pos x="8" y="238"/>
                  </a:cxn>
                  <a:cxn ang="0">
                    <a:pos x="54" y="269"/>
                  </a:cxn>
                  <a:cxn ang="0">
                    <a:pos x="108" y="342"/>
                  </a:cxn>
                  <a:cxn ang="0">
                    <a:pos x="222" y="585"/>
                  </a:cxn>
                  <a:cxn ang="0">
                    <a:pos x="436" y="737"/>
                  </a:cxn>
                  <a:cxn ang="0">
                    <a:pos x="475" y="710"/>
                  </a:cxn>
                  <a:cxn ang="0">
                    <a:pos x="496" y="661"/>
                  </a:cxn>
                  <a:cxn ang="0">
                    <a:pos x="483" y="630"/>
                  </a:cxn>
                  <a:cxn ang="0">
                    <a:pos x="508" y="496"/>
                  </a:cxn>
                  <a:cxn ang="0">
                    <a:pos x="471" y="433"/>
                  </a:cxn>
                </a:cxnLst>
                <a:rect l="0" t="0" r="r" b="b"/>
                <a:pathLst>
                  <a:path w="508" h="737">
                    <a:moveTo>
                      <a:pt x="471" y="433"/>
                    </a:moveTo>
                    <a:lnTo>
                      <a:pt x="436" y="433"/>
                    </a:lnTo>
                    <a:lnTo>
                      <a:pt x="433" y="374"/>
                    </a:lnTo>
                    <a:lnTo>
                      <a:pt x="382" y="392"/>
                    </a:lnTo>
                    <a:lnTo>
                      <a:pt x="336" y="372"/>
                    </a:lnTo>
                    <a:lnTo>
                      <a:pt x="307" y="305"/>
                    </a:lnTo>
                    <a:lnTo>
                      <a:pt x="368" y="193"/>
                    </a:lnTo>
                    <a:lnTo>
                      <a:pt x="458" y="162"/>
                    </a:lnTo>
                    <a:lnTo>
                      <a:pt x="436" y="138"/>
                    </a:lnTo>
                    <a:lnTo>
                      <a:pt x="452" y="114"/>
                    </a:lnTo>
                    <a:lnTo>
                      <a:pt x="450" y="103"/>
                    </a:lnTo>
                    <a:lnTo>
                      <a:pt x="420" y="84"/>
                    </a:lnTo>
                    <a:lnTo>
                      <a:pt x="336" y="89"/>
                    </a:lnTo>
                    <a:lnTo>
                      <a:pt x="309" y="47"/>
                    </a:lnTo>
                    <a:lnTo>
                      <a:pt x="242" y="0"/>
                    </a:lnTo>
                    <a:lnTo>
                      <a:pt x="231" y="4"/>
                    </a:lnTo>
                    <a:lnTo>
                      <a:pt x="248" y="29"/>
                    </a:lnTo>
                    <a:lnTo>
                      <a:pt x="225" y="64"/>
                    </a:lnTo>
                    <a:lnTo>
                      <a:pt x="199" y="95"/>
                    </a:lnTo>
                    <a:lnTo>
                      <a:pt x="140" y="117"/>
                    </a:lnTo>
                    <a:lnTo>
                      <a:pt x="84" y="193"/>
                    </a:lnTo>
                    <a:lnTo>
                      <a:pt x="32" y="171"/>
                    </a:lnTo>
                    <a:lnTo>
                      <a:pt x="39" y="134"/>
                    </a:lnTo>
                    <a:lnTo>
                      <a:pt x="0" y="164"/>
                    </a:lnTo>
                    <a:lnTo>
                      <a:pt x="21" y="222"/>
                    </a:lnTo>
                    <a:lnTo>
                      <a:pt x="8" y="238"/>
                    </a:lnTo>
                    <a:lnTo>
                      <a:pt x="54" y="269"/>
                    </a:lnTo>
                    <a:lnTo>
                      <a:pt x="108" y="342"/>
                    </a:lnTo>
                    <a:lnTo>
                      <a:pt x="222" y="585"/>
                    </a:lnTo>
                    <a:lnTo>
                      <a:pt x="436" y="737"/>
                    </a:lnTo>
                    <a:lnTo>
                      <a:pt x="475" y="710"/>
                    </a:lnTo>
                    <a:lnTo>
                      <a:pt x="496" y="661"/>
                    </a:lnTo>
                    <a:lnTo>
                      <a:pt x="483" y="630"/>
                    </a:lnTo>
                    <a:lnTo>
                      <a:pt x="508" y="496"/>
                    </a:lnTo>
                    <a:lnTo>
                      <a:pt x="471" y="433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3" name="Bolivia">
                <a:extLst>
                  <a:ext uri="{FF2B5EF4-FFF2-40B4-BE49-F238E27FC236}">
                    <a16:creationId xmlns:a16="http://schemas.microsoft.com/office/drawing/2014/main" id="{4B41EAED-E11F-7C9A-60BB-D40B7E119A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300" y="5715000"/>
                <a:ext cx="257175" cy="292100"/>
              </a:xfrm>
              <a:custGeom>
                <a:avLst/>
                <a:gdLst/>
                <a:ahLst/>
                <a:cxnLst>
                  <a:cxn ang="0">
                    <a:pos x="469" y="437"/>
                  </a:cxn>
                  <a:cxn ang="0">
                    <a:pos x="485" y="353"/>
                  </a:cxn>
                  <a:cxn ang="0">
                    <a:pos x="452" y="305"/>
                  </a:cxn>
                  <a:cxn ang="0">
                    <a:pos x="454" y="277"/>
                  </a:cxn>
                  <a:cxn ang="0">
                    <a:pos x="385" y="267"/>
                  </a:cxn>
                  <a:cxn ang="0">
                    <a:pos x="374" y="232"/>
                  </a:cxn>
                  <a:cxn ang="0">
                    <a:pos x="377" y="210"/>
                  </a:cxn>
                  <a:cxn ang="0">
                    <a:pos x="353" y="162"/>
                  </a:cxn>
                  <a:cxn ang="0">
                    <a:pos x="189" y="99"/>
                  </a:cxn>
                  <a:cxn ang="0">
                    <a:pos x="172" y="64"/>
                  </a:cxn>
                  <a:cxn ang="0">
                    <a:pos x="172" y="0"/>
                  </a:cxn>
                  <a:cxn ang="0">
                    <a:pos x="123" y="5"/>
                  </a:cxn>
                  <a:cxn ang="0">
                    <a:pos x="56" y="53"/>
                  </a:cxn>
                  <a:cxn ang="0">
                    <a:pos x="0" y="50"/>
                  </a:cxn>
                  <a:cxn ang="0">
                    <a:pos x="37" y="112"/>
                  </a:cxn>
                  <a:cxn ang="0">
                    <a:pos x="12" y="246"/>
                  </a:cxn>
                  <a:cxn ang="0">
                    <a:pos x="25" y="283"/>
                  </a:cxn>
                  <a:cxn ang="0">
                    <a:pos x="4" y="326"/>
                  </a:cxn>
                  <a:cxn ang="0">
                    <a:pos x="40" y="398"/>
                  </a:cxn>
                  <a:cxn ang="0">
                    <a:pos x="32" y="437"/>
                  </a:cxn>
                  <a:cxn ang="0">
                    <a:pos x="71" y="552"/>
                  </a:cxn>
                  <a:cxn ang="0">
                    <a:pos x="100" y="552"/>
                  </a:cxn>
                  <a:cxn ang="0">
                    <a:pos x="143" y="507"/>
                  </a:cxn>
                  <a:cxn ang="0">
                    <a:pos x="218" y="536"/>
                  </a:cxn>
                  <a:cxn ang="0">
                    <a:pos x="234" y="515"/>
                  </a:cxn>
                  <a:cxn ang="0">
                    <a:pos x="283" y="529"/>
                  </a:cxn>
                  <a:cxn ang="0">
                    <a:pos x="315" y="420"/>
                  </a:cxn>
                  <a:cxn ang="0">
                    <a:pos x="428" y="398"/>
                  </a:cxn>
                  <a:cxn ang="0">
                    <a:pos x="469" y="437"/>
                  </a:cxn>
                </a:cxnLst>
                <a:rect l="0" t="0" r="r" b="b"/>
                <a:pathLst>
                  <a:path w="485" h="552">
                    <a:moveTo>
                      <a:pt x="469" y="437"/>
                    </a:moveTo>
                    <a:lnTo>
                      <a:pt x="485" y="353"/>
                    </a:lnTo>
                    <a:lnTo>
                      <a:pt x="452" y="305"/>
                    </a:lnTo>
                    <a:lnTo>
                      <a:pt x="454" y="277"/>
                    </a:lnTo>
                    <a:lnTo>
                      <a:pt x="385" y="267"/>
                    </a:lnTo>
                    <a:lnTo>
                      <a:pt x="374" y="232"/>
                    </a:lnTo>
                    <a:lnTo>
                      <a:pt x="377" y="210"/>
                    </a:lnTo>
                    <a:lnTo>
                      <a:pt x="353" y="162"/>
                    </a:lnTo>
                    <a:lnTo>
                      <a:pt x="189" y="99"/>
                    </a:lnTo>
                    <a:lnTo>
                      <a:pt x="172" y="64"/>
                    </a:lnTo>
                    <a:lnTo>
                      <a:pt x="172" y="0"/>
                    </a:lnTo>
                    <a:lnTo>
                      <a:pt x="123" y="5"/>
                    </a:lnTo>
                    <a:lnTo>
                      <a:pt x="56" y="53"/>
                    </a:lnTo>
                    <a:lnTo>
                      <a:pt x="0" y="50"/>
                    </a:lnTo>
                    <a:lnTo>
                      <a:pt x="37" y="112"/>
                    </a:lnTo>
                    <a:lnTo>
                      <a:pt x="12" y="246"/>
                    </a:lnTo>
                    <a:lnTo>
                      <a:pt x="25" y="283"/>
                    </a:lnTo>
                    <a:lnTo>
                      <a:pt x="4" y="326"/>
                    </a:lnTo>
                    <a:lnTo>
                      <a:pt x="40" y="398"/>
                    </a:lnTo>
                    <a:lnTo>
                      <a:pt x="32" y="437"/>
                    </a:lnTo>
                    <a:lnTo>
                      <a:pt x="71" y="552"/>
                    </a:lnTo>
                    <a:lnTo>
                      <a:pt x="100" y="552"/>
                    </a:lnTo>
                    <a:lnTo>
                      <a:pt x="143" y="507"/>
                    </a:lnTo>
                    <a:lnTo>
                      <a:pt x="218" y="536"/>
                    </a:lnTo>
                    <a:lnTo>
                      <a:pt x="234" y="515"/>
                    </a:lnTo>
                    <a:lnTo>
                      <a:pt x="283" y="529"/>
                    </a:lnTo>
                    <a:lnTo>
                      <a:pt x="315" y="420"/>
                    </a:lnTo>
                    <a:lnTo>
                      <a:pt x="428" y="398"/>
                    </a:lnTo>
                    <a:lnTo>
                      <a:pt x="469" y="43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4" name="Paraguay">
                <a:extLst>
                  <a:ext uri="{FF2B5EF4-FFF2-40B4-BE49-F238E27FC236}">
                    <a16:creationId xmlns:a16="http://schemas.microsoft.com/office/drawing/2014/main" id="{3176661E-3E4A-FE51-98ED-DE442800E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5" y="5926137"/>
                <a:ext cx="177800" cy="192087"/>
              </a:xfrm>
              <a:custGeom>
                <a:avLst/>
                <a:gdLst/>
                <a:ahLst/>
                <a:cxnLst>
                  <a:cxn ang="0">
                    <a:pos x="326" y="274"/>
                  </a:cxn>
                  <a:cxn ang="0">
                    <a:pos x="335" y="202"/>
                  </a:cxn>
                  <a:cxn ang="0">
                    <a:pos x="293" y="197"/>
                  </a:cxn>
                  <a:cxn ang="0">
                    <a:pos x="280" y="138"/>
                  </a:cxn>
                  <a:cxn ang="0">
                    <a:pos x="269" y="126"/>
                  </a:cxn>
                  <a:cxn ang="0">
                    <a:pos x="192" y="112"/>
                  </a:cxn>
                  <a:cxn ang="0">
                    <a:pos x="186" y="36"/>
                  </a:cxn>
                  <a:cxn ang="0">
                    <a:pos x="143" y="0"/>
                  </a:cxn>
                  <a:cxn ang="0">
                    <a:pos x="32" y="22"/>
                  </a:cxn>
                  <a:cxn ang="0">
                    <a:pos x="0" y="130"/>
                  </a:cxn>
                  <a:cxn ang="0">
                    <a:pos x="74" y="202"/>
                  </a:cxn>
                  <a:cxn ang="0">
                    <a:pos x="126" y="216"/>
                  </a:cxn>
                  <a:cxn ang="0">
                    <a:pos x="192" y="255"/>
                  </a:cxn>
                  <a:cxn ang="0">
                    <a:pos x="200" y="281"/>
                  </a:cxn>
                  <a:cxn ang="0">
                    <a:pos x="169" y="342"/>
                  </a:cxn>
                  <a:cxn ang="0">
                    <a:pos x="251" y="364"/>
                  </a:cxn>
                  <a:cxn ang="0">
                    <a:pos x="277" y="353"/>
                  </a:cxn>
                  <a:cxn ang="0">
                    <a:pos x="318" y="319"/>
                  </a:cxn>
                  <a:cxn ang="0">
                    <a:pos x="326" y="274"/>
                  </a:cxn>
                </a:cxnLst>
                <a:rect l="0" t="0" r="r" b="b"/>
                <a:pathLst>
                  <a:path w="335" h="364">
                    <a:moveTo>
                      <a:pt x="326" y="274"/>
                    </a:moveTo>
                    <a:lnTo>
                      <a:pt x="335" y="202"/>
                    </a:lnTo>
                    <a:lnTo>
                      <a:pt x="293" y="197"/>
                    </a:lnTo>
                    <a:lnTo>
                      <a:pt x="280" y="138"/>
                    </a:lnTo>
                    <a:lnTo>
                      <a:pt x="269" y="126"/>
                    </a:lnTo>
                    <a:lnTo>
                      <a:pt x="192" y="112"/>
                    </a:lnTo>
                    <a:lnTo>
                      <a:pt x="186" y="36"/>
                    </a:lnTo>
                    <a:lnTo>
                      <a:pt x="143" y="0"/>
                    </a:lnTo>
                    <a:lnTo>
                      <a:pt x="32" y="22"/>
                    </a:lnTo>
                    <a:lnTo>
                      <a:pt x="0" y="130"/>
                    </a:lnTo>
                    <a:lnTo>
                      <a:pt x="74" y="202"/>
                    </a:lnTo>
                    <a:lnTo>
                      <a:pt x="126" y="216"/>
                    </a:lnTo>
                    <a:lnTo>
                      <a:pt x="192" y="255"/>
                    </a:lnTo>
                    <a:lnTo>
                      <a:pt x="200" y="281"/>
                    </a:lnTo>
                    <a:lnTo>
                      <a:pt x="169" y="342"/>
                    </a:lnTo>
                    <a:lnTo>
                      <a:pt x="251" y="364"/>
                    </a:lnTo>
                    <a:lnTo>
                      <a:pt x="277" y="353"/>
                    </a:lnTo>
                    <a:lnTo>
                      <a:pt x="318" y="319"/>
                    </a:lnTo>
                    <a:lnTo>
                      <a:pt x="326" y="274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5" name="Chile">
                <a:extLst>
                  <a:ext uri="{FF2B5EF4-FFF2-40B4-BE49-F238E27FC236}">
                    <a16:creationId xmlns:a16="http://schemas.microsoft.com/office/drawing/2014/main" id="{C8BE6EC9-9A5C-FA69-DFE4-91067AE01F1C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201988" y="6827837"/>
                <a:ext cx="111125" cy="106362"/>
              </a:xfrm>
              <a:custGeom>
                <a:avLst/>
                <a:gdLst/>
                <a:ahLst/>
                <a:cxnLst>
                  <a:cxn ang="0">
                    <a:pos x="210" y="160"/>
                  </a:cxn>
                  <a:cxn ang="0">
                    <a:pos x="201" y="0"/>
                  </a:cxn>
                  <a:cxn ang="0">
                    <a:pos x="143" y="20"/>
                  </a:cxn>
                  <a:cxn ang="0">
                    <a:pos x="134" y="51"/>
                  </a:cxn>
                  <a:cxn ang="0">
                    <a:pos x="143" y="59"/>
                  </a:cxn>
                  <a:cxn ang="0">
                    <a:pos x="172" y="51"/>
                  </a:cxn>
                  <a:cxn ang="0">
                    <a:pos x="176" y="59"/>
                  </a:cxn>
                  <a:cxn ang="0">
                    <a:pos x="151" y="82"/>
                  </a:cxn>
                  <a:cxn ang="0">
                    <a:pos x="151" y="112"/>
                  </a:cxn>
                  <a:cxn ang="0">
                    <a:pos x="137" y="108"/>
                  </a:cxn>
                  <a:cxn ang="0">
                    <a:pos x="126" y="87"/>
                  </a:cxn>
                  <a:cxn ang="0">
                    <a:pos x="110" y="108"/>
                  </a:cxn>
                  <a:cxn ang="0">
                    <a:pos x="11" y="51"/>
                  </a:cxn>
                  <a:cxn ang="0">
                    <a:pos x="0" y="66"/>
                  </a:cxn>
                  <a:cxn ang="0">
                    <a:pos x="16" y="104"/>
                  </a:cxn>
                  <a:cxn ang="0">
                    <a:pos x="43" y="104"/>
                  </a:cxn>
                  <a:cxn ang="0">
                    <a:pos x="50" y="125"/>
                  </a:cxn>
                  <a:cxn ang="0">
                    <a:pos x="70" y="125"/>
                  </a:cxn>
                  <a:cxn ang="0">
                    <a:pos x="70" y="140"/>
                  </a:cxn>
                  <a:cxn ang="0">
                    <a:pos x="129" y="177"/>
                  </a:cxn>
                  <a:cxn ang="0">
                    <a:pos x="151" y="163"/>
                  </a:cxn>
                  <a:cxn ang="0">
                    <a:pos x="176" y="201"/>
                  </a:cxn>
                  <a:cxn ang="0">
                    <a:pos x="210" y="160"/>
                  </a:cxn>
                </a:cxnLst>
                <a:rect l="0" t="0" r="r" b="b"/>
                <a:pathLst>
                  <a:path w="210" h="201">
                    <a:moveTo>
                      <a:pt x="210" y="160"/>
                    </a:moveTo>
                    <a:lnTo>
                      <a:pt x="201" y="0"/>
                    </a:lnTo>
                    <a:lnTo>
                      <a:pt x="143" y="20"/>
                    </a:lnTo>
                    <a:lnTo>
                      <a:pt x="134" y="51"/>
                    </a:lnTo>
                    <a:lnTo>
                      <a:pt x="143" y="59"/>
                    </a:lnTo>
                    <a:lnTo>
                      <a:pt x="172" y="51"/>
                    </a:lnTo>
                    <a:lnTo>
                      <a:pt x="176" y="59"/>
                    </a:lnTo>
                    <a:lnTo>
                      <a:pt x="151" y="82"/>
                    </a:lnTo>
                    <a:lnTo>
                      <a:pt x="151" y="112"/>
                    </a:lnTo>
                    <a:lnTo>
                      <a:pt x="137" y="108"/>
                    </a:lnTo>
                    <a:lnTo>
                      <a:pt x="126" y="87"/>
                    </a:lnTo>
                    <a:lnTo>
                      <a:pt x="110" y="108"/>
                    </a:lnTo>
                    <a:lnTo>
                      <a:pt x="11" y="51"/>
                    </a:lnTo>
                    <a:lnTo>
                      <a:pt x="0" y="66"/>
                    </a:lnTo>
                    <a:lnTo>
                      <a:pt x="16" y="104"/>
                    </a:lnTo>
                    <a:lnTo>
                      <a:pt x="43" y="104"/>
                    </a:lnTo>
                    <a:lnTo>
                      <a:pt x="50" y="125"/>
                    </a:lnTo>
                    <a:lnTo>
                      <a:pt x="70" y="125"/>
                    </a:lnTo>
                    <a:lnTo>
                      <a:pt x="70" y="140"/>
                    </a:lnTo>
                    <a:lnTo>
                      <a:pt x="129" y="177"/>
                    </a:lnTo>
                    <a:lnTo>
                      <a:pt x="151" y="163"/>
                    </a:lnTo>
                    <a:lnTo>
                      <a:pt x="176" y="201"/>
                    </a:lnTo>
                    <a:lnTo>
                      <a:pt x="210" y="16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6" name="Tierra del Fuego">
                <a:extLst>
                  <a:ext uri="{FF2B5EF4-FFF2-40B4-BE49-F238E27FC236}">
                    <a16:creationId xmlns:a16="http://schemas.microsoft.com/office/drawing/2014/main" id="{AA888E9A-487E-9EC4-839A-DCA9BC07F298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308350" y="6827837"/>
                <a:ext cx="76200" cy="111125"/>
              </a:xfrm>
              <a:custGeom>
                <a:avLst/>
                <a:gdLst/>
                <a:ahLst/>
                <a:cxnLst>
                  <a:cxn ang="0">
                    <a:pos x="9" y="160"/>
                  </a:cxn>
                  <a:cxn ang="0">
                    <a:pos x="0" y="0"/>
                  </a:cxn>
                  <a:cxn ang="0">
                    <a:pos x="34" y="73"/>
                  </a:cxn>
                  <a:cxn ang="0">
                    <a:pos x="101" y="133"/>
                  </a:cxn>
                  <a:cxn ang="0">
                    <a:pos x="143" y="140"/>
                  </a:cxn>
                  <a:cxn ang="0">
                    <a:pos x="122" y="163"/>
                  </a:cxn>
                  <a:cxn ang="0">
                    <a:pos x="38" y="185"/>
                  </a:cxn>
                  <a:cxn ang="0">
                    <a:pos x="34" y="211"/>
                  </a:cxn>
                  <a:cxn ang="0">
                    <a:pos x="9" y="160"/>
                  </a:cxn>
                </a:cxnLst>
                <a:rect l="0" t="0" r="r" b="b"/>
                <a:pathLst>
                  <a:path w="143" h="211">
                    <a:moveTo>
                      <a:pt x="9" y="160"/>
                    </a:moveTo>
                    <a:lnTo>
                      <a:pt x="0" y="0"/>
                    </a:lnTo>
                    <a:lnTo>
                      <a:pt x="34" y="73"/>
                    </a:lnTo>
                    <a:lnTo>
                      <a:pt x="101" y="133"/>
                    </a:lnTo>
                    <a:lnTo>
                      <a:pt x="143" y="140"/>
                    </a:lnTo>
                    <a:lnTo>
                      <a:pt x="122" y="163"/>
                    </a:lnTo>
                    <a:lnTo>
                      <a:pt x="38" y="185"/>
                    </a:lnTo>
                    <a:lnTo>
                      <a:pt x="34" y="211"/>
                    </a:lnTo>
                    <a:lnTo>
                      <a:pt x="9" y="16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7" name="Argentina">
                <a:extLst>
                  <a:ext uri="{FF2B5EF4-FFF2-40B4-BE49-F238E27FC236}">
                    <a16:creationId xmlns:a16="http://schemas.microsoft.com/office/drawing/2014/main" id="{85DBFC65-C9EA-D60D-721F-AA40BE2E9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513" y="5983287"/>
                <a:ext cx="419100" cy="835025"/>
              </a:xfrm>
              <a:custGeom>
                <a:avLst/>
                <a:gdLst/>
                <a:ahLst/>
                <a:cxnLst>
                  <a:cxn ang="0">
                    <a:pos x="635" y="379"/>
                  </a:cxn>
                  <a:cxn ang="0">
                    <a:pos x="792" y="231"/>
                  </a:cxn>
                  <a:cxn ang="0">
                    <a:pos x="757" y="165"/>
                  </a:cxn>
                  <a:cxn ang="0">
                    <a:pos x="711" y="244"/>
                  </a:cxn>
                  <a:cxn ang="0">
                    <a:pos x="600" y="233"/>
                  </a:cxn>
                  <a:cxn ang="0">
                    <a:pos x="623" y="146"/>
                  </a:cxn>
                  <a:cxn ang="0">
                    <a:pos x="505" y="97"/>
                  </a:cxn>
                  <a:cxn ang="0">
                    <a:pos x="382" y="8"/>
                  </a:cxn>
                  <a:cxn ang="0">
                    <a:pos x="291" y="0"/>
                  </a:cxn>
                  <a:cxn ang="0">
                    <a:pos x="240" y="98"/>
                  </a:cxn>
                  <a:cxn ang="0">
                    <a:pos x="204" y="213"/>
                  </a:cxn>
                  <a:cxn ang="0">
                    <a:pos x="113" y="426"/>
                  </a:cxn>
                  <a:cxn ang="0">
                    <a:pos x="113" y="620"/>
                  </a:cxn>
                  <a:cxn ang="0">
                    <a:pos x="89" y="695"/>
                  </a:cxn>
                  <a:cxn ang="0">
                    <a:pos x="68" y="855"/>
                  </a:cxn>
                  <a:cxn ang="0">
                    <a:pos x="51" y="997"/>
                  </a:cxn>
                  <a:cxn ang="0">
                    <a:pos x="76" y="1105"/>
                  </a:cxn>
                  <a:cxn ang="0">
                    <a:pos x="68" y="1121"/>
                  </a:cxn>
                  <a:cxn ang="0">
                    <a:pos x="68" y="1228"/>
                  </a:cxn>
                  <a:cxn ang="0">
                    <a:pos x="42" y="1326"/>
                  </a:cxn>
                  <a:cxn ang="0">
                    <a:pos x="0" y="1458"/>
                  </a:cxn>
                  <a:cxn ang="0">
                    <a:pos x="38" y="1472"/>
                  </a:cxn>
                  <a:cxn ang="0">
                    <a:pos x="59" y="1562"/>
                  </a:cxn>
                  <a:cxn ang="0">
                    <a:pos x="197" y="1577"/>
                  </a:cxn>
                  <a:cxn ang="0">
                    <a:pos x="177" y="1461"/>
                  </a:cxn>
                  <a:cxn ang="0">
                    <a:pos x="237" y="1367"/>
                  </a:cxn>
                  <a:cxn ang="0">
                    <a:pos x="307" y="1259"/>
                  </a:cxn>
                  <a:cxn ang="0">
                    <a:pos x="240" y="1217"/>
                  </a:cxn>
                  <a:cxn ang="0">
                    <a:pos x="264" y="1148"/>
                  </a:cxn>
                  <a:cxn ang="0">
                    <a:pos x="314" y="1113"/>
                  </a:cxn>
                  <a:cxn ang="0">
                    <a:pos x="328" y="1057"/>
                  </a:cxn>
                  <a:cxn ang="0">
                    <a:pos x="337" y="1009"/>
                  </a:cxn>
                  <a:cxn ang="0">
                    <a:pos x="370" y="1009"/>
                  </a:cxn>
                  <a:cxn ang="0">
                    <a:pos x="390" y="970"/>
                  </a:cxn>
                  <a:cxn ang="0">
                    <a:pos x="337" y="970"/>
                  </a:cxn>
                  <a:cxn ang="0">
                    <a:pos x="345" y="897"/>
                  </a:cxn>
                  <a:cxn ang="0">
                    <a:pos x="446" y="906"/>
                  </a:cxn>
                  <a:cxn ang="0">
                    <a:pos x="448" y="791"/>
                  </a:cxn>
                  <a:cxn ang="0">
                    <a:pos x="522" y="803"/>
                  </a:cxn>
                  <a:cxn ang="0">
                    <a:pos x="673" y="695"/>
                  </a:cxn>
                  <a:cxn ang="0">
                    <a:pos x="641" y="648"/>
                  </a:cxn>
                  <a:cxn ang="0">
                    <a:pos x="606" y="589"/>
                  </a:cxn>
                </a:cxnLst>
                <a:rect l="0" t="0" r="r" b="b"/>
                <a:pathLst>
                  <a:path w="792" h="1577">
                    <a:moveTo>
                      <a:pt x="600" y="558"/>
                    </a:moveTo>
                    <a:lnTo>
                      <a:pt x="635" y="379"/>
                    </a:lnTo>
                    <a:lnTo>
                      <a:pt x="752" y="255"/>
                    </a:lnTo>
                    <a:lnTo>
                      <a:pt x="792" y="231"/>
                    </a:lnTo>
                    <a:lnTo>
                      <a:pt x="787" y="168"/>
                    </a:lnTo>
                    <a:lnTo>
                      <a:pt x="757" y="165"/>
                    </a:lnTo>
                    <a:lnTo>
                      <a:pt x="749" y="213"/>
                    </a:lnTo>
                    <a:lnTo>
                      <a:pt x="711" y="244"/>
                    </a:lnTo>
                    <a:lnTo>
                      <a:pt x="682" y="255"/>
                    </a:lnTo>
                    <a:lnTo>
                      <a:pt x="600" y="233"/>
                    </a:lnTo>
                    <a:lnTo>
                      <a:pt x="633" y="174"/>
                    </a:lnTo>
                    <a:lnTo>
                      <a:pt x="623" y="146"/>
                    </a:lnTo>
                    <a:lnTo>
                      <a:pt x="558" y="107"/>
                    </a:lnTo>
                    <a:lnTo>
                      <a:pt x="505" y="97"/>
                    </a:lnTo>
                    <a:lnTo>
                      <a:pt x="431" y="22"/>
                    </a:lnTo>
                    <a:lnTo>
                      <a:pt x="382" y="8"/>
                    </a:lnTo>
                    <a:lnTo>
                      <a:pt x="366" y="29"/>
                    </a:lnTo>
                    <a:lnTo>
                      <a:pt x="291" y="0"/>
                    </a:lnTo>
                    <a:lnTo>
                      <a:pt x="247" y="45"/>
                    </a:lnTo>
                    <a:lnTo>
                      <a:pt x="240" y="98"/>
                    </a:lnTo>
                    <a:lnTo>
                      <a:pt x="197" y="123"/>
                    </a:lnTo>
                    <a:lnTo>
                      <a:pt x="204" y="213"/>
                    </a:lnTo>
                    <a:lnTo>
                      <a:pt x="152" y="289"/>
                    </a:lnTo>
                    <a:lnTo>
                      <a:pt x="113" y="426"/>
                    </a:lnTo>
                    <a:lnTo>
                      <a:pt x="143" y="552"/>
                    </a:lnTo>
                    <a:lnTo>
                      <a:pt x="113" y="620"/>
                    </a:lnTo>
                    <a:lnTo>
                      <a:pt x="113" y="660"/>
                    </a:lnTo>
                    <a:lnTo>
                      <a:pt x="89" y="695"/>
                    </a:lnTo>
                    <a:lnTo>
                      <a:pt x="93" y="786"/>
                    </a:lnTo>
                    <a:lnTo>
                      <a:pt x="68" y="855"/>
                    </a:lnTo>
                    <a:lnTo>
                      <a:pt x="68" y="962"/>
                    </a:lnTo>
                    <a:lnTo>
                      <a:pt x="51" y="997"/>
                    </a:lnTo>
                    <a:lnTo>
                      <a:pt x="59" y="1096"/>
                    </a:lnTo>
                    <a:lnTo>
                      <a:pt x="76" y="1105"/>
                    </a:lnTo>
                    <a:lnTo>
                      <a:pt x="80" y="1121"/>
                    </a:lnTo>
                    <a:lnTo>
                      <a:pt x="68" y="1121"/>
                    </a:lnTo>
                    <a:lnTo>
                      <a:pt x="76" y="1140"/>
                    </a:lnTo>
                    <a:lnTo>
                      <a:pt x="68" y="1228"/>
                    </a:lnTo>
                    <a:lnTo>
                      <a:pt x="38" y="1287"/>
                    </a:lnTo>
                    <a:lnTo>
                      <a:pt x="42" y="1326"/>
                    </a:lnTo>
                    <a:lnTo>
                      <a:pt x="2" y="1417"/>
                    </a:lnTo>
                    <a:lnTo>
                      <a:pt x="0" y="1458"/>
                    </a:lnTo>
                    <a:lnTo>
                      <a:pt x="0" y="1475"/>
                    </a:lnTo>
                    <a:lnTo>
                      <a:pt x="38" y="1472"/>
                    </a:lnTo>
                    <a:lnTo>
                      <a:pt x="45" y="1528"/>
                    </a:lnTo>
                    <a:lnTo>
                      <a:pt x="59" y="1562"/>
                    </a:lnTo>
                    <a:lnTo>
                      <a:pt x="145" y="1562"/>
                    </a:lnTo>
                    <a:lnTo>
                      <a:pt x="197" y="1577"/>
                    </a:lnTo>
                    <a:lnTo>
                      <a:pt x="169" y="1493"/>
                    </a:lnTo>
                    <a:lnTo>
                      <a:pt x="177" y="1461"/>
                    </a:lnTo>
                    <a:lnTo>
                      <a:pt x="223" y="1430"/>
                    </a:lnTo>
                    <a:lnTo>
                      <a:pt x="237" y="1367"/>
                    </a:lnTo>
                    <a:lnTo>
                      <a:pt x="303" y="1306"/>
                    </a:lnTo>
                    <a:lnTo>
                      <a:pt x="307" y="1259"/>
                    </a:lnTo>
                    <a:lnTo>
                      <a:pt x="278" y="1259"/>
                    </a:lnTo>
                    <a:lnTo>
                      <a:pt x="240" y="1217"/>
                    </a:lnTo>
                    <a:lnTo>
                      <a:pt x="237" y="1189"/>
                    </a:lnTo>
                    <a:lnTo>
                      <a:pt x="264" y="1148"/>
                    </a:lnTo>
                    <a:lnTo>
                      <a:pt x="314" y="1130"/>
                    </a:lnTo>
                    <a:lnTo>
                      <a:pt x="314" y="1113"/>
                    </a:lnTo>
                    <a:lnTo>
                      <a:pt x="331" y="1105"/>
                    </a:lnTo>
                    <a:lnTo>
                      <a:pt x="328" y="1057"/>
                    </a:lnTo>
                    <a:lnTo>
                      <a:pt x="363" y="1018"/>
                    </a:lnTo>
                    <a:lnTo>
                      <a:pt x="337" y="1009"/>
                    </a:lnTo>
                    <a:lnTo>
                      <a:pt x="358" y="992"/>
                    </a:lnTo>
                    <a:lnTo>
                      <a:pt x="370" y="1009"/>
                    </a:lnTo>
                    <a:lnTo>
                      <a:pt x="390" y="1009"/>
                    </a:lnTo>
                    <a:lnTo>
                      <a:pt x="390" y="970"/>
                    </a:lnTo>
                    <a:lnTo>
                      <a:pt x="358" y="981"/>
                    </a:lnTo>
                    <a:lnTo>
                      <a:pt x="337" y="970"/>
                    </a:lnTo>
                    <a:lnTo>
                      <a:pt x="331" y="911"/>
                    </a:lnTo>
                    <a:lnTo>
                      <a:pt x="345" y="897"/>
                    </a:lnTo>
                    <a:lnTo>
                      <a:pt x="383" y="920"/>
                    </a:lnTo>
                    <a:lnTo>
                      <a:pt x="446" y="906"/>
                    </a:lnTo>
                    <a:lnTo>
                      <a:pt x="459" y="835"/>
                    </a:lnTo>
                    <a:lnTo>
                      <a:pt x="448" y="791"/>
                    </a:lnTo>
                    <a:lnTo>
                      <a:pt x="459" y="805"/>
                    </a:lnTo>
                    <a:lnTo>
                      <a:pt x="522" y="803"/>
                    </a:lnTo>
                    <a:lnTo>
                      <a:pt x="640" y="763"/>
                    </a:lnTo>
                    <a:lnTo>
                      <a:pt x="673" y="695"/>
                    </a:lnTo>
                    <a:lnTo>
                      <a:pt x="669" y="669"/>
                    </a:lnTo>
                    <a:lnTo>
                      <a:pt x="641" y="648"/>
                    </a:lnTo>
                    <a:lnTo>
                      <a:pt x="652" y="620"/>
                    </a:lnTo>
                    <a:lnTo>
                      <a:pt x="606" y="589"/>
                    </a:lnTo>
                    <a:lnTo>
                      <a:pt x="600" y="558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8" name="Uruguay">
                <a:extLst>
                  <a:ext uri="{FF2B5EF4-FFF2-40B4-BE49-F238E27FC236}">
                    <a16:creationId xmlns:a16="http://schemas.microsoft.com/office/drawing/2014/main" id="{E5F7562C-D835-3D0B-AFEB-0F13B533F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013" y="6181725"/>
                <a:ext cx="114300" cy="115887"/>
              </a:xfrm>
              <a:custGeom>
                <a:avLst/>
                <a:gdLst/>
                <a:ahLst/>
                <a:cxnLst>
                  <a:cxn ang="0">
                    <a:pos x="204" y="168"/>
                  </a:cxn>
                  <a:cxn ang="0">
                    <a:pos x="216" y="120"/>
                  </a:cxn>
                  <a:cxn ang="0">
                    <a:pos x="191" y="78"/>
                  </a:cxn>
                  <a:cxn ang="0">
                    <a:pos x="117" y="31"/>
                  </a:cxn>
                  <a:cxn ang="0">
                    <a:pos x="108" y="33"/>
                  </a:cxn>
                  <a:cxn ang="0">
                    <a:pos x="73" y="0"/>
                  </a:cxn>
                  <a:cxn ang="0">
                    <a:pos x="35" y="0"/>
                  </a:cxn>
                  <a:cxn ang="0">
                    <a:pos x="0" y="182"/>
                  </a:cxn>
                  <a:cxn ang="0">
                    <a:pos x="26" y="202"/>
                  </a:cxn>
                  <a:cxn ang="0">
                    <a:pos x="91" y="218"/>
                  </a:cxn>
                  <a:cxn ang="0">
                    <a:pos x="182" y="204"/>
                  </a:cxn>
                  <a:cxn ang="0">
                    <a:pos x="204" y="168"/>
                  </a:cxn>
                </a:cxnLst>
                <a:rect l="0" t="0" r="r" b="b"/>
                <a:pathLst>
                  <a:path w="216" h="218">
                    <a:moveTo>
                      <a:pt x="204" y="168"/>
                    </a:moveTo>
                    <a:lnTo>
                      <a:pt x="216" y="120"/>
                    </a:lnTo>
                    <a:lnTo>
                      <a:pt x="191" y="78"/>
                    </a:lnTo>
                    <a:lnTo>
                      <a:pt x="117" y="31"/>
                    </a:lnTo>
                    <a:lnTo>
                      <a:pt x="108" y="33"/>
                    </a:lnTo>
                    <a:lnTo>
                      <a:pt x="73" y="0"/>
                    </a:lnTo>
                    <a:lnTo>
                      <a:pt x="35" y="0"/>
                    </a:lnTo>
                    <a:lnTo>
                      <a:pt x="0" y="182"/>
                    </a:lnTo>
                    <a:lnTo>
                      <a:pt x="26" y="202"/>
                    </a:lnTo>
                    <a:lnTo>
                      <a:pt x="91" y="218"/>
                    </a:lnTo>
                    <a:lnTo>
                      <a:pt x="182" y="204"/>
                    </a:lnTo>
                    <a:lnTo>
                      <a:pt x="204" y="168"/>
                    </a:lnTo>
                  </a:path>
                </a:pathLst>
              </a:custGeom>
              <a:solidFill>
                <a:srgbClr val="E0E0DD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9" name="Brazil">
                <a:extLst>
                  <a:ext uri="{FF2B5EF4-FFF2-40B4-BE49-F238E27FC236}">
                    <a16:creationId xmlns:a16="http://schemas.microsoft.com/office/drawing/2014/main" id="{79B091AC-D0FF-BFD5-063F-42BB4FAFD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5399087"/>
                <a:ext cx="833438" cy="871537"/>
              </a:xfrm>
              <a:custGeom>
                <a:avLst/>
                <a:gdLst/>
                <a:ahLst/>
                <a:cxnLst>
                  <a:cxn ang="0">
                    <a:pos x="892" y="48"/>
                  </a:cxn>
                  <a:cxn ang="0">
                    <a:pos x="839" y="121"/>
                  </a:cxn>
                  <a:cxn ang="0">
                    <a:pos x="781" y="115"/>
                  </a:cxn>
                  <a:cxn ang="0">
                    <a:pos x="714" y="135"/>
                  </a:cxn>
                  <a:cxn ang="0">
                    <a:pos x="603" y="159"/>
                  </a:cxn>
                  <a:cxn ang="0">
                    <a:pos x="561" y="101"/>
                  </a:cxn>
                  <a:cxn ang="0">
                    <a:pos x="555" y="7"/>
                  </a:cxn>
                  <a:cxn ang="0">
                    <a:pos x="519" y="24"/>
                  </a:cxn>
                  <a:cxn ang="0">
                    <a:pos x="361" y="42"/>
                  </a:cxn>
                  <a:cxn ang="0">
                    <a:pos x="384" y="101"/>
                  </a:cxn>
                  <a:cxn ang="0">
                    <a:pos x="321" y="177"/>
                  </a:cxn>
                  <a:cxn ang="0">
                    <a:pos x="275" y="159"/>
                  </a:cxn>
                  <a:cxn ang="0">
                    <a:pos x="159" y="138"/>
                  </a:cxn>
                  <a:cxn ang="0">
                    <a:pos x="183" y="185"/>
                  </a:cxn>
                  <a:cxn ang="0">
                    <a:pos x="174" y="264"/>
                  </a:cxn>
                  <a:cxn ang="0">
                    <a:pos x="59" y="410"/>
                  </a:cxn>
                  <a:cxn ang="0">
                    <a:pos x="27" y="586"/>
                  </a:cxn>
                  <a:cxn ang="0">
                    <a:pos x="124" y="588"/>
                  </a:cxn>
                  <a:cxn ang="0">
                    <a:pos x="162" y="647"/>
                  </a:cxn>
                  <a:cxn ang="0">
                    <a:pos x="285" y="603"/>
                  </a:cxn>
                  <a:cxn ang="0">
                    <a:pos x="334" y="662"/>
                  </a:cxn>
                  <a:cxn ang="0">
                    <a:pos x="515" y="757"/>
                  </a:cxn>
                  <a:cxn ang="0">
                    <a:pos x="536" y="830"/>
                  </a:cxn>
                  <a:cxn ang="0">
                    <a:pos x="616" y="875"/>
                  </a:cxn>
                  <a:cxn ang="0">
                    <a:pos x="647" y="951"/>
                  </a:cxn>
                  <a:cxn ang="0">
                    <a:pos x="637" y="1108"/>
                  </a:cxn>
                  <a:cxn ang="0">
                    <a:pos x="725" y="1134"/>
                  </a:cxn>
                  <a:cxn ang="0">
                    <a:pos x="781" y="1198"/>
                  </a:cxn>
                  <a:cxn ang="0">
                    <a:pos x="801" y="1270"/>
                  </a:cxn>
                  <a:cxn ang="0">
                    <a:pos x="766" y="1355"/>
                  </a:cxn>
                  <a:cxn ang="0">
                    <a:pos x="687" y="1481"/>
                  </a:cxn>
                  <a:cxn ang="0">
                    <a:pos x="731" y="1512"/>
                  </a:cxn>
                  <a:cxn ang="0">
                    <a:pos x="830" y="1601"/>
                  </a:cxn>
                  <a:cxn ang="0">
                    <a:pos x="860" y="1587"/>
                  </a:cxn>
                  <a:cxn ang="0">
                    <a:pos x="960" y="1447"/>
                  </a:cxn>
                  <a:cxn ang="0">
                    <a:pos x="1015" y="1279"/>
                  </a:cxn>
                  <a:cxn ang="0">
                    <a:pos x="1087" y="1210"/>
                  </a:cxn>
                  <a:cxn ang="0">
                    <a:pos x="1171" y="1158"/>
                  </a:cxn>
                  <a:cxn ang="0">
                    <a:pos x="1280" y="1134"/>
                  </a:cxn>
                  <a:cxn ang="0">
                    <a:pos x="1326" y="1069"/>
                  </a:cxn>
                  <a:cxn ang="0">
                    <a:pos x="1381" y="942"/>
                  </a:cxn>
                  <a:cxn ang="0">
                    <a:pos x="1405" y="746"/>
                  </a:cxn>
                  <a:cxn ang="0">
                    <a:pos x="1574" y="508"/>
                  </a:cxn>
                  <a:cxn ang="0">
                    <a:pos x="1486" y="413"/>
                  </a:cxn>
                  <a:cxn ang="0">
                    <a:pos x="1301" y="328"/>
                  </a:cxn>
                  <a:cxn ang="0">
                    <a:pos x="1175" y="320"/>
                  </a:cxn>
                  <a:cxn ang="0">
                    <a:pos x="1166" y="270"/>
                  </a:cxn>
                  <a:cxn ang="0">
                    <a:pos x="1141" y="261"/>
                  </a:cxn>
                  <a:cxn ang="0">
                    <a:pos x="1017" y="272"/>
                  </a:cxn>
                  <a:cxn ang="0">
                    <a:pos x="1019" y="219"/>
                  </a:cxn>
                  <a:cxn ang="0">
                    <a:pos x="941" y="226"/>
                  </a:cxn>
                  <a:cxn ang="0">
                    <a:pos x="924" y="250"/>
                  </a:cxn>
                  <a:cxn ang="0">
                    <a:pos x="914" y="214"/>
                  </a:cxn>
                  <a:cxn ang="0">
                    <a:pos x="960" y="135"/>
                  </a:cxn>
                  <a:cxn ang="0">
                    <a:pos x="917" y="57"/>
                  </a:cxn>
                </a:cxnLst>
                <a:rect l="0" t="0" r="r" b="b"/>
                <a:pathLst>
                  <a:path w="1574" h="1649">
                    <a:moveTo>
                      <a:pt x="917" y="57"/>
                    </a:moveTo>
                    <a:lnTo>
                      <a:pt x="892" y="48"/>
                    </a:lnTo>
                    <a:lnTo>
                      <a:pt x="893" y="48"/>
                    </a:lnTo>
                    <a:lnTo>
                      <a:pt x="839" y="121"/>
                    </a:lnTo>
                    <a:lnTo>
                      <a:pt x="805" y="129"/>
                    </a:lnTo>
                    <a:lnTo>
                      <a:pt x="781" y="115"/>
                    </a:lnTo>
                    <a:lnTo>
                      <a:pt x="725" y="110"/>
                    </a:lnTo>
                    <a:lnTo>
                      <a:pt x="714" y="135"/>
                    </a:lnTo>
                    <a:lnTo>
                      <a:pt x="696" y="129"/>
                    </a:lnTo>
                    <a:lnTo>
                      <a:pt x="603" y="159"/>
                    </a:lnTo>
                    <a:lnTo>
                      <a:pt x="582" y="150"/>
                    </a:lnTo>
                    <a:lnTo>
                      <a:pt x="561" y="101"/>
                    </a:lnTo>
                    <a:lnTo>
                      <a:pt x="571" y="40"/>
                    </a:lnTo>
                    <a:lnTo>
                      <a:pt x="555" y="7"/>
                    </a:lnTo>
                    <a:lnTo>
                      <a:pt x="529" y="0"/>
                    </a:lnTo>
                    <a:lnTo>
                      <a:pt x="519" y="24"/>
                    </a:lnTo>
                    <a:lnTo>
                      <a:pt x="429" y="57"/>
                    </a:lnTo>
                    <a:lnTo>
                      <a:pt x="361" y="42"/>
                    </a:lnTo>
                    <a:lnTo>
                      <a:pt x="384" y="62"/>
                    </a:lnTo>
                    <a:lnTo>
                      <a:pt x="384" y="101"/>
                    </a:lnTo>
                    <a:lnTo>
                      <a:pt x="418" y="124"/>
                    </a:lnTo>
                    <a:lnTo>
                      <a:pt x="321" y="177"/>
                    </a:lnTo>
                    <a:lnTo>
                      <a:pt x="295" y="177"/>
                    </a:lnTo>
                    <a:lnTo>
                      <a:pt x="275" y="159"/>
                    </a:lnTo>
                    <a:lnTo>
                      <a:pt x="251" y="129"/>
                    </a:lnTo>
                    <a:lnTo>
                      <a:pt x="159" y="138"/>
                    </a:lnTo>
                    <a:lnTo>
                      <a:pt x="157" y="166"/>
                    </a:lnTo>
                    <a:lnTo>
                      <a:pt x="183" y="185"/>
                    </a:lnTo>
                    <a:lnTo>
                      <a:pt x="149" y="194"/>
                    </a:lnTo>
                    <a:lnTo>
                      <a:pt x="174" y="264"/>
                    </a:lnTo>
                    <a:lnTo>
                      <a:pt x="150" y="376"/>
                    </a:lnTo>
                    <a:lnTo>
                      <a:pt x="59" y="410"/>
                    </a:lnTo>
                    <a:lnTo>
                      <a:pt x="0" y="519"/>
                    </a:lnTo>
                    <a:lnTo>
                      <a:pt x="27" y="586"/>
                    </a:lnTo>
                    <a:lnTo>
                      <a:pt x="75" y="606"/>
                    </a:lnTo>
                    <a:lnTo>
                      <a:pt x="124" y="588"/>
                    </a:lnTo>
                    <a:lnTo>
                      <a:pt x="127" y="647"/>
                    </a:lnTo>
                    <a:lnTo>
                      <a:pt x="162" y="647"/>
                    </a:lnTo>
                    <a:lnTo>
                      <a:pt x="218" y="651"/>
                    </a:lnTo>
                    <a:lnTo>
                      <a:pt x="285" y="603"/>
                    </a:lnTo>
                    <a:lnTo>
                      <a:pt x="334" y="598"/>
                    </a:lnTo>
                    <a:lnTo>
                      <a:pt x="334" y="662"/>
                    </a:lnTo>
                    <a:lnTo>
                      <a:pt x="351" y="697"/>
                    </a:lnTo>
                    <a:lnTo>
                      <a:pt x="515" y="757"/>
                    </a:lnTo>
                    <a:lnTo>
                      <a:pt x="539" y="805"/>
                    </a:lnTo>
                    <a:lnTo>
                      <a:pt x="536" y="830"/>
                    </a:lnTo>
                    <a:lnTo>
                      <a:pt x="547" y="865"/>
                    </a:lnTo>
                    <a:lnTo>
                      <a:pt x="616" y="875"/>
                    </a:lnTo>
                    <a:lnTo>
                      <a:pt x="614" y="903"/>
                    </a:lnTo>
                    <a:lnTo>
                      <a:pt x="647" y="951"/>
                    </a:lnTo>
                    <a:lnTo>
                      <a:pt x="631" y="1032"/>
                    </a:lnTo>
                    <a:lnTo>
                      <a:pt x="637" y="1108"/>
                    </a:lnTo>
                    <a:lnTo>
                      <a:pt x="714" y="1122"/>
                    </a:lnTo>
                    <a:lnTo>
                      <a:pt x="725" y="1134"/>
                    </a:lnTo>
                    <a:lnTo>
                      <a:pt x="738" y="1193"/>
                    </a:lnTo>
                    <a:lnTo>
                      <a:pt x="781" y="1198"/>
                    </a:lnTo>
                    <a:lnTo>
                      <a:pt x="771" y="1270"/>
                    </a:lnTo>
                    <a:lnTo>
                      <a:pt x="801" y="1270"/>
                    </a:lnTo>
                    <a:lnTo>
                      <a:pt x="806" y="1332"/>
                    </a:lnTo>
                    <a:lnTo>
                      <a:pt x="766" y="1355"/>
                    </a:lnTo>
                    <a:lnTo>
                      <a:pt x="649" y="1481"/>
                    </a:lnTo>
                    <a:lnTo>
                      <a:pt x="687" y="1481"/>
                    </a:lnTo>
                    <a:lnTo>
                      <a:pt x="722" y="1514"/>
                    </a:lnTo>
                    <a:lnTo>
                      <a:pt x="731" y="1512"/>
                    </a:lnTo>
                    <a:lnTo>
                      <a:pt x="805" y="1559"/>
                    </a:lnTo>
                    <a:lnTo>
                      <a:pt x="830" y="1601"/>
                    </a:lnTo>
                    <a:lnTo>
                      <a:pt x="818" y="1649"/>
                    </a:lnTo>
                    <a:lnTo>
                      <a:pt x="860" y="1587"/>
                    </a:lnTo>
                    <a:lnTo>
                      <a:pt x="917" y="1540"/>
                    </a:lnTo>
                    <a:lnTo>
                      <a:pt x="960" y="1447"/>
                    </a:lnTo>
                    <a:lnTo>
                      <a:pt x="1008" y="1404"/>
                    </a:lnTo>
                    <a:lnTo>
                      <a:pt x="1015" y="1279"/>
                    </a:lnTo>
                    <a:lnTo>
                      <a:pt x="1049" y="1245"/>
                    </a:lnTo>
                    <a:lnTo>
                      <a:pt x="1087" y="1210"/>
                    </a:lnTo>
                    <a:lnTo>
                      <a:pt x="1183" y="1172"/>
                    </a:lnTo>
                    <a:lnTo>
                      <a:pt x="1171" y="1158"/>
                    </a:lnTo>
                    <a:lnTo>
                      <a:pt x="1280" y="1153"/>
                    </a:lnTo>
                    <a:lnTo>
                      <a:pt x="1280" y="1134"/>
                    </a:lnTo>
                    <a:lnTo>
                      <a:pt x="1321" y="1113"/>
                    </a:lnTo>
                    <a:lnTo>
                      <a:pt x="1326" y="1069"/>
                    </a:lnTo>
                    <a:lnTo>
                      <a:pt x="1377" y="1008"/>
                    </a:lnTo>
                    <a:lnTo>
                      <a:pt x="1381" y="942"/>
                    </a:lnTo>
                    <a:lnTo>
                      <a:pt x="1394" y="928"/>
                    </a:lnTo>
                    <a:lnTo>
                      <a:pt x="1405" y="746"/>
                    </a:lnTo>
                    <a:lnTo>
                      <a:pt x="1539" y="595"/>
                    </a:lnTo>
                    <a:lnTo>
                      <a:pt x="1574" y="508"/>
                    </a:lnTo>
                    <a:lnTo>
                      <a:pt x="1548" y="420"/>
                    </a:lnTo>
                    <a:lnTo>
                      <a:pt x="1486" y="413"/>
                    </a:lnTo>
                    <a:lnTo>
                      <a:pt x="1360" y="320"/>
                    </a:lnTo>
                    <a:lnTo>
                      <a:pt x="1301" y="328"/>
                    </a:lnTo>
                    <a:lnTo>
                      <a:pt x="1218" y="303"/>
                    </a:lnTo>
                    <a:lnTo>
                      <a:pt x="1175" y="320"/>
                    </a:lnTo>
                    <a:lnTo>
                      <a:pt x="1183" y="298"/>
                    </a:lnTo>
                    <a:lnTo>
                      <a:pt x="1166" y="270"/>
                    </a:lnTo>
                    <a:lnTo>
                      <a:pt x="1145" y="272"/>
                    </a:lnTo>
                    <a:lnTo>
                      <a:pt x="1141" y="261"/>
                    </a:lnTo>
                    <a:lnTo>
                      <a:pt x="1049" y="230"/>
                    </a:lnTo>
                    <a:lnTo>
                      <a:pt x="1017" y="272"/>
                    </a:lnTo>
                    <a:lnTo>
                      <a:pt x="1008" y="264"/>
                    </a:lnTo>
                    <a:lnTo>
                      <a:pt x="1019" y="219"/>
                    </a:lnTo>
                    <a:lnTo>
                      <a:pt x="998" y="214"/>
                    </a:lnTo>
                    <a:lnTo>
                      <a:pt x="941" y="226"/>
                    </a:lnTo>
                    <a:lnTo>
                      <a:pt x="935" y="272"/>
                    </a:lnTo>
                    <a:lnTo>
                      <a:pt x="924" y="250"/>
                    </a:lnTo>
                    <a:lnTo>
                      <a:pt x="900" y="261"/>
                    </a:lnTo>
                    <a:lnTo>
                      <a:pt x="914" y="214"/>
                    </a:lnTo>
                    <a:lnTo>
                      <a:pt x="959" y="167"/>
                    </a:lnTo>
                    <a:lnTo>
                      <a:pt x="960" y="135"/>
                    </a:lnTo>
                    <a:lnTo>
                      <a:pt x="939" y="135"/>
                    </a:lnTo>
                    <a:lnTo>
                      <a:pt x="917" y="57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0" name="French Guiana">
                <a:extLst>
                  <a:ext uri="{FF2B5EF4-FFF2-40B4-BE49-F238E27FC236}">
                    <a16:creationId xmlns:a16="http://schemas.microsoft.com/office/drawing/2014/main" id="{8C1C574F-817A-5903-AF95-61161F9C84C3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616325" y="5389562"/>
                <a:ext cx="60325" cy="77787"/>
              </a:xfrm>
              <a:custGeom>
                <a:avLst/>
                <a:gdLst/>
                <a:ahLst/>
                <a:cxnLst>
                  <a:cxn ang="0">
                    <a:pos x="0" y="131"/>
                  </a:cxn>
                  <a:cxn ang="0">
                    <a:pos x="24" y="145"/>
                  </a:cxn>
                  <a:cxn ang="0">
                    <a:pos x="58" y="137"/>
                  </a:cxn>
                  <a:cxn ang="0">
                    <a:pos x="112" y="64"/>
                  </a:cxn>
                  <a:cxn ang="0">
                    <a:pos x="111" y="64"/>
                  </a:cxn>
                  <a:cxn ang="0">
                    <a:pos x="17" y="0"/>
                  </a:cxn>
                  <a:cxn ang="0">
                    <a:pos x="17" y="5"/>
                  </a:cxn>
                  <a:cxn ang="0">
                    <a:pos x="1" y="25"/>
                  </a:cxn>
                  <a:cxn ang="0">
                    <a:pos x="17" y="78"/>
                  </a:cxn>
                  <a:cxn ang="0">
                    <a:pos x="0" y="131"/>
                  </a:cxn>
                </a:cxnLst>
                <a:rect l="0" t="0" r="r" b="b"/>
                <a:pathLst>
                  <a:path w="112" h="145">
                    <a:moveTo>
                      <a:pt x="0" y="131"/>
                    </a:moveTo>
                    <a:lnTo>
                      <a:pt x="24" y="145"/>
                    </a:lnTo>
                    <a:lnTo>
                      <a:pt x="58" y="137"/>
                    </a:lnTo>
                    <a:lnTo>
                      <a:pt x="112" y="64"/>
                    </a:lnTo>
                    <a:lnTo>
                      <a:pt x="111" y="64"/>
                    </a:lnTo>
                    <a:lnTo>
                      <a:pt x="17" y="0"/>
                    </a:lnTo>
                    <a:lnTo>
                      <a:pt x="17" y="5"/>
                    </a:lnTo>
                    <a:lnTo>
                      <a:pt x="1" y="25"/>
                    </a:lnTo>
                    <a:lnTo>
                      <a:pt x="17" y="78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1" name="Suriname">
                <a:extLst>
                  <a:ext uri="{FF2B5EF4-FFF2-40B4-BE49-F238E27FC236}">
                    <a16:creationId xmlns:a16="http://schemas.microsoft.com/office/drawing/2014/main" id="{E636A135-3A02-5B24-BC34-7CBF1DDF0A7E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36950" y="5384800"/>
                <a:ext cx="88900" cy="85725"/>
              </a:xfrm>
              <a:custGeom>
                <a:avLst/>
                <a:gdLst/>
                <a:ahLst/>
                <a:cxnLst>
                  <a:cxn ang="0">
                    <a:pos x="150" y="140"/>
                  </a:cxn>
                  <a:cxn ang="0">
                    <a:pos x="167" y="87"/>
                  </a:cxn>
                  <a:cxn ang="0">
                    <a:pos x="151" y="34"/>
                  </a:cxn>
                  <a:cxn ang="0">
                    <a:pos x="167" y="14"/>
                  </a:cxn>
                  <a:cxn ang="0">
                    <a:pos x="167" y="9"/>
                  </a:cxn>
                  <a:cxn ang="0">
                    <a:pos x="48" y="0"/>
                  </a:cxn>
                  <a:cxn ang="0">
                    <a:pos x="41" y="0"/>
                  </a:cxn>
                  <a:cxn ang="0">
                    <a:pos x="0" y="65"/>
                  </a:cxn>
                  <a:cxn ang="0">
                    <a:pos x="67" y="154"/>
                  </a:cxn>
                  <a:cxn ang="0">
                    <a:pos x="84" y="160"/>
                  </a:cxn>
                  <a:cxn ang="0">
                    <a:pos x="94" y="135"/>
                  </a:cxn>
                  <a:cxn ang="0">
                    <a:pos x="150" y="140"/>
                  </a:cxn>
                </a:cxnLst>
                <a:rect l="0" t="0" r="r" b="b"/>
                <a:pathLst>
                  <a:path w="167" h="160">
                    <a:moveTo>
                      <a:pt x="150" y="140"/>
                    </a:moveTo>
                    <a:lnTo>
                      <a:pt x="167" y="87"/>
                    </a:lnTo>
                    <a:lnTo>
                      <a:pt x="151" y="34"/>
                    </a:lnTo>
                    <a:lnTo>
                      <a:pt x="167" y="14"/>
                    </a:lnTo>
                    <a:lnTo>
                      <a:pt x="167" y="9"/>
                    </a:lnTo>
                    <a:lnTo>
                      <a:pt x="48" y="0"/>
                    </a:lnTo>
                    <a:lnTo>
                      <a:pt x="41" y="0"/>
                    </a:lnTo>
                    <a:lnTo>
                      <a:pt x="0" y="65"/>
                    </a:lnTo>
                    <a:lnTo>
                      <a:pt x="67" y="154"/>
                    </a:lnTo>
                    <a:lnTo>
                      <a:pt x="84" y="160"/>
                    </a:lnTo>
                    <a:lnTo>
                      <a:pt x="94" y="135"/>
                    </a:lnTo>
                    <a:lnTo>
                      <a:pt x="150" y="14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2" name="Guyana">
                <a:extLst>
                  <a:ext uri="{FF2B5EF4-FFF2-40B4-BE49-F238E27FC236}">
                    <a16:creationId xmlns:a16="http://schemas.microsoft.com/office/drawing/2014/main" id="{826647E8-E449-8B4B-DEEB-4B270768DB9C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470275" y="5334000"/>
                <a:ext cx="101600" cy="14922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102" y="28"/>
                  </a:cxn>
                  <a:cxn ang="0">
                    <a:pos x="103" y="59"/>
                  </a:cxn>
                  <a:cxn ang="0">
                    <a:pos x="124" y="59"/>
                  </a:cxn>
                  <a:cxn ang="0">
                    <a:pos x="175" y="98"/>
                  </a:cxn>
                  <a:cxn ang="0">
                    <a:pos x="168" y="98"/>
                  </a:cxn>
                  <a:cxn ang="0">
                    <a:pos x="127" y="165"/>
                  </a:cxn>
                  <a:cxn ang="0">
                    <a:pos x="192" y="252"/>
                  </a:cxn>
                  <a:cxn ang="0">
                    <a:pos x="99" y="282"/>
                  </a:cxn>
                  <a:cxn ang="0">
                    <a:pos x="78" y="273"/>
                  </a:cxn>
                  <a:cxn ang="0">
                    <a:pos x="57" y="224"/>
                  </a:cxn>
                  <a:cxn ang="0">
                    <a:pos x="65" y="165"/>
                  </a:cxn>
                  <a:cxn ang="0">
                    <a:pos x="51" y="130"/>
                  </a:cxn>
                  <a:cxn ang="0">
                    <a:pos x="23" y="123"/>
                  </a:cxn>
                  <a:cxn ang="0">
                    <a:pos x="0" y="95"/>
                  </a:cxn>
                  <a:cxn ang="0">
                    <a:pos x="7" y="65"/>
                  </a:cxn>
                  <a:cxn ang="0">
                    <a:pos x="28" y="55"/>
                  </a:cxn>
                  <a:cxn ang="0">
                    <a:pos x="23" y="23"/>
                  </a:cxn>
                  <a:cxn ang="0">
                    <a:pos x="57" y="0"/>
                  </a:cxn>
                </a:cxnLst>
                <a:rect l="0" t="0" r="r" b="b"/>
                <a:pathLst>
                  <a:path w="192" h="282">
                    <a:moveTo>
                      <a:pt x="57" y="0"/>
                    </a:moveTo>
                    <a:lnTo>
                      <a:pt x="102" y="28"/>
                    </a:lnTo>
                    <a:lnTo>
                      <a:pt x="103" y="59"/>
                    </a:lnTo>
                    <a:lnTo>
                      <a:pt x="124" y="59"/>
                    </a:lnTo>
                    <a:lnTo>
                      <a:pt x="175" y="98"/>
                    </a:lnTo>
                    <a:lnTo>
                      <a:pt x="168" y="98"/>
                    </a:lnTo>
                    <a:lnTo>
                      <a:pt x="127" y="165"/>
                    </a:lnTo>
                    <a:lnTo>
                      <a:pt x="192" y="252"/>
                    </a:lnTo>
                    <a:lnTo>
                      <a:pt x="99" y="282"/>
                    </a:lnTo>
                    <a:lnTo>
                      <a:pt x="78" y="273"/>
                    </a:lnTo>
                    <a:lnTo>
                      <a:pt x="57" y="224"/>
                    </a:lnTo>
                    <a:lnTo>
                      <a:pt x="65" y="165"/>
                    </a:lnTo>
                    <a:lnTo>
                      <a:pt x="51" y="130"/>
                    </a:lnTo>
                    <a:lnTo>
                      <a:pt x="23" y="123"/>
                    </a:lnTo>
                    <a:lnTo>
                      <a:pt x="0" y="95"/>
                    </a:lnTo>
                    <a:lnTo>
                      <a:pt x="7" y="65"/>
                    </a:lnTo>
                    <a:lnTo>
                      <a:pt x="28" y="55"/>
                    </a:lnTo>
                    <a:lnTo>
                      <a:pt x="23" y="23"/>
                    </a:lnTo>
                    <a:lnTo>
                      <a:pt x="57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3" name="Venezuela">
                <a:extLst>
                  <a:ext uri="{FF2B5EF4-FFF2-40B4-BE49-F238E27FC236}">
                    <a16:creationId xmlns:a16="http://schemas.microsoft.com/office/drawing/2014/main" id="{ED8633FE-960B-291F-C567-5DED4D494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100" y="5251450"/>
                <a:ext cx="287338" cy="241300"/>
              </a:xfrm>
              <a:custGeom>
                <a:avLst/>
                <a:gdLst/>
                <a:ahLst/>
                <a:cxnLst>
                  <a:cxn ang="0">
                    <a:pos x="542" y="156"/>
                  </a:cxn>
                  <a:cxn ang="0">
                    <a:pos x="508" y="179"/>
                  </a:cxn>
                  <a:cxn ang="0">
                    <a:pos x="517" y="211"/>
                  </a:cxn>
                  <a:cxn ang="0">
                    <a:pos x="492" y="221"/>
                  </a:cxn>
                  <a:cxn ang="0">
                    <a:pos x="485" y="251"/>
                  </a:cxn>
                  <a:cxn ang="0">
                    <a:pos x="508" y="279"/>
                  </a:cxn>
                  <a:cxn ang="0">
                    <a:pos x="500" y="303"/>
                  </a:cxn>
                  <a:cxn ang="0">
                    <a:pos x="410" y="336"/>
                  </a:cxn>
                  <a:cxn ang="0">
                    <a:pos x="340" y="321"/>
                  </a:cxn>
                  <a:cxn ang="0">
                    <a:pos x="365" y="345"/>
                  </a:cxn>
                  <a:cxn ang="0">
                    <a:pos x="365" y="380"/>
                  </a:cxn>
                  <a:cxn ang="0">
                    <a:pos x="393" y="403"/>
                  </a:cxn>
                  <a:cxn ang="0">
                    <a:pos x="302" y="456"/>
                  </a:cxn>
                  <a:cxn ang="0">
                    <a:pos x="276" y="456"/>
                  </a:cxn>
                  <a:cxn ang="0">
                    <a:pos x="256" y="438"/>
                  </a:cxn>
                  <a:cxn ang="0">
                    <a:pos x="232" y="408"/>
                  </a:cxn>
                  <a:cxn ang="0">
                    <a:pos x="235" y="408"/>
                  </a:cxn>
                  <a:cxn ang="0">
                    <a:pos x="224" y="371"/>
                  </a:cxn>
                  <a:cxn ang="0">
                    <a:pos x="235" y="355"/>
                  </a:cxn>
                  <a:cxn ang="0">
                    <a:pos x="215" y="303"/>
                  </a:cxn>
                  <a:cxn ang="0">
                    <a:pos x="232" y="243"/>
                  </a:cxn>
                  <a:cxn ang="0">
                    <a:pos x="159" y="246"/>
                  </a:cxn>
                  <a:cxn ang="0">
                    <a:pos x="124" y="211"/>
                  </a:cxn>
                  <a:cxn ang="0">
                    <a:pos x="56" y="207"/>
                  </a:cxn>
                  <a:cxn ang="0">
                    <a:pos x="33" y="193"/>
                  </a:cxn>
                  <a:cxn ang="0">
                    <a:pos x="33" y="162"/>
                  </a:cxn>
                  <a:cxn ang="0">
                    <a:pos x="0" y="111"/>
                  </a:cxn>
                  <a:cxn ang="0">
                    <a:pos x="29" y="44"/>
                  </a:cxn>
                  <a:cxn ang="0">
                    <a:pos x="54" y="27"/>
                  </a:cxn>
                  <a:cxn ang="0">
                    <a:pos x="54" y="24"/>
                  </a:cxn>
                  <a:cxn ang="0">
                    <a:pos x="71" y="61"/>
                  </a:cxn>
                  <a:cxn ang="0">
                    <a:pos x="49" y="94"/>
                  </a:cxn>
                  <a:cxn ang="0">
                    <a:pos x="64" y="125"/>
                  </a:cxn>
                  <a:cxn ang="0">
                    <a:pos x="88" y="122"/>
                  </a:cxn>
                  <a:cxn ang="0">
                    <a:pos x="72" y="50"/>
                  </a:cxn>
                  <a:cxn ang="0">
                    <a:pos x="122" y="24"/>
                  </a:cxn>
                  <a:cxn ang="0">
                    <a:pos x="122" y="9"/>
                  </a:cxn>
                  <a:cxn ang="0">
                    <a:pos x="131" y="0"/>
                  </a:cxn>
                  <a:cxn ang="0">
                    <a:pos x="140" y="24"/>
                  </a:cxn>
                  <a:cxn ang="0">
                    <a:pos x="197" y="41"/>
                  </a:cxn>
                  <a:cxn ang="0">
                    <a:pos x="206" y="69"/>
                  </a:cxn>
                  <a:cxn ang="0">
                    <a:pos x="283" y="61"/>
                  </a:cxn>
                  <a:cxn ang="0">
                    <a:pos x="332" y="80"/>
                  </a:cxn>
                  <a:cxn ang="0">
                    <a:pos x="374" y="61"/>
                  </a:cxn>
                  <a:cxn ang="0">
                    <a:pos x="450" y="61"/>
                  </a:cxn>
                  <a:cxn ang="0">
                    <a:pos x="410" y="68"/>
                  </a:cxn>
                  <a:cxn ang="0">
                    <a:pos x="441" y="94"/>
                  </a:cxn>
                  <a:cxn ang="0">
                    <a:pos x="493" y="103"/>
                  </a:cxn>
                  <a:cxn ang="0">
                    <a:pos x="493" y="152"/>
                  </a:cxn>
                  <a:cxn ang="0">
                    <a:pos x="525" y="145"/>
                  </a:cxn>
                  <a:cxn ang="0">
                    <a:pos x="542" y="156"/>
                  </a:cxn>
                </a:cxnLst>
                <a:rect l="0" t="0" r="r" b="b"/>
                <a:pathLst>
                  <a:path w="542" h="456">
                    <a:moveTo>
                      <a:pt x="542" y="156"/>
                    </a:moveTo>
                    <a:lnTo>
                      <a:pt x="508" y="179"/>
                    </a:lnTo>
                    <a:lnTo>
                      <a:pt x="517" y="211"/>
                    </a:lnTo>
                    <a:lnTo>
                      <a:pt x="492" y="221"/>
                    </a:lnTo>
                    <a:lnTo>
                      <a:pt x="485" y="251"/>
                    </a:lnTo>
                    <a:lnTo>
                      <a:pt x="508" y="279"/>
                    </a:lnTo>
                    <a:lnTo>
                      <a:pt x="500" y="303"/>
                    </a:lnTo>
                    <a:lnTo>
                      <a:pt x="410" y="336"/>
                    </a:lnTo>
                    <a:lnTo>
                      <a:pt x="340" y="321"/>
                    </a:lnTo>
                    <a:lnTo>
                      <a:pt x="365" y="345"/>
                    </a:lnTo>
                    <a:lnTo>
                      <a:pt x="365" y="380"/>
                    </a:lnTo>
                    <a:lnTo>
                      <a:pt x="393" y="403"/>
                    </a:lnTo>
                    <a:lnTo>
                      <a:pt x="302" y="456"/>
                    </a:lnTo>
                    <a:lnTo>
                      <a:pt x="276" y="456"/>
                    </a:lnTo>
                    <a:lnTo>
                      <a:pt x="256" y="438"/>
                    </a:lnTo>
                    <a:lnTo>
                      <a:pt x="232" y="408"/>
                    </a:lnTo>
                    <a:lnTo>
                      <a:pt x="235" y="408"/>
                    </a:lnTo>
                    <a:lnTo>
                      <a:pt x="224" y="371"/>
                    </a:lnTo>
                    <a:lnTo>
                      <a:pt x="235" y="355"/>
                    </a:lnTo>
                    <a:lnTo>
                      <a:pt x="215" y="303"/>
                    </a:lnTo>
                    <a:lnTo>
                      <a:pt x="232" y="243"/>
                    </a:lnTo>
                    <a:lnTo>
                      <a:pt x="159" y="246"/>
                    </a:lnTo>
                    <a:lnTo>
                      <a:pt x="124" y="211"/>
                    </a:lnTo>
                    <a:lnTo>
                      <a:pt x="56" y="207"/>
                    </a:lnTo>
                    <a:lnTo>
                      <a:pt x="33" y="193"/>
                    </a:lnTo>
                    <a:lnTo>
                      <a:pt x="33" y="162"/>
                    </a:lnTo>
                    <a:lnTo>
                      <a:pt x="0" y="111"/>
                    </a:lnTo>
                    <a:lnTo>
                      <a:pt x="29" y="44"/>
                    </a:lnTo>
                    <a:lnTo>
                      <a:pt x="54" y="27"/>
                    </a:lnTo>
                    <a:lnTo>
                      <a:pt x="54" y="24"/>
                    </a:lnTo>
                    <a:lnTo>
                      <a:pt x="71" y="61"/>
                    </a:lnTo>
                    <a:lnTo>
                      <a:pt x="49" y="94"/>
                    </a:lnTo>
                    <a:lnTo>
                      <a:pt x="64" y="125"/>
                    </a:lnTo>
                    <a:lnTo>
                      <a:pt x="88" y="122"/>
                    </a:lnTo>
                    <a:lnTo>
                      <a:pt x="72" y="50"/>
                    </a:lnTo>
                    <a:lnTo>
                      <a:pt x="122" y="24"/>
                    </a:lnTo>
                    <a:lnTo>
                      <a:pt x="122" y="9"/>
                    </a:lnTo>
                    <a:lnTo>
                      <a:pt x="131" y="0"/>
                    </a:lnTo>
                    <a:lnTo>
                      <a:pt x="140" y="24"/>
                    </a:lnTo>
                    <a:lnTo>
                      <a:pt x="197" y="41"/>
                    </a:lnTo>
                    <a:lnTo>
                      <a:pt x="206" y="69"/>
                    </a:lnTo>
                    <a:lnTo>
                      <a:pt x="283" y="61"/>
                    </a:lnTo>
                    <a:lnTo>
                      <a:pt x="332" y="80"/>
                    </a:lnTo>
                    <a:lnTo>
                      <a:pt x="374" y="61"/>
                    </a:lnTo>
                    <a:lnTo>
                      <a:pt x="450" y="61"/>
                    </a:lnTo>
                    <a:lnTo>
                      <a:pt x="410" y="68"/>
                    </a:lnTo>
                    <a:lnTo>
                      <a:pt x="441" y="94"/>
                    </a:lnTo>
                    <a:lnTo>
                      <a:pt x="493" y="103"/>
                    </a:lnTo>
                    <a:lnTo>
                      <a:pt x="493" y="152"/>
                    </a:lnTo>
                    <a:lnTo>
                      <a:pt x="525" y="145"/>
                    </a:lnTo>
                    <a:lnTo>
                      <a:pt x="542" y="156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4" name="Chile">
                <a:extLst>
                  <a:ext uri="{FF2B5EF4-FFF2-40B4-BE49-F238E27FC236}">
                    <a16:creationId xmlns:a16="http://schemas.microsoft.com/office/drawing/2014/main" id="{B53168A2-110B-0DC9-DE16-7F2EA0E3C3F6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190875" y="6489700"/>
                <a:ext cx="2540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81"/>
                  </a:cxn>
                  <a:cxn ang="0">
                    <a:pos x="32" y="90"/>
                  </a:cxn>
                  <a:cxn ang="0">
                    <a:pos x="48" y="25"/>
                  </a:cxn>
                  <a:cxn ang="0">
                    <a:pos x="48" y="8"/>
                  </a:cxn>
                  <a:cxn ang="0">
                    <a:pos x="17" y="0"/>
                  </a:cxn>
                </a:cxnLst>
                <a:rect l="0" t="0" r="r" b="b"/>
                <a:pathLst>
                  <a:path w="48" h="90">
                    <a:moveTo>
                      <a:pt x="17" y="0"/>
                    </a:moveTo>
                    <a:lnTo>
                      <a:pt x="0" y="81"/>
                    </a:lnTo>
                    <a:lnTo>
                      <a:pt x="32" y="90"/>
                    </a:lnTo>
                    <a:lnTo>
                      <a:pt x="48" y="25"/>
                    </a:lnTo>
                    <a:lnTo>
                      <a:pt x="48" y="8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5" name="Falkland Islands">
                <a:extLst>
                  <a:ext uri="{FF2B5EF4-FFF2-40B4-BE49-F238E27FC236}">
                    <a16:creationId xmlns:a16="http://schemas.microsoft.com/office/drawing/2014/main" id="{D277D0BB-B71B-0741-CE4B-07B3ACE115E4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470275" y="6786562"/>
                <a:ext cx="74613" cy="34925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7" y="56"/>
                  </a:cxn>
                  <a:cxn ang="0">
                    <a:pos x="50" y="39"/>
                  </a:cxn>
                  <a:cxn ang="0">
                    <a:pos x="67" y="67"/>
                  </a:cxn>
                  <a:cxn ang="0">
                    <a:pos x="140" y="31"/>
                  </a:cxn>
                  <a:cxn ang="0">
                    <a:pos x="140" y="8"/>
                  </a:cxn>
                  <a:cxn ang="0">
                    <a:pos x="64" y="0"/>
                  </a:cxn>
                  <a:cxn ang="0">
                    <a:pos x="27" y="1"/>
                  </a:cxn>
                  <a:cxn ang="0">
                    <a:pos x="42" y="25"/>
                  </a:cxn>
                  <a:cxn ang="0">
                    <a:pos x="27" y="39"/>
                  </a:cxn>
                  <a:cxn ang="0">
                    <a:pos x="0" y="31"/>
                  </a:cxn>
                </a:cxnLst>
                <a:rect l="0" t="0" r="r" b="b"/>
                <a:pathLst>
                  <a:path w="140" h="67">
                    <a:moveTo>
                      <a:pt x="0" y="31"/>
                    </a:moveTo>
                    <a:lnTo>
                      <a:pt x="27" y="56"/>
                    </a:lnTo>
                    <a:lnTo>
                      <a:pt x="50" y="39"/>
                    </a:lnTo>
                    <a:lnTo>
                      <a:pt x="67" y="67"/>
                    </a:lnTo>
                    <a:lnTo>
                      <a:pt x="140" y="31"/>
                    </a:lnTo>
                    <a:lnTo>
                      <a:pt x="140" y="8"/>
                    </a:lnTo>
                    <a:lnTo>
                      <a:pt x="64" y="0"/>
                    </a:lnTo>
                    <a:lnTo>
                      <a:pt x="27" y="1"/>
                    </a:lnTo>
                    <a:lnTo>
                      <a:pt x="42" y="25"/>
                    </a:lnTo>
                    <a:lnTo>
                      <a:pt x="27" y="39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6" name="Trinadad and Tobago">
                <a:extLst>
                  <a:ext uri="{FF2B5EF4-FFF2-40B4-BE49-F238E27FC236}">
                    <a16:creationId xmlns:a16="http://schemas.microsoft.com/office/drawing/2014/main" id="{187E882B-8CA1-FCA1-9ADB-BCC40A59A285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457575" y="5281612"/>
                <a:ext cx="25400" cy="23812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31" y="45"/>
                  </a:cxn>
                  <a:cxn ang="0">
                    <a:pos x="47" y="0"/>
                  </a:cxn>
                  <a:cxn ang="0">
                    <a:pos x="5" y="3"/>
                  </a:cxn>
                  <a:cxn ang="0">
                    <a:pos x="17" y="42"/>
                  </a:cxn>
                  <a:cxn ang="0">
                    <a:pos x="0" y="45"/>
                  </a:cxn>
                  <a:cxn ang="0">
                    <a:pos x="0" y="45"/>
                  </a:cxn>
                  <a:cxn ang="0">
                    <a:pos x="0" y="45"/>
                  </a:cxn>
                </a:cxnLst>
                <a:rect l="0" t="0" r="r" b="b"/>
                <a:pathLst>
                  <a:path w="47" h="45">
                    <a:moveTo>
                      <a:pt x="0" y="45"/>
                    </a:moveTo>
                    <a:lnTo>
                      <a:pt x="31" y="45"/>
                    </a:lnTo>
                    <a:lnTo>
                      <a:pt x="47" y="0"/>
                    </a:lnTo>
                    <a:lnTo>
                      <a:pt x="5" y="3"/>
                    </a:lnTo>
                    <a:lnTo>
                      <a:pt x="17" y="42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1C9C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7" name="Trinidad and Tobago">
                <a:extLst>
                  <a:ext uri="{FF2B5EF4-FFF2-40B4-BE49-F238E27FC236}">
                    <a16:creationId xmlns:a16="http://schemas.microsoft.com/office/drawing/2014/main" id="{B76A9B2D-845D-2DB1-1EB4-FF264AC07B88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457575" y="5281612"/>
                <a:ext cx="25400" cy="23812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31" y="45"/>
                  </a:cxn>
                  <a:cxn ang="0">
                    <a:pos x="47" y="0"/>
                  </a:cxn>
                  <a:cxn ang="0">
                    <a:pos x="5" y="3"/>
                  </a:cxn>
                  <a:cxn ang="0">
                    <a:pos x="17" y="42"/>
                  </a:cxn>
                  <a:cxn ang="0">
                    <a:pos x="0" y="45"/>
                  </a:cxn>
                </a:cxnLst>
                <a:rect l="0" t="0" r="r" b="b"/>
                <a:pathLst>
                  <a:path w="47" h="45">
                    <a:moveTo>
                      <a:pt x="0" y="45"/>
                    </a:moveTo>
                    <a:lnTo>
                      <a:pt x="31" y="45"/>
                    </a:lnTo>
                    <a:lnTo>
                      <a:pt x="47" y="0"/>
                    </a:lnTo>
                    <a:lnTo>
                      <a:pt x="5" y="3"/>
                    </a:lnTo>
                    <a:lnTo>
                      <a:pt x="17" y="42"/>
                    </a:lnTo>
                    <a:lnTo>
                      <a:pt x="0" y="4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8" name="Central America">
              <a:extLst>
                <a:ext uri="{FF2B5EF4-FFF2-40B4-BE49-F238E27FC236}">
                  <a16:creationId xmlns:a16="http://schemas.microsoft.com/office/drawing/2014/main" id="{9D03EDB4-8B93-A5DD-31B7-07C475139694}"/>
                </a:ext>
              </a:extLst>
            </p:cNvPr>
            <p:cNvGrpSpPr/>
            <p:nvPr/>
          </p:nvGrpSpPr>
          <p:grpSpPr>
            <a:xfrm>
              <a:off x="1565275" y="4848225"/>
              <a:ext cx="850900" cy="581025"/>
              <a:chOff x="2276475" y="4776787"/>
              <a:chExt cx="850900" cy="581025"/>
            </a:xfrm>
          </p:grpSpPr>
          <p:sp>
            <p:nvSpPr>
              <p:cNvPr id="139" name="Mexico">
                <a:extLst>
                  <a:ext uri="{FF2B5EF4-FFF2-40B4-BE49-F238E27FC236}">
                    <a16:creationId xmlns:a16="http://schemas.microsoft.com/office/drawing/2014/main" id="{16B4B088-7223-349B-FCB3-016ABAB8E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475" y="4776787"/>
                <a:ext cx="646113" cy="422275"/>
              </a:xfrm>
              <a:custGeom>
                <a:avLst/>
                <a:gdLst/>
                <a:ahLst/>
                <a:cxnLst>
                  <a:cxn ang="0">
                    <a:pos x="783" y="381"/>
                  </a:cxn>
                  <a:cxn ang="0">
                    <a:pos x="801" y="499"/>
                  </a:cxn>
                  <a:cxn ang="0">
                    <a:pos x="860" y="618"/>
                  </a:cxn>
                  <a:cxn ang="0">
                    <a:pos x="996" y="622"/>
                  </a:cxn>
                  <a:cxn ang="0">
                    <a:pos x="1038" y="618"/>
                  </a:cxn>
                  <a:cxn ang="0">
                    <a:pos x="1081" y="524"/>
                  </a:cxn>
                  <a:cxn ang="0">
                    <a:pos x="1174" y="499"/>
                  </a:cxn>
                  <a:cxn ang="0">
                    <a:pos x="1186" y="635"/>
                  </a:cxn>
                  <a:cxn ang="0">
                    <a:pos x="1161" y="635"/>
                  </a:cxn>
                  <a:cxn ang="0">
                    <a:pos x="1129" y="653"/>
                  </a:cxn>
                  <a:cxn ang="0">
                    <a:pos x="1043" y="678"/>
                  </a:cxn>
                  <a:cxn ang="0">
                    <a:pos x="1035" y="729"/>
                  </a:cxn>
                  <a:cxn ang="0">
                    <a:pos x="920" y="729"/>
                  </a:cxn>
                  <a:cxn ang="0">
                    <a:pos x="841" y="748"/>
                  </a:cxn>
                  <a:cxn ang="0">
                    <a:pos x="649" y="685"/>
                  </a:cxn>
                  <a:cxn ang="0">
                    <a:pos x="550" y="642"/>
                  </a:cxn>
                  <a:cxn ang="0">
                    <a:pos x="463" y="552"/>
                  </a:cxn>
                  <a:cxn ang="0">
                    <a:pos x="463" y="462"/>
                  </a:cxn>
                  <a:cxn ang="0">
                    <a:pos x="312" y="317"/>
                  </a:cxn>
                  <a:cxn ang="0">
                    <a:pos x="264" y="241"/>
                  </a:cxn>
                  <a:cxn ang="0">
                    <a:pos x="237" y="214"/>
                  </a:cxn>
                  <a:cxn ang="0">
                    <a:pos x="162" y="67"/>
                  </a:cxn>
                  <a:cxn ang="0">
                    <a:pos x="94" y="42"/>
                  </a:cxn>
                  <a:cxn ang="0">
                    <a:pos x="227" y="283"/>
                  </a:cxn>
                  <a:cxn ang="0">
                    <a:pos x="278" y="384"/>
                  </a:cxn>
                  <a:cxn ang="0">
                    <a:pos x="288" y="443"/>
                  </a:cxn>
                  <a:cxn ang="0">
                    <a:pos x="194" y="359"/>
                  </a:cxn>
                  <a:cxn ang="0">
                    <a:pos x="194" y="300"/>
                  </a:cxn>
                  <a:cxn ang="0">
                    <a:pos x="85" y="223"/>
                  </a:cxn>
                  <a:cxn ang="0">
                    <a:pos x="127" y="197"/>
                  </a:cxn>
                  <a:cxn ang="0">
                    <a:pos x="3" y="11"/>
                  </a:cxn>
                  <a:cxn ang="0">
                    <a:pos x="89" y="0"/>
                  </a:cxn>
                  <a:cxn ang="0">
                    <a:pos x="431" y="45"/>
                  </a:cxn>
                  <a:cxn ang="0">
                    <a:pos x="505" y="134"/>
                  </a:cxn>
                  <a:cxn ang="0">
                    <a:pos x="564" y="165"/>
                  </a:cxn>
                  <a:cxn ang="0">
                    <a:pos x="634" y="134"/>
                  </a:cxn>
                  <a:cxn ang="0">
                    <a:pos x="808" y="314"/>
                  </a:cxn>
                </a:cxnLst>
                <a:rect l="0" t="0" r="r" b="b"/>
                <a:pathLst>
                  <a:path w="1221" h="796">
                    <a:moveTo>
                      <a:pt x="808" y="308"/>
                    </a:moveTo>
                    <a:lnTo>
                      <a:pt x="783" y="381"/>
                    </a:lnTo>
                    <a:lnTo>
                      <a:pt x="775" y="462"/>
                    </a:lnTo>
                    <a:lnTo>
                      <a:pt x="801" y="499"/>
                    </a:lnTo>
                    <a:lnTo>
                      <a:pt x="801" y="532"/>
                    </a:lnTo>
                    <a:lnTo>
                      <a:pt x="860" y="618"/>
                    </a:lnTo>
                    <a:lnTo>
                      <a:pt x="927" y="643"/>
                    </a:lnTo>
                    <a:lnTo>
                      <a:pt x="996" y="622"/>
                    </a:lnTo>
                    <a:lnTo>
                      <a:pt x="1043" y="628"/>
                    </a:lnTo>
                    <a:lnTo>
                      <a:pt x="1038" y="618"/>
                    </a:lnTo>
                    <a:lnTo>
                      <a:pt x="1070" y="600"/>
                    </a:lnTo>
                    <a:lnTo>
                      <a:pt x="1081" y="524"/>
                    </a:lnTo>
                    <a:lnTo>
                      <a:pt x="1096" y="518"/>
                    </a:lnTo>
                    <a:lnTo>
                      <a:pt x="1174" y="499"/>
                    </a:lnTo>
                    <a:lnTo>
                      <a:pt x="1221" y="510"/>
                    </a:lnTo>
                    <a:lnTo>
                      <a:pt x="1186" y="635"/>
                    </a:lnTo>
                    <a:lnTo>
                      <a:pt x="1174" y="653"/>
                    </a:lnTo>
                    <a:lnTo>
                      <a:pt x="1161" y="635"/>
                    </a:lnTo>
                    <a:lnTo>
                      <a:pt x="1154" y="635"/>
                    </a:lnTo>
                    <a:lnTo>
                      <a:pt x="1129" y="653"/>
                    </a:lnTo>
                    <a:lnTo>
                      <a:pt x="1070" y="653"/>
                    </a:lnTo>
                    <a:lnTo>
                      <a:pt x="1043" y="678"/>
                    </a:lnTo>
                    <a:lnTo>
                      <a:pt x="1073" y="720"/>
                    </a:lnTo>
                    <a:lnTo>
                      <a:pt x="1035" y="729"/>
                    </a:lnTo>
                    <a:lnTo>
                      <a:pt x="1003" y="796"/>
                    </a:lnTo>
                    <a:lnTo>
                      <a:pt x="920" y="729"/>
                    </a:lnTo>
                    <a:lnTo>
                      <a:pt x="886" y="729"/>
                    </a:lnTo>
                    <a:lnTo>
                      <a:pt x="841" y="748"/>
                    </a:lnTo>
                    <a:lnTo>
                      <a:pt x="774" y="729"/>
                    </a:lnTo>
                    <a:lnTo>
                      <a:pt x="649" y="685"/>
                    </a:lnTo>
                    <a:lnTo>
                      <a:pt x="609" y="653"/>
                    </a:lnTo>
                    <a:lnTo>
                      <a:pt x="550" y="642"/>
                    </a:lnTo>
                    <a:lnTo>
                      <a:pt x="491" y="597"/>
                    </a:lnTo>
                    <a:lnTo>
                      <a:pt x="463" y="552"/>
                    </a:lnTo>
                    <a:lnTo>
                      <a:pt x="483" y="518"/>
                    </a:lnTo>
                    <a:lnTo>
                      <a:pt x="463" y="462"/>
                    </a:lnTo>
                    <a:lnTo>
                      <a:pt x="354" y="340"/>
                    </a:lnTo>
                    <a:lnTo>
                      <a:pt x="312" y="317"/>
                    </a:lnTo>
                    <a:lnTo>
                      <a:pt x="316" y="291"/>
                    </a:lnTo>
                    <a:lnTo>
                      <a:pt x="264" y="241"/>
                    </a:lnTo>
                    <a:lnTo>
                      <a:pt x="264" y="221"/>
                    </a:lnTo>
                    <a:lnTo>
                      <a:pt x="237" y="214"/>
                    </a:lnTo>
                    <a:lnTo>
                      <a:pt x="202" y="171"/>
                    </a:lnTo>
                    <a:lnTo>
                      <a:pt x="162" y="67"/>
                    </a:lnTo>
                    <a:lnTo>
                      <a:pt x="129" y="50"/>
                    </a:lnTo>
                    <a:lnTo>
                      <a:pt x="94" y="42"/>
                    </a:lnTo>
                    <a:lnTo>
                      <a:pt x="97" y="115"/>
                    </a:lnTo>
                    <a:lnTo>
                      <a:pt x="227" y="283"/>
                    </a:lnTo>
                    <a:lnTo>
                      <a:pt x="264" y="384"/>
                    </a:lnTo>
                    <a:lnTo>
                      <a:pt x="278" y="384"/>
                    </a:lnTo>
                    <a:lnTo>
                      <a:pt x="312" y="424"/>
                    </a:lnTo>
                    <a:lnTo>
                      <a:pt x="288" y="443"/>
                    </a:lnTo>
                    <a:lnTo>
                      <a:pt x="272" y="417"/>
                    </a:lnTo>
                    <a:lnTo>
                      <a:pt x="194" y="359"/>
                    </a:lnTo>
                    <a:lnTo>
                      <a:pt x="202" y="345"/>
                    </a:lnTo>
                    <a:lnTo>
                      <a:pt x="194" y="300"/>
                    </a:lnTo>
                    <a:lnTo>
                      <a:pt x="110" y="252"/>
                    </a:lnTo>
                    <a:lnTo>
                      <a:pt x="85" y="223"/>
                    </a:lnTo>
                    <a:lnTo>
                      <a:pt x="106" y="230"/>
                    </a:lnTo>
                    <a:lnTo>
                      <a:pt x="127" y="197"/>
                    </a:lnTo>
                    <a:lnTo>
                      <a:pt x="59" y="139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89" y="0"/>
                    </a:lnTo>
                    <a:lnTo>
                      <a:pt x="246" y="63"/>
                    </a:lnTo>
                    <a:lnTo>
                      <a:pt x="431" y="45"/>
                    </a:lnTo>
                    <a:lnTo>
                      <a:pt x="488" y="95"/>
                    </a:lnTo>
                    <a:lnTo>
                      <a:pt x="505" y="134"/>
                    </a:lnTo>
                    <a:lnTo>
                      <a:pt x="541" y="165"/>
                    </a:lnTo>
                    <a:lnTo>
                      <a:pt x="564" y="165"/>
                    </a:lnTo>
                    <a:lnTo>
                      <a:pt x="582" y="134"/>
                    </a:lnTo>
                    <a:lnTo>
                      <a:pt x="634" y="134"/>
                    </a:lnTo>
                    <a:lnTo>
                      <a:pt x="728" y="289"/>
                    </a:lnTo>
                    <a:lnTo>
                      <a:pt x="808" y="314"/>
                    </a:lnTo>
                    <a:lnTo>
                      <a:pt x="808" y="308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0" name="Belize">
                <a:extLst>
                  <a:ext uri="{FF2B5EF4-FFF2-40B4-BE49-F238E27FC236}">
                    <a16:creationId xmlns:a16="http://schemas.microsoft.com/office/drawing/2014/main" id="{AB4CB102-1B61-97EB-9B25-C7676D5C5358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873375" y="5113337"/>
                <a:ext cx="23813" cy="53975"/>
              </a:xfrm>
              <a:custGeom>
                <a:avLst/>
                <a:gdLst/>
                <a:ahLst/>
                <a:cxnLst>
                  <a:cxn ang="0">
                    <a:pos x="7" y="102"/>
                  </a:cxn>
                  <a:cxn ang="0">
                    <a:pos x="36" y="85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0" y="18"/>
                  </a:cxn>
                  <a:cxn ang="0">
                    <a:pos x="0" y="91"/>
                  </a:cxn>
                  <a:cxn ang="0">
                    <a:pos x="11" y="102"/>
                  </a:cxn>
                  <a:cxn ang="0">
                    <a:pos x="7" y="102"/>
                  </a:cxn>
                </a:cxnLst>
                <a:rect l="0" t="0" r="r" b="b"/>
                <a:pathLst>
                  <a:path w="45" h="102">
                    <a:moveTo>
                      <a:pt x="7" y="102"/>
                    </a:moveTo>
                    <a:lnTo>
                      <a:pt x="36" y="85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0" y="18"/>
                    </a:lnTo>
                    <a:lnTo>
                      <a:pt x="0" y="91"/>
                    </a:lnTo>
                    <a:lnTo>
                      <a:pt x="11" y="102"/>
                    </a:lnTo>
                    <a:lnTo>
                      <a:pt x="7" y="102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1" name="Guatemala">
                <a:extLst>
                  <a:ext uri="{FF2B5EF4-FFF2-40B4-BE49-F238E27FC236}">
                    <a16:creationId xmlns:a16="http://schemas.microsoft.com/office/drawing/2014/main" id="{BC4AB66D-AD87-B5E1-8885-8729010304F9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806700" y="5122862"/>
                <a:ext cx="84138" cy="93662"/>
              </a:xfrm>
              <a:custGeom>
                <a:avLst/>
                <a:gdLst/>
                <a:ahLst/>
                <a:cxnLst>
                  <a:cxn ang="0">
                    <a:pos x="133" y="84"/>
                  </a:cxn>
                  <a:cxn ang="0">
                    <a:pos x="158" y="95"/>
                  </a:cxn>
                  <a:cxn ang="0">
                    <a:pos x="158" y="92"/>
                  </a:cxn>
                  <a:cxn ang="0">
                    <a:pos x="116" y="143"/>
                  </a:cxn>
                  <a:cxn ang="0">
                    <a:pos x="91" y="177"/>
                  </a:cxn>
                  <a:cxn ang="0">
                    <a:pos x="0" y="143"/>
                  </a:cxn>
                  <a:cxn ang="0">
                    <a:pos x="32" y="76"/>
                  </a:cxn>
                  <a:cxn ang="0">
                    <a:pos x="70" y="67"/>
                  </a:cxn>
                  <a:cxn ang="0">
                    <a:pos x="40" y="25"/>
                  </a:cxn>
                  <a:cxn ang="0">
                    <a:pos x="67" y="0"/>
                  </a:cxn>
                  <a:cxn ang="0">
                    <a:pos x="126" y="0"/>
                  </a:cxn>
                  <a:cxn ang="0">
                    <a:pos x="126" y="73"/>
                  </a:cxn>
                  <a:cxn ang="0">
                    <a:pos x="134" y="84"/>
                  </a:cxn>
                  <a:cxn ang="0">
                    <a:pos x="133" y="84"/>
                  </a:cxn>
                </a:cxnLst>
                <a:rect l="0" t="0" r="r" b="b"/>
                <a:pathLst>
                  <a:path w="158" h="177">
                    <a:moveTo>
                      <a:pt x="133" y="84"/>
                    </a:moveTo>
                    <a:lnTo>
                      <a:pt x="158" y="95"/>
                    </a:lnTo>
                    <a:lnTo>
                      <a:pt x="158" y="92"/>
                    </a:lnTo>
                    <a:lnTo>
                      <a:pt x="116" y="143"/>
                    </a:lnTo>
                    <a:lnTo>
                      <a:pt x="91" y="177"/>
                    </a:lnTo>
                    <a:lnTo>
                      <a:pt x="0" y="143"/>
                    </a:lnTo>
                    <a:lnTo>
                      <a:pt x="32" y="76"/>
                    </a:lnTo>
                    <a:lnTo>
                      <a:pt x="70" y="67"/>
                    </a:lnTo>
                    <a:lnTo>
                      <a:pt x="40" y="25"/>
                    </a:lnTo>
                    <a:lnTo>
                      <a:pt x="67" y="0"/>
                    </a:lnTo>
                    <a:lnTo>
                      <a:pt x="126" y="0"/>
                    </a:lnTo>
                    <a:lnTo>
                      <a:pt x="126" y="73"/>
                    </a:lnTo>
                    <a:lnTo>
                      <a:pt x="134" y="84"/>
                    </a:lnTo>
                    <a:lnTo>
                      <a:pt x="133" y="84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2" name="Honduras">
                <a:extLst>
                  <a:ext uri="{FF2B5EF4-FFF2-40B4-BE49-F238E27FC236}">
                    <a16:creationId xmlns:a16="http://schemas.microsoft.com/office/drawing/2014/main" id="{6C2A8D33-6A41-5799-408C-001BDF2753FC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868613" y="5168900"/>
                <a:ext cx="133350" cy="63500"/>
              </a:xfrm>
              <a:custGeom>
                <a:avLst/>
                <a:gdLst/>
                <a:ahLst/>
                <a:cxnLst>
                  <a:cxn ang="0">
                    <a:pos x="42" y="8"/>
                  </a:cxn>
                  <a:cxn ang="0">
                    <a:pos x="46" y="14"/>
                  </a:cxn>
                  <a:cxn ang="0">
                    <a:pos x="176" y="0"/>
                  </a:cxn>
                  <a:cxn ang="0">
                    <a:pos x="252" y="38"/>
                  </a:cxn>
                  <a:cxn ang="0">
                    <a:pos x="245" y="38"/>
                  </a:cxn>
                  <a:cxn ang="0">
                    <a:pos x="178" y="48"/>
                  </a:cxn>
                  <a:cxn ang="0">
                    <a:pos x="78" y="120"/>
                  </a:cxn>
                  <a:cxn ang="0">
                    <a:pos x="84" y="120"/>
                  </a:cxn>
                  <a:cxn ang="0">
                    <a:pos x="67" y="105"/>
                  </a:cxn>
                  <a:cxn ang="0">
                    <a:pos x="62" y="90"/>
                  </a:cxn>
                  <a:cxn ang="0">
                    <a:pos x="0" y="62"/>
                  </a:cxn>
                  <a:cxn ang="0">
                    <a:pos x="42" y="8"/>
                  </a:cxn>
                </a:cxnLst>
                <a:rect l="0" t="0" r="r" b="b"/>
                <a:pathLst>
                  <a:path w="252" h="120">
                    <a:moveTo>
                      <a:pt x="42" y="8"/>
                    </a:moveTo>
                    <a:lnTo>
                      <a:pt x="46" y="14"/>
                    </a:lnTo>
                    <a:lnTo>
                      <a:pt x="176" y="0"/>
                    </a:lnTo>
                    <a:lnTo>
                      <a:pt x="252" y="38"/>
                    </a:lnTo>
                    <a:lnTo>
                      <a:pt x="245" y="38"/>
                    </a:lnTo>
                    <a:lnTo>
                      <a:pt x="178" y="48"/>
                    </a:lnTo>
                    <a:lnTo>
                      <a:pt x="78" y="120"/>
                    </a:lnTo>
                    <a:lnTo>
                      <a:pt x="84" y="120"/>
                    </a:lnTo>
                    <a:lnTo>
                      <a:pt x="67" y="105"/>
                    </a:lnTo>
                    <a:lnTo>
                      <a:pt x="62" y="90"/>
                    </a:lnTo>
                    <a:lnTo>
                      <a:pt x="0" y="62"/>
                    </a:lnTo>
                    <a:lnTo>
                      <a:pt x="42" y="8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3" name="El Salvador">
                <a:extLst>
                  <a:ext uri="{FF2B5EF4-FFF2-40B4-BE49-F238E27FC236}">
                    <a16:creationId xmlns:a16="http://schemas.microsoft.com/office/drawing/2014/main" id="{2BD690A9-2964-EAA2-94E7-5196BF168860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855913" y="5199062"/>
                <a:ext cx="47625" cy="30162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0" y="34"/>
                  </a:cxn>
                  <a:cxn ang="0">
                    <a:pos x="8" y="45"/>
                  </a:cxn>
                  <a:cxn ang="0">
                    <a:pos x="87" y="57"/>
                  </a:cxn>
                  <a:cxn ang="0">
                    <a:pos x="92" y="45"/>
                  </a:cxn>
                  <a:cxn ang="0">
                    <a:pos x="87" y="34"/>
                  </a:cxn>
                  <a:cxn ang="0">
                    <a:pos x="25" y="0"/>
                  </a:cxn>
                </a:cxnLst>
                <a:rect l="0" t="0" r="r" b="b"/>
                <a:pathLst>
                  <a:path w="92" h="57">
                    <a:moveTo>
                      <a:pt x="25" y="0"/>
                    </a:moveTo>
                    <a:lnTo>
                      <a:pt x="0" y="34"/>
                    </a:lnTo>
                    <a:lnTo>
                      <a:pt x="8" y="45"/>
                    </a:lnTo>
                    <a:lnTo>
                      <a:pt x="87" y="57"/>
                    </a:lnTo>
                    <a:lnTo>
                      <a:pt x="92" y="45"/>
                    </a:lnTo>
                    <a:lnTo>
                      <a:pt x="87" y="34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4" name="Nicaragua">
                <a:extLst>
                  <a:ext uri="{FF2B5EF4-FFF2-40B4-BE49-F238E27FC236}">
                    <a16:creationId xmlns:a16="http://schemas.microsoft.com/office/drawing/2014/main" id="{A445C386-BD31-228E-982C-2770AFA0AC5E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909888" y="5189537"/>
                <a:ext cx="92075" cy="87312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167" y="29"/>
                  </a:cxn>
                  <a:cxn ang="0">
                    <a:pos x="149" y="153"/>
                  </a:cxn>
                  <a:cxn ang="0">
                    <a:pos x="157" y="167"/>
                  </a:cxn>
                  <a:cxn ang="0">
                    <a:pos x="153" y="167"/>
                  </a:cxn>
                  <a:cxn ang="0">
                    <a:pos x="65" y="158"/>
                  </a:cxn>
                  <a:cxn ang="0">
                    <a:pos x="65" y="161"/>
                  </a:cxn>
                  <a:cxn ang="0">
                    <a:pos x="0" y="99"/>
                  </a:cxn>
                  <a:cxn ang="0">
                    <a:pos x="6" y="77"/>
                  </a:cxn>
                  <a:cxn ang="0">
                    <a:pos x="0" y="77"/>
                  </a:cxn>
                  <a:cxn ang="0">
                    <a:pos x="100" y="10"/>
                  </a:cxn>
                  <a:cxn ang="0">
                    <a:pos x="167" y="0"/>
                  </a:cxn>
                  <a:cxn ang="0">
                    <a:pos x="174" y="0"/>
                  </a:cxn>
                </a:cxnLst>
                <a:rect l="0" t="0" r="r" b="b"/>
                <a:pathLst>
                  <a:path w="174" h="167">
                    <a:moveTo>
                      <a:pt x="174" y="0"/>
                    </a:moveTo>
                    <a:lnTo>
                      <a:pt x="167" y="29"/>
                    </a:lnTo>
                    <a:lnTo>
                      <a:pt x="149" y="153"/>
                    </a:lnTo>
                    <a:lnTo>
                      <a:pt x="157" y="167"/>
                    </a:lnTo>
                    <a:lnTo>
                      <a:pt x="153" y="167"/>
                    </a:lnTo>
                    <a:lnTo>
                      <a:pt x="65" y="158"/>
                    </a:lnTo>
                    <a:lnTo>
                      <a:pt x="65" y="161"/>
                    </a:lnTo>
                    <a:lnTo>
                      <a:pt x="0" y="99"/>
                    </a:lnTo>
                    <a:lnTo>
                      <a:pt x="6" y="77"/>
                    </a:lnTo>
                    <a:lnTo>
                      <a:pt x="0" y="77"/>
                    </a:lnTo>
                    <a:lnTo>
                      <a:pt x="100" y="10"/>
                    </a:lnTo>
                    <a:lnTo>
                      <a:pt x="167" y="0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5" name="Costa Rica">
                <a:extLst>
                  <a:ext uri="{FF2B5EF4-FFF2-40B4-BE49-F238E27FC236}">
                    <a16:creationId xmlns:a16="http://schemas.microsoft.com/office/drawing/2014/main" id="{0827763B-AC90-035C-1A7A-49225967D01B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946400" y="5272087"/>
                <a:ext cx="68263" cy="61912"/>
              </a:xfrm>
              <a:custGeom>
                <a:avLst/>
                <a:gdLst/>
                <a:ahLst/>
                <a:cxnLst>
                  <a:cxn ang="0">
                    <a:pos x="110" y="112"/>
                  </a:cxn>
                  <a:cxn ang="0">
                    <a:pos x="131" y="60"/>
                  </a:cxn>
                  <a:cxn ang="0">
                    <a:pos x="106" y="44"/>
                  </a:cxn>
                  <a:cxn ang="0">
                    <a:pos x="89" y="9"/>
                  </a:cxn>
                  <a:cxn ang="0">
                    <a:pos x="85" y="9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52"/>
                  </a:cxn>
                  <a:cxn ang="0">
                    <a:pos x="23" y="60"/>
                  </a:cxn>
                  <a:cxn ang="0">
                    <a:pos x="39" y="44"/>
                  </a:cxn>
                  <a:cxn ang="0">
                    <a:pos x="85" y="87"/>
                  </a:cxn>
                  <a:cxn ang="0">
                    <a:pos x="81" y="107"/>
                  </a:cxn>
                  <a:cxn ang="0">
                    <a:pos x="110" y="115"/>
                  </a:cxn>
                  <a:cxn ang="0">
                    <a:pos x="110" y="112"/>
                  </a:cxn>
                </a:cxnLst>
                <a:rect l="0" t="0" r="r" b="b"/>
                <a:pathLst>
                  <a:path w="131" h="115">
                    <a:moveTo>
                      <a:pt x="110" y="112"/>
                    </a:moveTo>
                    <a:lnTo>
                      <a:pt x="131" y="60"/>
                    </a:lnTo>
                    <a:lnTo>
                      <a:pt x="106" y="44"/>
                    </a:lnTo>
                    <a:lnTo>
                      <a:pt x="89" y="9"/>
                    </a:lnTo>
                    <a:lnTo>
                      <a:pt x="85" y="9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52"/>
                    </a:lnTo>
                    <a:lnTo>
                      <a:pt x="23" y="60"/>
                    </a:lnTo>
                    <a:lnTo>
                      <a:pt x="39" y="44"/>
                    </a:lnTo>
                    <a:lnTo>
                      <a:pt x="85" y="87"/>
                    </a:lnTo>
                    <a:lnTo>
                      <a:pt x="81" y="107"/>
                    </a:lnTo>
                    <a:lnTo>
                      <a:pt x="110" y="115"/>
                    </a:lnTo>
                    <a:lnTo>
                      <a:pt x="110" y="112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6" name="Panama">
                <a:extLst>
                  <a:ext uri="{FF2B5EF4-FFF2-40B4-BE49-F238E27FC236}">
                    <a16:creationId xmlns:a16="http://schemas.microsoft.com/office/drawing/2014/main" id="{73BC197B-4A2B-31BC-2D52-B738820CF654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003550" y="5303837"/>
                <a:ext cx="71438" cy="5397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80" y="78"/>
                  </a:cxn>
                  <a:cxn ang="0">
                    <a:pos x="89" y="100"/>
                  </a:cxn>
                  <a:cxn ang="0">
                    <a:pos x="122" y="89"/>
                  </a:cxn>
                  <a:cxn ang="0">
                    <a:pos x="100" y="61"/>
                  </a:cxn>
                  <a:cxn ang="0">
                    <a:pos x="135" y="35"/>
                  </a:cxn>
                  <a:cxn ang="0">
                    <a:pos x="122" y="16"/>
                  </a:cxn>
                  <a:cxn ang="0">
                    <a:pos x="122" y="19"/>
                  </a:cxn>
                  <a:cxn ang="0">
                    <a:pos x="65" y="35"/>
                  </a:cxn>
                  <a:cxn ang="0">
                    <a:pos x="38" y="24"/>
                  </a:cxn>
                  <a:cxn ang="0">
                    <a:pos x="21" y="0"/>
                  </a:cxn>
                  <a:cxn ang="0">
                    <a:pos x="0" y="52"/>
                  </a:cxn>
                  <a:cxn ang="0">
                    <a:pos x="0" y="55"/>
                  </a:cxn>
                </a:cxnLst>
                <a:rect l="0" t="0" r="r" b="b"/>
                <a:pathLst>
                  <a:path w="135" h="100">
                    <a:moveTo>
                      <a:pt x="0" y="55"/>
                    </a:moveTo>
                    <a:lnTo>
                      <a:pt x="80" y="78"/>
                    </a:lnTo>
                    <a:lnTo>
                      <a:pt x="89" y="100"/>
                    </a:lnTo>
                    <a:lnTo>
                      <a:pt x="122" y="89"/>
                    </a:lnTo>
                    <a:lnTo>
                      <a:pt x="100" y="61"/>
                    </a:lnTo>
                    <a:lnTo>
                      <a:pt x="135" y="35"/>
                    </a:lnTo>
                    <a:lnTo>
                      <a:pt x="122" y="16"/>
                    </a:lnTo>
                    <a:lnTo>
                      <a:pt x="122" y="19"/>
                    </a:lnTo>
                    <a:lnTo>
                      <a:pt x="65" y="35"/>
                    </a:lnTo>
                    <a:lnTo>
                      <a:pt x="38" y="24"/>
                    </a:lnTo>
                    <a:lnTo>
                      <a:pt x="21" y="0"/>
                    </a:lnTo>
                    <a:lnTo>
                      <a:pt x="0" y="52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7" name="Panama">
                <a:extLst>
                  <a:ext uri="{FF2B5EF4-FFF2-40B4-BE49-F238E27FC236}">
                    <a16:creationId xmlns:a16="http://schemas.microsoft.com/office/drawing/2014/main" id="{CBCB9586-DC6E-A5AB-233A-E54383793D86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073400" y="5305425"/>
                <a:ext cx="53975" cy="52387"/>
              </a:xfrm>
              <a:custGeom>
                <a:avLst/>
                <a:gdLst/>
                <a:ahLst/>
                <a:cxnLst>
                  <a:cxn ang="0">
                    <a:pos x="101" y="36"/>
                  </a:cxn>
                  <a:cxn ang="0">
                    <a:pos x="103" y="64"/>
                  </a:cxn>
                  <a:cxn ang="0">
                    <a:pos x="77" y="92"/>
                  </a:cxn>
                  <a:cxn ang="0">
                    <a:pos x="77" y="98"/>
                  </a:cxn>
                  <a:cxn ang="0">
                    <a:pos x="59" y="64"/>
                  </a:cxn>
                  <a:cxn ang="0">
                    <a:pos x="67" y="50"/>
                  </a:cxn>
                  <a:cxn ang="0">
                    <a:pos x="12" y="22"/>
                  </a:cxn>
                  <a:cxn ang="0">
                    <a:pos x="0" y="8"/>
                  </a:cxn>
                  <a:cxn ang="0">
                    <a:pos x="33" y="0"/>
                  </a:cxn>
                  <a:cxn ang="0">
                    <a:pos x="63" y="8"/>
                  </a:cxn>
                  <a:cxn ang="0">
                    <a:pos x="101" y="36"/>
                  </a:cxn>
                </a:cxnLst>
                <a:rect l="0" t="0" r="r" b="b"/>
                <a:pathLst>
                  <a:path w="103" h="98">
                    <a:moveTo>
                      <a:pt x="101" y="36"/>
                    </a:moveTo>
                    <a:lnTo>
                      <a:pt x="103" y="64"/>
                    </a:lnTo>
                    <a:lnTo>
                      <a:pt x="77" y="92"/>
                    </a:lnTo>
                    <a:lnTo>
                      <a:pt x="77" y="98"/>
                    </a:lnTo>
                    <a:lnTo>
                      <a:pt x="59" y="64"/>
                    </a:lnTo>
                    <a:lnTo>
                      <a:pt x="67" y="50"/>
                    </a:lnTo>
                    <a:lnTo>
                      <a:pt x="12" y="22"/>
                    </a:lnTo>
                    <a:lnTo>
                      <a:pt x="0" y="8"/>
                    </a:lnTo>
                    <a:lnTo>
                      <a:pt x="33" y="0"/>
                    </a:lnTo>
                    <a:lnTo>
                      <a:pt x="63" y="8"/>
                    </a:lnTo>
                    <a:lnTo>
                      <a:pt x="101" y="36"/>
                    </a:lnTo>
                  </a:path>
                </a:pathLst>
              </a:custGeom>
              <a:solidFill>
                <a:srgbClr val="EB262C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8" name="Panama Canal">
                <a:extLst>
                  <a:ext uri="{FF2B5EF4-FFF2-40B4-BE49-F238E27FC236}">
                    <a16:creationId xmlns:a16="http://schemas.microsoft.com/office/drawing/2014/main" id="{829C3F50-D9DF-BABB-A5D4-4F0FF6FFD70B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068638" y="5310187"/>
                <a:ext cx="23813" cy="25400"/>
              </a:xfrm>
              <a:custGeom>
                <a:avLst/>
                <a:gdLst/>
                <a:ahLst/>
                <a:cxnLst>
                  <a:cxn ang="0">
                    <a:pos x="45" y="25"/>
                  </a:cxn>
                  <a:cxn ang="0">
                    <a:pos x="17" y="0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30" y="49"/>
                  </a:cxn>
                  <a:cxn ang="0">
                    <a:pos x="45" y="25"/>
                  </a:cxn>
                </a:cxnLst>
                <a:rect l="0" t="0" r="r" b="b"/>
                <a:pathLst>
                  <a:path w="45" h="49">
                    <a:moveTo>
                      <a:pt x="45" y="25"/>
                    </a:moveTo>
                    <a:lnTo>
                      <a:pt x="17" y="0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30" y="49"/>
                    </a:lnTo>
                    <a:lnTo>
                      <a:pt x="45" y="25"/>
                    </a:lnTo>
                  </a:path>
                </a:pathLst>
              </a:custGeom>
              <a:solidFill>
                <a:srgbClr val="ED1C24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168" name="Grupo 167">
            <a:extLst>
              <a:ext uri="{FF2B5EF4-FFF2-40B4-BE49-F238E27FC236}">
                <a16:creationId xmlns:a16="http://schemas.microsoft.com/office/drawing/2014/main" id="{FD245371-D231-379F-5CF9-9D345CFBFA51}"/>
              </a:ext>
            </a:extLst>
          </p:cNvPr>
          <p:cNvGrpSpPr/>
          <p:nvPr/>
        </p:nvGrpSpPr>
        <p:grpSpPr>
          <a:xfrm>
            <a:off x="4272236" y="1974065"/>
            <a:ext cx="3258541" cy="374177"/>
            <a:chOff x="4322956" y="1370240"/>
            <a:chExt cx="3258541" cy="374177"/>
          </a:xfrm>
        </p:grpSpPr>
        <p:sp>
          <p:nvSpPr>
            <p:cNvPr id="169" name="Teardrop 2">
              <a:extLst>
                <a:ext uri="{FF2B5EF4-FFF2-40B4-BE49-F238E27FC236}">
                  <a16:creationId xmlns:a16="http://schemas.microsoft.com/office/drawing/2014/main" id="{B4B5828B-C70D-4B27-8D43-BE20F10A620F}"/>
                </a:ext>
              </a:extLst>
            </p:cNvPr>
            <p:cNvSpPr/>
            <p:nvPr/>
          </p:nvSpPr>
          <p:spPr>
            <a:xfrm rot="2700000">
              <a:off x="4322956" y="1370240"/>
              <a:ext cx="374177" cy="374177"/>
            </a:xfrm>
            <a:prstGeom prst="teardrop">
              <a:avLst>
                <a:gd name="adj" fmla="val 65992"/>
              </a:avLst>
            </a:prstGeom>
            <a:solidFill>
              <a:schemeClr val="bg1"/>
            </a:solidFill>
            <a:ln w="19050"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70" name="Oval 3">
              <a:extLst>
                <a:ext uri="{FF2B5EF4-FFF2-40B4-BE49-F238E27FC236}">
                  <a16:creationId xmlns:a16="http://schemas.microsoft.com/office/drawing/2014/main" id="{EFC56075-3D5B-EC35-1FBF-E1CB6138624F}"/>
                </a:ext>
              </a:extLst>
            </p:cNvPr>
            <p:cNvSpPr/>
            <p:nvPr/>
          </p:nvSpPr>
          <p:spPr>
            <a:xfrm rot="16200000">
              <a:off x="7477606" y="1501742"/>
              <a:ext cx="103891" cy="1038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171" name="Straight Connector 5">
              <a:extLst>
                <a:ext uri="{FF2B5EF4-FFF2-40B4-BE49-F238E27FC236}">
                  <a16:creationId xmlns:a16="http://schemas.microsoft.com/office/drawing/2014/main" id="{A37EC0E4-2D7A-FC72-C393-A6CD388E8C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925" y="1556130"/>
              <a:ext cx="2778684" cy="0"/>
            </a:xfrm>
            <a:prstGeom prst="line">
              <a:avLst/>
            </a:prstGeom>
            <a:ln w="28575">
              <a:solidFill>
                <a:srgbClr val="E0E0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2" name="Grupo 171">
            <a:extLst>
              <a:ext uri="{FF2B5EF4-FFF2-40B4-BE49-F238E27FC236}">
                <a16:creationId xmlns:a16="http://schemas.microsoft.com/office/drawing/2014/main" id="{C429E0C4-6657-DB25-4AAD-B51C2C1B77F4}"/>
              </a:ext>
            </a:extLst>
          </p:cNvPr>
          <p:cNvGrpSpPr/>
          <p:nvPr/>
        </p:nvGrpSpPr>
        <p:grpSpPr>
          <a:xfrm>
            <a:off x="4979596" y="2343135"/>
            <a:ext cx="3726052" cy="374177"/>
            <a:chOff x="4254739" y="2087568"/>
            <a:chExt cx="3726052" cy="374177"/>
          </a:xfrm>
          <a:solidFill>
            <a:srgbClr val="757577"/>
          </a:solidFill>
        </p:grpSpPr>
        <p:grpSp>
          <p:nvGrpSpPr>
            <p:cNvPr id="173" name="Grupo 172">
              <a:extLst>
                <a:ext uri="{FF2B5EF4-FFF2-40B4-BE49-F238E27FC236}">
                  <a16:creationId xmlns:a16="http://schemas.microsoft.com/office/drawing/2014/main" id="{6CDCCF00-06F8-9077-6CF8-FAECF962C860}"/>
                </a:ext>
              </a:extLst>
            </p:cNvPr>
            <p:cNvGrpSpPr/>
            <p:nvPr/>
          </p:nvGrpSpPr>
          <p:grpSpPr>
            <a:xfrm rot="16220812">
              <a:off x="6243995" y="571191"/>
              <a:ext cx="77000" cy="3396593"/>
              <a:chOff x="6335495" y="571367"/>
              <a:chExt cx="77000" cy="3396593"/>
            </a:xfrm>
            <a:grpFill/>
          </p:grpSpPr>
          <p:sp>
            <p:nvSpPr>
              <p:cNvPr id="175" name="Oval 18">
                <a:extLst>
                  <a:ext uri="{FF2B5EF4-FFF2-40B4-BE49-F238E27FC236}">
                    <a16:creationId xmlns:a16="http://schemas.microsoft.com/office/drawing/2014/main" id="{B8ADE0D5-FFFB-3D41-FE94-04E4C031C9D0}"/>
                  </a:ext>
                </a:extLst>
              </p:cNvPr>
              <p:cNvSpPr/>
              <p:nvPr/>
            </p:nvSpPr>
            <p:spPr>
              <a:xfrm>
                <a:off x="6335495" y="3890960"/>
                <a:ext cx="77000" cy="77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575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176" name="Straight Connector 19">
                <a:extLst>
                  <a:ext uri="{FF2B5EF4-FFF2-40B4-BE49-F238E27FC236}">
                    <a16:creationId xmlns:a16="http://schemas.microsoft.com/office/drawing/2014/main" id="{99E26ADA-B978-2231-A54B-9087C6AEBA2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61962" y="571367"/>
                <a:ext cx="1133" cy="3319385"/>
              </a:xfrm>
              <a:prstGeom prst="line">
                <a:avLst/>
              </a:prstGeom>
              <a:grpFill/>
              <a:ln w="28575">
                <a:solidFill>
                  <a:srgbClr val="7575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4" name="Teardrop 17">
              <a:extLst>
                <a:ext uri="{FF2B5EF4-FFF2-40B4-BE49-F238E27FC236}">
                  <a16:creationId xmlns:a16="http://schemas.microsoft.com/office/drawing/2014/main" id="{AEF7521A-B53B-48C9-429F-6EB915FE2CC6}"/>
                </a:ext>
              </a:extLst>
            </p:cNvPr>
            <p:cNvSpPr/>
            <p:nvPr/>
          </p:nvSpPr>
          <p:spPr>
            <a:xfrm rot="2700000">
              <a:off x="4254739" y="2087568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77" name="Grupo 176">
            <a:extLst>
              <a:ext uri="{FF2B5EF4-FFF2-40B4-BE49-F238E27FC236}">
                <a16:creationId xmlns:a16="http://schemas.microsoft.com/office/drawing/2014/main" id="{E56EEB38-1EDB-8775-D98C-23B65BDB82FE}"/>
              </a:ext>
            </a:extLst>
          </p:cNvPr>
          <p:cNvGrpSpPr/>
          <p:nvPr/>
        </p:nvGrpSpPr>
        <p:grpSpPr>
          <a:xfrm rot="16200000">
            <a:off x="6831089" y="3977088"/>
            <a:ext cx="374177" cy="3079740"/>
            <a:chOff x="12599489" y="1960835"/>
            <a:chExt cx="374177" cy="3079740"/>
          </a:xfrm>
          <a:solidFill>
            <a:schemeClr val="bg1"/>
          </a:solidFill>
        </p:grpSpPr>
        <p:sp>
          <p:nvSpPr>
            <p:cNvPr id="178" name="Oval 30">
              <a:extLst>
                <a:ext uri="{FF2B5EF4-FFF2-40B4-BE49-F238E27FC236}">
                  <a16:creationId xmlns:a16="http://schemas.microsoft.com/office/drawing/2014/main" id="{6817066A-175F-B791-7EF1-875DDBCB7566}"/>
                </a:ext>
              </a:extLst>
            </p:cNvPr>
            <p:cNvSpPr/>
            <p:nvPr/>
          </p:nvSpPr>
          <p:spPr>
            <a:xfrm>
              <a:off x="12702240" y="4871900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79" name="Straight Connector 31">
              <a:extLst>
                <a:ext uri="{FF2B5EF4-FFF2-40B4-BE49-F238E27FC236}">
                  <a16:creationId xmlns:a16="http://schemas.microsoft.com/office/drawing/2014/main" id="{746C3D05-78BE-CE6D-38B4-1E1CD32F6A54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1494680" y="3579436"/>
              <a:ext cx="2584927" cy="1"/>
            </a:xfrm>
            <a:prstGeom prst="line">
              <a:avLst/>
            </a:prstGeom>
            <a:grpFill/>
            <a:ln w="28575">
              <a:solidFill>
                <a:srgbClr val="757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Teardrop 29">
              <a:extLst>
                <a:ext uri="{FF2B5EF4-FFF2-40B4-BE49-F238E27FC236}">
                  <a16:creationId xmlns:a16="http://schemas.microsoft.com/office/drawing/2014/main" id="{0688605D-BFA0-5FB8-36CE-D826FD59B579}"/>
                </a:ext>
              </a:extLst>
            </p:cNvPr>
            <p:cNvSpPr/>
            <p:nvPr/>
          </p:nvSpPr>
          <p:spPr>
            <a:xfrm rot="8079188">
              <a:off x="12599489" y="1960835"/>
              <a:ext cx="374177" cy="374177"/>
            </a:xfrm>
            <a:prstGeom prst="teardrop">
              <a:avLst>
                <a:gd name="adj" fmla="val 68560"/>
              </a:avLst>
            </a:prstGeom>
            <a:grpFill/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181" name="Grupo 180">
            <a:extLst>
              <a:ext uri="{FF2B5EF4-FFF2-40B4-BE49-F238E27FC236}">
                <a16:creationId xmlns:a16="http://schemas.microsoft.com/office/drawing/2014/main" id="{AC9A1083-5850-7490-9B79-ADD898DBE0EC}"/>
              </a:ext>
            </a:extLst>
          </p:cNvPr>
          <p:cNvGrpSpPr/>
          <p:nvPr/>
        </p:nvGrpSpPr>
        <p:grpSpPr>
          <a:xfrm rot="10800000">
            <a:off x="7834327" y="2064737"/>
            <a:ext cx="3448485" cy="374177"/>
            <a:chOff x="4154876" y="1399628"/>
            <a:chExt cx="3448485" cy="374177"/>
          </a:xfrm>
        </p:grpSpPr>
        <p:sp>
          <p:nvSpPr>
            <p:cNvPr id="182" name="Teardrop 2">
              <a:extLst>
                <a:ext uri="{FF2B5EF4-FFF2-40B4-BE49-F238E27FC236}">
                  <a16:creationId xmlns:a16="http://schemas.microsoft.com/office/drawing/2014/main" id="{B201EE7C-1C9B-36D0-8C00-1664D0BC4698}"/>
                </a:ext>
              </a:extLst>
            </p:cNvPr>
            <p:cNvSpPr/>
            <p:nvPr/>
          </p:nvSpPr>
          <p:spPr>
            <a:xfrm rot="2700000">
              <a:off x="4154876" y="1399628"/>
              <a:ext cx="374177" cy="374177"/>
            </a:xfrm>
            <a:prstGeom prst="teardrop">
              <a:avLst>
                <a:gd name="adj" fmla="val 73045"/>
              </a:avLst>
            </a:prstGeom>
            <a:solidFill>
              <a:schemeClr val="bg1"/>
            </a:solidFill>
            <a:ln w="19050"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3" name="Oval 3">
              <a:extLst>
                <a:ext uri="{FF2B5EF4-FFF2-40B4-BE49-F238E27FC236}">
                  <a16:creationId xmlns:a16="http://schemas.microsoft.com/office/drawing/2014/main" id="{4E21DC66-ABD9-B99D-439F-F190549B593C}"/>
                </a:ext>
              </a:extLst>
            </p:cNvPr>
            <p:cNvSpPr/>
            <p:nvPr/>
          </p:nvSpPr>
          <p:spPr>
            <a:xfrm rot="16200000">
              <a:off x="7490630" y="1531600"/>
              <a:ext cx="112731" cy="1127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84" name="Straight Connector 5">
              <a:extLst>
                <a:ext uri="{FF2B5EF4-FFF2-40B4-BE49-F238E27FC236}">
                  <a16:creationId xmlns:a16="http://schemas.microsoft.com/office/drawing/2014/main" id="{E0FE32B6-B984-D592-3BE1-7DFE0F745D59}"/>
                </a:ext>
              </a:extLst>
            </p:cNvPr>
            <p:cNvCxnSpPr>
              <a:cxnSpLocks/>
              <a:stCxn id="183" idx="0"/>
            </p:cNvCxnSpPr>
            <p:nvPr/>
          </p:nvCxnSpPr>
          <p:spPr>
            <a:xfrm rot="10800000">
              <a:off x="4533490" y="1585514"/>
              <a:ext cx="2957140" cy="2451"/>
            </a:xfrm>
            <a:prstGeom prst="line">
              <a:avLst/>
            </a:prstGeom>
            <a:ln w="28575">
              <a:solidFill>
                <a:srgbClr val="EB26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5" name="Grupo 184">
            <a:extLst>
              <a:ext uri="{FF2B5EF4-FFF2-40B4-BE49-F238E27FC236}">
                <a16:creationId xmlns:a16="http://schemas.microsoft.com/office/drawing/2014/main" id="{6679D56B-A75A-598D-FE5D-7B46E915DEC7}"/>
              </a:ext>
            </a:extLst>
          </p:cNvPr>
          <p:cNvGrpSpPr/>
          <p:nvPr/>
        </p:nvGrpSpPr>
        <p:grpSpPr>
          <a:xfrm rot="10800000">
            <a:off x="6885746" y="1375922"/>
            <a:ext cx="2795967" cy="374177"/>
            <a:chOff x="4850314" y="1399627"/>
            <a:chExt cx="2795967" cy="374177"/>
          </a:xfrm>
        </p:grpSpPr>
        <p:sp>
          <p:nvSpPr>
            <p:cNvPr id="186" name="Teardrop 2">
              <a:extLst>
                <a:ext uri="{FF2B5EF4-FFF2-40B4-BE49-F238E27FC236}">
                  <a16:creationId xmlns:a16="http://schemas.microsoft.com/office/drawing/2014/main" id="{5374D893-0FF6-0C85-414D-087C103E6264}"/>
                </a:ext>
              </a:extLst>
            </p:cNvPr>
            <p:cNvSpPr/>
            <p:nvPr/>
          </p:nvSpPr>
          <p:spPr>
            <a:xfrm rot="2700000">
              <a:off x="4850314" y="1399627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87" name="Oval 3">
              <a:extLst>
                <a:ext uri="{FF2B5EF4-FFF2-40B4-BE49-F238E27FC236}">
                  <a16:creationId xmlns:a16="http://schemas.microsoft.com/office/drawing/2014/main" id="{41AE50AF-8E47-BBC5-A5E6-EEB54FCFE2DA}"/>
                </a:ext>
              </a:extLst>
            </p:cNvPr>
            <p:cNvSpPr/>
            <p:nvPr/>
          </p:nvSpPr>
          <p:spPr>
            <a:xfrm rot="16200000">
              <a:off x="7477606" y="1501743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88" name="Straight Connector 5">
              <a:extLst>
                <a:ext uri="{FF2B5EF4-FFF2-40B4-BE49-F238E27FC236}">
                  <a16:creationId xmlns:a16="http://schemas.microsoft.com/office/drawing/2014/main" id="{0016F44A-CD28-C951-4EBD-54ACCBA360B5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16104" y="1585514"/>
              <a:ext cx="2261502" cy="1"/>
            </a:xfrm>
            <a:prstGeom prst="line">
              <a:avLst/>
            </a:prstGeom>
            <a:ln w="28575">
              <a:solidFill>
                <a:srgbClr val="EB26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9" name="Grupo 188">
            <a:extLst>
              <a:ext uri="{FF2B5EF4-FFF2-40B4-BE49-F238E27FC236}">
                <a16:creationId xmlns:a16="http://schemas.microsoft.com/office/drawing/2014/main" id="{F867C4D6-1212-EA90-BCA8-743208DD414C}"/>
              </a:ext>
            </a:extLst>
          </p:cNvPr>
          <p:cNvGrpSpPr/>
          <p:nvPr/>
        </p:nvGrpSpPr>
        <p:grpSpPr>
          <a:xfrm rot="10800000">
            <a:off x="9537360" y="3692925"/>
            <a:ext cx="1813617" cy="374177"/>
            <a:chOff x="5832664" y="1399627"/>
            <a:chExt cx="1813617" cy="374177"/>
          </a:xfrm>
        </p:grpSpPr>
        <p:sp>
          <p:nvSpPr>
            <p:cNvPr id="190" name="Teardrop 2">
              <a:extLst>
                <a:ext uri="{FF2B5EF4-FFF2-40B4-BE49-F238E27FC236}">
                  <a16:creationId xmlns:a16="http://schemas.microsoft.com/office/drawing/2014/main" id="{648B2987-0B54-D50C-3D61-D4BF127E8FE7}"/>
                </a:ext>
              </a:extLst>
            </p:cNvPr>
            <p:cNvSpPr/>
            <p:nvPr/>
          </p:nvSpPr>
          <p:spPr>
            <a:xfrm rot="2700000">
              <a:off x="5832664" y="1399627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1" name="Oval 3">
              <a:extLst>
                <a:ext uri="{FF2B5EF4-FFF2-40B4-BE49-F238E27FC236}">
                  <a16:creationId xmlns:a16="http://schemas.microsoft.com/office/drawing/2014/main" id="{12ADAB17-B33A-F067-B160-1DF924A45462}"/>
                </a:ext>
              </a:extLst>
            </p:cNvPr>
            <p:cNvSpPr/>
            <p:nvPr/>
          </p:nvSpPr>
          <p:spPr>
            <a:xfrm rot="16200000">
              <a:off x="7477606" y="1501743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192" name="Straight Connector 5">
              <a:extLst>
                <a:ext uri="{FF2B5EF4-FFF2-40B4-BE49-F238E27FC236}">
                  <a16:creationId xmlns:a16="http://schemas.microsoft.com/office/drawing/2014/main" id="{4752851D-21AC-DE04-743B-02ACA536CA7E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835919" y="944961"/>
              <a:ext cx="1133" cy="1282241"/>
            </a:xfrm>
            <a:prstGeom prst="line">
              <a:avLst/>
            </a:prstGeom>
            <a:ln w="28575">
              <a:solidFill>
                <a:srgbClr val="757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3" name="Grupo 192">
            <a:extLst>
              <a:ext uri="{FF2B5EF4-FFF2-40B4-BE49-F238E27FC236}">
                <a16:creationId xmlns:a16="http://schemas.microsoft.com/office/drawing/2014/main" id="{F9EA91DC-D8C2-3669-CA8A-CB504A5FC341}"/>
              </a:ext>
            </a:extLst>
          </p:cNvPr>
          <p:cNvGrpSpPr/>
          <p:nvPr/>
        </p:nvGrpSpPr>
        <p:grpSpPr>
          <a:xfrm>
            <a:off x="5979777" y="2782091"/>
            <a:ext cx="2404125" cy="1642981"/>
            <a:chOff x="6264419" y="1648757"/>
            <a:chExt cx="2404125" cy="1642981"/>
          </a:xfrm>
        </p:grpSpPr>
        <p:cxnSp>
          <p:nvCxnSpPr>
            <p:cNvPr id="194" name="Conector angular 193">
              <a:extLst>
                <a:ext uri="{FF2B5EF4-FFF2-40B4-BE49-F238E27FC236}">
                  <a16:creationId xmlns:a16="http://schemas.microsoft.com/office/drawing/2014/main" id="{918943C7-266C-7C10-D7B0-841A8DF2043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0703" y="1719133"/>
              <a:ext cx="2019333" cy="1380394"/>
            </a:xfrm>
            <a:prstGeom prst="bentConnector3">
              <a:avLst>
                <a:gd name="adj1" fmla="val 75576"/>
              </a:avLst>
            </a:prstGeom>
            <a:ln w="28575">
              <a:solidFill>
                <a:srgbClr val="E0E0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5" name="Oval 26">
              <a:extLst>
                <a:ext uri="{FF2B5EF4-FFF2-40B4-BE49-F238E27FC236}">
                  <a16:creationId xmlns:a16="http://schemas.microsoft.com/office/drawing/2014/main" id="{9D501613-FA17-33DD-7F82-2E17CDEB294F}"/>
                </a:ext>
              </a:extLst>
            </p:cNvPr>
            <p:cNvSpPr/>
            <p:nvPr/>
          </p:nvSpPr>
          <p:spPr>
            <a:xfrm rot="16200000">
              <a:off x="8561839" y="1648757"/>
              <a:ext cx="106705" cy="10670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6" name="Teardrop 25">
              <a:extLst>
                <a:ext uri="{FF2B5EF4-FFF2-40B4-BE49-F238E27FC236}">
                  <a16:creationId xmlns:a16="http://schemas.microsoft.com/office/drawing/2014/main" id="{6A396372-5D9A-37B0-3FDF-7D48A89E932C}"/>
                </a:ext>
              </a:extLst>
            </p:cNvPr>
            <p:cNvSpPr/>
            <p:nvPr/>
          </p:nvSpPr>
          <p:spPr>
            <a:xfrm rot="2679188">
              <a:off x="6264419" y="2917561"/>
              <a:ext cx="374177" cy="374177"/>
            </a:xfrm>
            <a:prstGeom prst="teardrop">
              <a:avLst>
                <a:gd name="adj" fmla="val 68475"/>
              </a:avLst>
            </a:prstGeom>
            <a:solidFill>
              <a:schemeClr val="bg1"/>
            </a:solidFill>
            <a:ln w="19050"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197" name="Marcador de texto 100">
            <a:extLst>
              <a:ext uri="{FF2B5EF4-FFF2-40B4-BE49-F238E27FC236}">
                <a16:creationId xmlns:a16="http://schemas.microsoft.com/office/drawing/2014/main" id="{329C0FB6-24A2-B714-3B7C-9F758641F609}"/>
              </a:ext>
            </a:extLst>
          </p:cNvPr>
          <p:cNvSpPr txBox="1">
            <a:spLocks/>
          </p:cNvSpPr>
          <p:nvPr/>
        </p:nvSpPr>
        <p:spPr>
          <a:xfrm>
            <a:off x="9821373" y="4473758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98" name="Marcador de texto 100">
            <a:extLst>
              <a:ext uri="{FF2B5EF4-FFF2-40B4-BE49-F238E27FC236}">
                <a16:creationId xmlns:a16="http://schemas.microsoft.com/office/drawing/2014/main" id="{9EC4A244-7887-3195-AD23-D09D6D0D8CE3}"/>
              </a:ext>
            </a:extLst>
          </p:cNvPr>
          <p:cNvSpPr txBox="1">
            <a:spLocks/>
          </p:cNvSpPr>
          <p:nvPr/>
        </p:nvSpPr>
        <p:spPr>
          <a:xfrm>
            <a:off x="4104665" y="5739917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199" name="Marcador de texto 100">
            <a:extLst>
              <a:ext uri="{FF2B5EF4-FFF2-40B4-BE49-F238E27FC236}">
                <a16:creationId xmlns:a16="http://schemas.microsoft.com/office/drawing/2014/main" id="{E0726D0C-5332-71FE-028D-CB722D3569FD}"/>
              </a:ext>
            </a:extLst>
          </p:cNvPr>
          <p:cNvSpPr txBox="1">
            <a:spLocks/>
          </p:cNvSpPr>
          <p:nvPr/>
        </p:nvSpPr>
        <p:spPr>
          <a:xfrm>
            <a:off x="3974724" y="4402006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00" name="Marcador de texto 100">
            <a:extLst>
              <a:ext uri="{FF2B5EF4-FFF2-40B4-BE49-F238E27FC236}">
                <a16:creationId xmlns:a16="http://schemas.microsoft.com/office/drawing/2014/main" id="{21BF43C4-B069-6736-E282-AD4A62A22673}"/>
              </a:ext>
            </a:extLst>
          </p:cNvPr>
          <p:cNvSpPr txBox="1">
            <a:spLocks/>
          </p:cNvSpPr>
          <p:nvPr/>
        </p:nvSpPr>
        <p:spPr>
          <a:xfrm>
            <a:off x="7513438" y="1109132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01" name="Marcador de texto 87">
            <a:extLst>
              <a:ext uri="{FF2B5EF4-FFF2-40B4-BE49-F238E27FC236}">
                <a16:creationId xmlns:a16="http://schemas.microsoft.com/office/drawing/2014/main" id="{D0366D7E-7278-CE1F-F887-6343948B024E}"/>
              </a:ext>
            </a:extLst>
          </p:cNvPr>
          <p:cNvSpPr txBox="1">
            <a:spLocks/>
          </p:cNvSpPr>
          <p:nvPr/>
        </p:nvSpPr>
        <p:spPr>
          <a:xfrm>
            <a:off x="10337163" y="2417334"/>
            <a:ext cx="1432057" cy="27218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B262C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2" name="Marcador de texto 87">
            <a:extLst>
              <a:ext uri="{FF2B5EF4-FFF2-40B4-BE49-F238E27FC236}">
                <a16:creationId xmlns:a16="http://schemas.microsoft.com/office/drawing/2014/main" id="{52159842-543F-976B-B010-A45E8C30E355}"/>
              </a:ext>
            </a:extLst>
          </p:cNvPr>
          <p:cNvSpPr txBox="1">
            <a:spLocks/>
          </p:cNvSpPr>
          <p:nvPr/>
        </p:nvSpPr>
        <p:spPr>
          <a:xfrm>
            <a:off x="4374380" y="1419350"/>
            <a:ext cx="1432057" cy="2657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3" name="Marcador de texto 87">
            <a:extLst>
              <a:ext uri="{FF2B5EF4-FFF2-40B4-BE49-F238E27FC236}">
                <a16:creationId xmlns:a16="http://schemas.microsoft.com/office/drawing/2014/main" id="{0F23CD70-C652-BA9F-3076-49D7AF478A84}"/>
              </a:ext>
            </a:extLst>
          </p:cNvPr>
          <p:cNvSpPr txBox="1">
            <a:spLocks/>
          </p:cNvSpPr>
          <p:nvPr/>
        </p:nvSpPr>
        <p:spPr>
          <a:xfrm>
            <a:off x="9819216" y="4204113"/>
            <a:ext cx="1432057" cy="25958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4" name="Marcador de texto 87">
            <a:extLst>
              <a:ext uri="{FF2B5EF4-FFF2-40B4-BE49-F238E27FC236}">
                <a16:creationId xmlns:a16="http://schemas.microsoft.com/office/drawing/2014/main" id="{6FF2C199-BC2F-F432-13E4-C5E448C4B936}"/>
              </a:ext>
            </a:extLst>
          </p:cNvPr>
          <p:cNvSpPr txBox="1">
            <a:spLocks/>
          </p:cNvSpPr>
          <p:nvPr/>
        </p:nvSpPr>
        <p:spPr>
          <a:xfrm>
            <a:off x="4101247" y="5451023"/>
            <a:ext cx="1432057" cy="2743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5" name="Marcador de texto 87">
            <a:extLst>
              <a:ext uri="{FF2B5EF4-FFF2-40B4-BE49-F238E27FC236}">
                <a16:creationId xmlns:a16="http://schemas.microsoft.com/office/drawing/2014/main" id="{66676894-CDE3-DA3F-CEF2-92CE7606391F}"/>
              </a:ext>
            </a:extLst>
          </p:cNvPr>
          <p:cNvSpPr txBox="1">
            <a:spLocks/>
          </p:cNvSpPr>
          <p:nvPr/>
        </p:nvSpPr>
        <p:spPr>
          <a:xfrm>
            <a:off x="3970619" y="4126923"/>
            <a:ext cx="1399169" cy="26618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6" name="Marcador de texto 87">
            <a:extLst>
              <a:ext uri="{FF2B5EF4-FFF2-40B4-BE49-F238E27FC236}">
                <a16:creationId xmlns:a16="http://schemas.microsoft.com/office/drawing/2014/main" id="{DA15FC45-C13F-F760-800F-075C8CF8A842}"/>
              </a:ext>
            </a:extLst>
          </p:cNvPr>
          <p:cNvSpPr txBox="1">
            <a:spLocks/>
          </p:cNvSpPr>
          <p:nvPr/>
        </p:nvSpPr>
        <p:spPr>
          <a:xfrm>
            <a:off x="7508552" y="819645"/>
            <a:ext cx="1432057" cy="2635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B262C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07" name="Marcador de texto 100">
            <a:extLst>
              <a:ext uri="{FF2B5EF4-FFF2-40B4-BE49-F238E27FC236}">
                <a16:creationId xmlns:a16="http://schemas.microsoft.com/office/drawing/2014/main" id="{7E3EF5D1-3C95-E799-6EAE-04231CFBE317}"/>
              </a:ext>
            </a:extLst>
          </p:cNvPr>
          <p:cNvSpPr txBox="1">
            <a:spLocks/>
          </p:cNvSpPr>
          <p:nvPr/>
        </p:nvSpPr>
        <p:spPr>
          <a:xfrm>
            <a:off x="4378353" y="1712033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08" name="Marcador de texto 100">
            <a:extLst>
              <a:ext uri="{FF2B5EF4-FFF2-40B4-BE49-F238E27FC236}">
                <a16:creationId xmlns:a16="http://schemas.microsoft.com/office/drawing/2014/main" id="{20A3BE0F-A07B-9EFC-C74F-60AC1E57C53C}"/>
              </a:ext>
            </a:extLst>
          </p:cNvPr>
          <p:cNvSpPr txBox="1">
            <a:spLocks/>
          </p:cNvSpPr>
          <p:nvPr/>
        </p:nvSpPr>
        <p:spPr>
          <a:xfrm>
            <a:off x="10338028" y="2706936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209" name="Marcador de texto 87">
            <a:extLst>
              <a:ext uri="{FF2B5EF4-FFF2-40B4-BE49-F238E27FC236}">
                <a16:creationId xmlns:a16="http://schemas.microsoft.com/office/drawing/2014/main" id="{773FD051-1C1F-C880-AA0F-4C345FED3A07}"/>
              </a:ext>
            </a:extLst>
          </p:cNvPr>
          <p:cNvSpPr txBox="1">
            <a:spLocks/>
          </p:cNvSpPr>
          <p:nvPr/>
        </p:nvSpPr>
        <p:spPr>
          <a:xfrm>
            <a:off x="4948538" y="2812215"/>
            <a:ext cx="1432057" cy="2657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210" name="Marcador de texto 100">
            <a:extLst>
              <a:ext uri="{FF2B5EF4-FFF2-40B4-BE49-F238E27FC236}">
                <a16:creationId xmlns:a16="http://schemas.microsoft.com/office/drawing/2014/main" id="{EF5ECDB4-2335-D1B0-D10F-5BD502038BAF}"/>
              </a:ext>
            </a:extLst>
          </p:cNvPr>
          <p:cNvSpPr txBox="1">
            <a:spLocks/>
          </p:cNvSpPr>
          <p:nvPr/>
        </p:nvSpPr>
        <p:spPr>
          <a:xfrm>
            <a:off x="4952511" y="3104898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504424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5E5F6EA5-605D-925D-3A96-33884C9ABC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DEC025C-96C2-A4AE-F876-74327004590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91A64F-0224-56DF-BAD4-F201B58965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100">
            <a:extLst>
              <a:ext uri="{FF2B5EF4-FFF2-40B4-BE49-F238E27FC236}">
                <a16:creationId xmlns:a16="http://schemas.microsoft.com/office/drawing/2014/main" id="{78C1F279-C18B-A54C-8D4E-198A7D336802}"/>
              </a:ext>
            </a:extLst>
          </p:cNvPr>
          <p:cNvSpPr txBox="1">
            <a:spLocks/>
          </p:cNvSpPr>
          <p:nvPr/>
        </p:nvSpPr>
        <p:spPr>
          <a:xfrm>
            <a:off x="9821373" y="4473758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 texto aquí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6" name="Marcador de texto 100">
            <a:extLst>
              <a:ext uri="{FF2B5EF4-FFF2-40B4-BE49-F238E27FC236}">
                <a16:creationId xmlns:a16="http://schemas.microsoft.com/office/drawing/2014/main" id="{EFAA6512-045F-A35D-75EF-2F9E01793510}"/>
              </a:ext>
            </a:extLst>
          </p:cNvPr>
          <p:cNvSpPr txBox="1">
            <a:spLocks/>
          </p:cNvSpPr>
          <p:nvPr/>
        </p:nvSpPr>
        <p:spPr>
          <a:xfrm>
            <a:off x="4104665" y="5739917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" name="Marcador de texto 100">
            <a:extLst>
              <a:ext uri="{FF2B5EF4-FFF2-40B4-BE49-F238E27FC236}">
                <a16:creationId xmlns:a16="http://schemas.microsoft.com/office/drawing/2014/main" id="{02604FA5-2991-922D-6650-1DFC32193C33}"/>
              </a:ext>
            </a:extLst>
          </p:cNvPr>
          <p:cNvSpPr txBox="1">
            <a:spLocks/>
          </p:cNvSpPr>
          <p:nvPr/>
        </p:nvSpPr>
        <p:spPr>
          <a:xfrm>
            <a:off x="3974724" y="4402006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8" name="Marcador de texto 100">
            <a:extLst>
              <a:ext uri="{FF2B5EF4-FFF2-40B4-BE49-F238E27FC236}">
                <a16:creationId xmlns:a16="http://schemas.microsoft.com/office/drawing/2014/main" id="{6177E0DD-5317-8431-C5A6-B8043EAD3185}"/>
              </a:ext>
            </a:extLst>
          </p:cNvPr>
          <p:cNvSpPr txBox="1">
            <a:spLocks/>
          </p:cNvSpPr>
          <p:nvPr/>
        </p:nvSpPr>
        <p:spPr>
          <a:xfrm>
            <a:off x="7513438" y="1109132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9" name="Marcador de texto 87">
            <a:extLst>
              <a:ext uri="{FF2B5EF4-FFF2-40B4-BE49-F238E27FC236}">
                <a16:creationId xmlns:a16="http://schemas.microsoft.com/office/drawing/2014/main" id="{C85223B9-7DF5-9E29-D038-E6A3BCBE950F}"/>
              </a:ext>
            </a:extLst>
          </p:cNvPr>
          <p:cNvSpPr txBox="1">
            <a:spLocks/>
          </p:cNvSpPr>
          <p:nvPr/>
        </p:nvSpPr>
        <p:spPr>
          <a:xfrm>
            <a:off x="10337163" y="2417334"/>
            <a:ext cx="1432057" cy="272188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B262C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10" name="Marcador de texto 87">
            <a:extLst>
              <a:ext uri="{FF2B5EF4-FFF2-40B4-BE49-F238E27FC236}">
                <a16:creationId xmlns:a16="http://schemas.microsoft.com/office/drawing/2014/main" id="{E232C291-88EE-8B95-D7F4-B784806B6536}"/>
              </a:ext>
            </a:extLst>
          </p:cNvPr>
          <p:cNvSpPr txBox="1">
            <a:spLocks/>
          </p:cNvSpPr>
          <p:nvPr/>
        </p:nvSpPr>
        <p:spPr>
          <a:xfrm>
            <a:off x="4374380" y="1419350"/>
            <a:ext cx="1432057" cy="2657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11" name="Marcador de texto 87">
            <a:extLst>
              <a:ext uri="{FF2B5EF4-FFF2-40B4-BE49-F238E27FC236}">
                <a16:creationId xmlns:a16="http://schemas.microsoft.com/office/drawing/2014/main" id="{CAA90597-364F-24A8-43E6-DFFC08037744}"/>
              </a:ext>
            </a:extLst>
          </p:cNvPr>
          <p:cNvSpPr txBox="1">
            <a:spLocks/>
          </p:cNvSpPr>
          <p:nvPr/>
        </p:nvSpPr>
        <p:spPr>
          <a:xfrm>
            <a:off x="9819216" y="4204113"/>
            <a:ext cx="1432057" cy="259581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12" name="Marcador de texto 87">
            <a:extLst>
              <a:ext uri="{FF2B5EF4-FFF2-40B4-BE49-F238E27FC236}">
                <a16:creationId xmlns:a16="http://schemas.microsoft.com/office/drawing/2014/main" id="{146EEF4B-9B8F-B95E-ACFD-1011D7F5DFD7}"/>
              </a:ext>
            </a:extLst>
          </p:cNvPr>
          <p:cNvSpPr txBox="1">
            <a:spLocks/>
          </p:cNvSpPr>
          <p:nvPr/>
        </p:nvSpPr>
        <p:spPr>
          <a:xfrm>
            <a:off x="4101247" y="5451023"/>
            <a:ext cx="1432057" cy="2743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grpSp>
        <p:nvGrpSpPr>
          <p:cNvPr id="13" name="Group 14">
            <a:extLst>
              <a:ext uri="{FF2B5EF4-FFF2-40B4-BE49-F238E27FC236}">
                <a16:creationId xmlns:a16="http://schemas.microsoft.com/office/drawing/2014/main" id="{D682672C-0A0E-68B8-7BD2-F79215D75C20}"/>
              </a:ext>
            </a:extLst>
          </p:cNvPr>
          <p:cNvGrpSpPr>
            <a:grpSpLocks noChangeAspect="1"/>
          </p:cNvGrpSpPr>
          <p:nvPr/>
        </p:nvGrpSpPr>
        <p:grpSpPr>
          <a:xfrm>
            <a:off x="6244202" y="1206220"/>
            <a:ext cx="4012643" cy="4928062"/>
            <a:chOff x="1565275" y="4848225"/>
            <a:chExt cx="1760538" cy="2162175"/>
          </a:xfrm>
        </p:grpSpPr>
        <p:grpSp>
          <p:nvGrpSpPr>
            <p:cNvPr id="14" name="South America - Continent">
              <a:extLst>
                <a:ext uri="{FF2B5EF4-FFF2-40B4-BE49-F238E27FC236}">
                  <a16:creationId xmlns:a16="http://schemas.microsoft.com/office/drawing/2014/main" id="{9F651B6C-0129-0DAE-862B-CEF9A3E133D2}"/>
                </a:ext>
              </a:extLst>
            </p:cNvPr>
            <p:cNvGrpSpPr/>
            <p:nvPr/>
          </p:nvGrpSpPr>
          <p:grpSpPr>
            <a:xfrm>
              <a:off x="2328863" y="5316538"/>
              <a:ext cx="996950" cy="1693862"/>
              <a:chOff x="3040063" y="5245100"/>
              <a:chExt cx="996950" cy="1693862"/>
            </a:xfrm>
          </p:grpSpPr>
          <p:sp>
            <p:nvSpPr>
              <p:cNvPr id="26" name="Chile">
                <a:extLst>
                  <a:ext uri="{FF2B5EF4-FFF2-40B4-BE49-F238E27FC236}">
                    <a16:creationId xmlns:a16="http://schemas.microsoft.com/office/drawing/2014/main" id="{189E4AC8-90F2-990C-343C-429B44AA3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62300" y="5888037"/>
                <a:ext cx="179388" cy="984250"/>
              </a:xfrm>
              <a:custGeom>
                <a:avLst/>
                <a:gdLst/>
                <a:ahLst/>
                <a:cxnLst>
                  <a:cxn ang="0">
                    <a:pos x="244" y="0"/>
                  </a:cxn>
                  <a:cxn ang="0">
                    <a:pos x="272" y="108"/>
                  </a:cxn>
                  <a:cxn ang="0">
                    <a:pos x="339" y="226"/>
                  </a:cxn>
                  <a:cxn ang="0">
                    <a:pos x="289" y="304"/>
                  </a:cxn>
                  <a:cxn ang="0">
                    <a:pos x="244" y="467"/>
                  </a:cxn>
                  <a:cxn ang="0">
                    <a:pos x="230" y="731"/>
                  </a:cxn>
                  <a:cxn ang="0">
                    <a:pos x="205" y="841"/>
                  </a:cxn>
                  <a:cxn ang="0">
                    <a:pos x="185" y="963"/>
                  </a:cxn>
                  <a:cxn ang="0">
                    <a:pos x="154" y="1143"/>
                  </a:cxn>
                  <a:cxn ang="0">
                    <a:pos x="151" y="1277"/>
                  </a:cxn>
                  <a:cxn ang="0">
                    <a:pos x="169" y="1300"/>
                  </a:cxn>
                  <a:cxn ang="0">
                    <a:pos x="168" y="1316"/>
                  </a:cxn>
                  <a:cxn ang="0">
                    <a:pos x="130" y="1468"/>
                  </a:cxn>
                  <a:cxn ang="0">
                    <a:pos x="94" y="1598"/>
                  </a:cxn>
                  <a:cxn ang="0">
                    <a:pos x="92" y="1656"/>
                  </a:cxn>
                  <a:cxn ang="0">
                    <a:pos x="134" y="1709"/>
                  </a:cxn>
                  <a:cxn ang="0">
                    <a:pos x="237" y="1743"/>
                  </a:cxn>
                  <a:cxn ang="0">
                    <a:pos x="289" y="1758"/>
                  </a:cxn>
                  <a:cxn ang="0">
                    <a:pos x="245" y="1768"/>
                  </a:cxn>
                  <a:cxn ang="0">
                    <a:pos x="189" y="1852"/>
                  </a:cxn>
                  <a:cxn ang="0">
                    <a:pos x="137" y="1834"/>
                  </a:cxn>
                  <a:cxn ang="0">
                    <a:pos x="185" y="1793"/>
                  </a:cxn>
                  <a:cxn ang="0">
                    <a:pos x="126" y="1834"/>
                  </a:cxn>
                  <a:cxn ang="0">
                    <a:pos x="87" y="1782"/>
                  </a:cxn>
                  <a:cxn ang="0">
                    <a:pos x="59" y="1750"/>
                  </a:cxn>
                  <a:cxn ang="0">
                    <a:pos x="27" y="1754"/>
                  </a:cxn>
                  <a:cxn ang="0">
                    <a:pos x="53" y="1729"/>
                  </a:cxn>
                  <a:cxn ang="0">
                    <a:pos x="53" y="1674"/>
                  </a:cxn>
                  <a:cxn ang="0">
                    <a:pos x="11" y="1709"/>
                  </a:cxn>
                  <a:cxn ang="0">
                    <a:pos x="46" y="1656"/>
                  </a:cxn>
                  <a:cxn ang="0">
                    <a:pos x="11" y="1656"/>
                  </a:cxn>
                  <a:cxn ang="0">
                    <a:pos x="8" y="1600"/>
                  </a:cxn>
                  <a:cxn ang="0">
                    <a:pos x="11" y="1476"/>
                  </a:cxn>
                  <a:cxn ang="0">
                    <a:pos x="46" y="1507"/>
                  </a:cxn>
                  <a:cxn ang="0">
                    <a:pos x="27" y="1406"/>
                  </a:cxn>
                  <a:cxn ang="0">
                    <a:pos x="8" y="1401"/>
                  </a:cxn>
                  <a:cxn ang="0">
                    <a:pos x="27" y="1364"/>
                  </a:cxn>
                  <a:cxn ang="0">
                    <a:pos x="46" y="1288"/>
                  </a:cxn>
                  <a:cxn ang="0">
                    <a:pos x="87" y="1263"/>
                  </a:cxn>
                  <a:cxn ang="0">
                    <a:pos x="85" y="1339"/>
                  </a:cxn>
                  <a:cxn ang="0">
                    <a:pos x="118" y="1145"/>
                  </a:cxn>
                  <a:cxn ang="0">
                    <a:pos x="105" y="1119"/>
                  </a:cxn>
                  <a:cxn ang="0">
                    <a:pos x="76" y="1112"/>
                  </a:cxn>
                  <a:cxn ang="0">
                    <a:pos x="97" y="1011"/>
                  </a:cxn>
                  <a:cxn ang="0">
                    <a:pos x="87" y="893"/>
                  </a:cxn>
                  <a:cxn ang="0">
                    <a:pos x="172" y="663"/>
                  </a:cxn>
                  <a:cxn ang="0">
                    <a:pos x="178" y="547"/>
                  </a:cxn>
                  <a:cxn ang="0">
                    <a:pos x="205" y="380"/>
                  </a:cxn>
                  <a:cxn ang="0">
                    <a:pos x="227" y="167"/>
                  </a:cxn>
                </a:cxnLst>
                <a:rect l="0" t="0" r="r" b="b"/>
                <a:pathLst>
                  <a:path w="339" h="1860">
                    <a:moveTo>
                      <a:pt x="205" y="27"/>
                    </a:moveTo>
                    <a:lnTo>
                      <a:pt x="244" y="0"/>
                    </a:lnTo>
                    <a:lnTo>
                      <a:pt x="280" y="69"/>
                    </a:lnTo>
                    <a:lnTo>
                      <a:pt x="272" y="108"/>
                    </a:lnTo>
                    <a:lnTo>
                      <a:pt x="311" y="226"/>
                    </a:lnTo>
                    <a:lnTo>
                      <a:pt x="339" y="226"/>
                    </a:lnTo>
                    <a:lnTo>
                      <a:pt x="332" y="279"/>
                    </a:lnTo>
                    <a:lnTo>
                      <a:pt x="289" y="304"/>
                    </a:lnTo>
                    <a:lnTo>
                      <a:pt x="296" y="394"/>
                    </a:lnTo>
                    <a:lnTo>
                      <a:pt x="244" y="467"/>
                    </a:lnTo>
                    <a:lnTo>
                      <a:pt x="205" y="607"/>
                    </a:lnTo>
                    <a:lnTo>
                      <a:pt x="230" y="731"/>
                    </a:lnTo>
                    <a:lnTo>
                      <a:pt x="205" y="801"/>
                    </a:lnTo>
                    <a:lnTo>
                      <a:pt x="205" y="841"/>
                    </a:lnTo>
                    <a:lnTo>
                      <a:pt x="181" y="876"/>
                    </a:lnTo>
                    <a:lnTo>
                      <a:pt x="185" y="963"/>
                    </a:lnTo>
                    <a:lnTo>
                      <a:pt x="160" y="1035"/>
                    </a:lnTo>
                    <a:lnTo>
                      <a:pt x="154" y="1143"/>
                    </a:lnTo>
                    <a:lnTo>
                      <a:pt x="143" y="1178"/>
                    </a:lnTo>
                    <a:lnTo>
                      <a:pt x="151" y="1277"/>
                    </a:lnTo>
                    <a:lnTo>
                      <a:pt x="168" y="1280"/>
                    </a:lnTo>
                    <a:lnTo>
                      <a:pt x="169" y="1300"/>
                    </a:lnTo>
                    <a:lnTo>
                      <a:pt x="154" y="1300"/>
                    </a:lnTo>
                    <a:lnTo>
                      <a:pt x="168" y="1316"/>
                    </a:lnTo>
                    <a:lnTo>
                      <a:pt x="160" y="1409"/>
                    </a:lnTo>
                    <a:lnTo>
                      <a:pt x="130" y="1468"/>
                    </a:lnTo>
                    <a:lnTo>
                      <a:pt x="130" y="1507"/>
                    </a:lnTo>
                    <a:lnTo>
                      <a:pt x="94" y="1598"/>
                    </a:lnTo>
                    <a:lnTo>
                      <a:pt x="92" y="1639"/>
                    </a:lnTo>
                    <a:lnTo>
                      <a:pt x="92" y="1656"/>
                    </a:lnTo>
                    <a:lnTo>
                      <a:pt x="130" y="1653"/>
                    </a:lnTo>
                    <a:lnTo>
                      <a:pt x="134" y="1709"/>
                    </a:lnTo>
                    <a:lnTo>
                      <a:pt x="151" y="1741"/>
                    </a:lnTo>
                    <a:lnTo>
                      <a:pt x="237" y="1743"/>
                    </a:lnTo>
                    <a:lnTo>
                      <a:pt x="289" y="1754"/>
                    </a:lnTo>
                    <a:lnTo>
                      <a:pt x="289" y="1758"/>
                    </a:lnTo>
                    <a:lnTo>
                      <a:pt x="248" y="1754"/>
                    </a:lnTo>
                    <a:lnTo>
                      <a:pt x="245" y="1768"/>
                    </a:lnTo>
                    <a:lnTo>
                      <a:pt x="198" y="1785"/>
                    </a:lnTo>
                    <a:lnTo>
                      <a:pt x="189" y="1852"/>
                    </a:lnTo>
                    <a:lnTo>
                      <a:pt x="178" y="1860"/>
                    </a:lnTo>
                    <a:lnTo>
                      <a:pt x="137" y="1834"/>
                    </a:lnTo>
                    <a:lnTo>
                      <a:pt x="172" y="1813"/>
                    </a:lnTo>
                    <a:lnTo>
                      <a:pt x="185" y="1793"/>
                    </a:lnTo>
                    <a:lnTo>
                      <a:pt x="168" y="1785"/>
                    </a:lnTo>
                    <a:lnTo>
                      <a:pt x="126" y="1834"/>
                    </a:lnTo>
                    <a:lnTo>
                      <a:pt x="87" y="1799"/>
                    </a:lnTo>
                    <a:lnTo>
                      <a:pt x="87" y="1782"/>
                    </a:lnTo>
                    <a:lnTo>
                      <a:pt x="67" y="1776"/>
                    </a:lnTo>
                    <a:lnTo>
                      <a:pt x="59" y="1750"/>
                    </a:lnTo>
                    <a:lnTo>
                      <a:pt x="46" y="1766"/>
                    </a:lnTo>
                    <a:lnTo>
                      <a:pt x="27" y="1754"/>
                    </a:lnTo>
                    <a:lnTo>
                      <a:pt x="27" y="1723"/>
                    </a:lnTo>
                    <a:lnTo>
                      <a:pt x="53" y="1729"/>
                    </a:lnTo>
                    <a:lnTo>
                      <a:pt x="59" y="1701"/>
                    </a:lnTo>
                    <a:lnTo>
                      <a:pt x="53" y="1674"/>
                    </a:lnTo>
                    <a:lnTo>
                      <a:pt x="46" y="1698"/>
                    </a:lnTo>
                    <a:lnTo>
                      <a:pt x="11" y="1709"/>
                    </a:lnTo>
                    <a:lnTo>
                      <a:pt x="34" y="1653"/>
                    </a:lnTo>
                    <a:lnTo>
                      <a:pt x="46" y="1656"/>
                    </a:lnTo>
                    <a:lnTo>
                      <a:pt x="46" y="1608"/>
                    </a:lnTo>
                    <a:lnTo>
                      <a:pt x="11" y="1656"/>
                    </a:lnTo>
                    <a:lnTo>
                      <a:pt x="27" y="1602"/>
                    </a:lnTo>
                    <a:lnTo>
                      <a:pt x="8" y="1600"/>
                    </a:lnTo>
                    <a:lnTo>
                      <a:pt x="0" y="1558"/>
                    </a:lnTo>
                    <a:lnTo>
                      <a:pt x="11" y="1476"/>
                    </a:lnTo>
                    <a:lnTo>
                      <a:pt x="27" y="1472"/>
                    </a:lnTo>
                    <a:lnTo>
                      <a:pt x="46" y="1507"/>
                    </a:lnTo>
                    <a:lnTo>
                      <a:pt x="67" y="1420"/>
                    </a:lnTo>
                    <a:lnTo>
                      <a:pt x="27" y="1406"/>
                    </a:lnTo>
                    <a:lnTo>
                      <a:pt x="8" y="1422"/>
                    </a:lnTo>
                    <a:lnTo>
                      <a:pt x="8" y="1401"/>
                    </a:lnTo>
                    <a:lnTo>
                      <a:pt x="35" y="1378"/>
                    </a:lnTo>
                    <a:lnTo>
                      <a:pt x="27" y="1364"/>
                    </a:lnTo>
                    <a:lnTo>
                      <a:pt x="46" y="1361"/>
                    </a:lnTo>
                    <a:lnTo>
                      <a:pt x="46" y="1288"/>
                    </a:lnTo>
                    <a:lnTo>
                      <a:pt x="76" y="1246"/>
                    </a:lnTo>
                    <a:lnTo>
                      <a:pt x="87" y="1263"/>
                    </a:lnTo>
                    <a:lnTo>
                      <a:pt x="76" y="1311"/>
                    </a:lnTo>
                    <a:lnTo>
                      <a:pt x="85" y="1339"/>
                    </a:lnTo>
                    <a:lnTo>
                      <a:pt x="126" y="1154"/>
                    </a:lnTo>
                    <a:lnTo>
                      <a:pt x="118" y="1145"/>
                    </a:lnTo>
                    <a:lnTo>
                      <a:pt x="126" y="1127"/>
                    </a:lnTo>
                    <a:lnTo>
                      <a:pt x="105" y="1119"/>
                    </a:lnTo>
                    <a:lnTo>
                      <a:pt x="101" y="1136"/>
                    </a:lnTo>
                    <a:lnTo>
                      <a:pt x="76" y="1112"/>
                    </a:lnTo>
                    <a:lnTo>
                      <a:pt x="78" y="1039"/>
                    </a:lnTo>
                    <a:lnTo>
                      <a:pt x="97" y="1011"/>
                    </a:lnTo>
                    <a:lnTo>
                      <a:pt x="78" y="918"/>
                    </a:lnTo>
                    <a:lnTo>
                      <a:pt x="87" y="893"/>
                    </a:lnTo>
                    <a:lnTo>
                      <a:pt x="102" y="893"/>
                    </a:lnTo>
                    <a:lnTo>
                      <a:pt x="172" y="663"/>
                    </a:lnTo>
                    <a:lnTo>
                      <a:pt x="161" y="581"/>
                    </a:lnTo>
                    <a:lnTo>
                      <a:pt x="178" y="547"/>
                    </a:lnTo>
                    <a:lnTo>
                      <a:pt x="168" y="498"/>
                    </a:lnTo>
                    <a:lnTo>
                      <a:pt x="205" y="380"/>
                    </a:lnTo>
                    <a:lnTo>
                      <a:pt x="205" y="234"/>
                    </a:lnTo>
                    <a:lnTo>
                      <a:pt x="227" y="167"/>
                    </a:lnTo>
                    <a:lnTo>
                      <a:pt x="205" y="2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Colombia">
                <a:extLst>
                  <a:ext uri="{FF2B5EF4-FFF2-40B4-BE49-F238E27FC236}">
                    <a16:creationId xmlns:a16="http://schemas.microsoft.com/office/drawing/2014/main" id="{73B64AB5-A220-E6CF-5E52-BFF8A18FF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90863" y="5245100"/>
                <a:ext cx="247650" cy="352425"/>
              </a:xfrm>
              <a:custGeom>
                <a:avLst/>
                <a:gdLst/>
                <a:ahLst/>
                <a:cxnLst>
                  <a:cxn ang="0">
                    <a:pos x="362" y="667"/>
                  </a:cxn>
                  <a:cxn ang="0">
                    <a:pos x="383" y="555"/>
                  </a:cxn>
                  <a:cxn ang="0">
                    <a:pos x="362" y="485"/>
                  </a:cxn>
                  <a:cxn ang="0">
                    <a:pos x="396" y="476"/>
                  </a:cxn>
                  <a:cxn ang="0">
                    <a:pos x="365" y="457"/>
                  </a:cxn>
                  <a:cxn ang="0">
                    <a:pos x="372" y="433"/>
                  </a:cxn>
                  <a:cxn ang="0">
                    <a:pos x="463" y="420"/>
                  </a:cxn>
                  <a:cxn ang="0">
                    <a:pos x="467" y="420"/>
                  </a:cxn>
                  <a:cxn ang="0">
                    <a:pos x="456" y="383"/>
                  </a:cxn>
                  <a:cxn ang="0">
                    <a:pos x="467" y="367"/>
                  </a:cxn>
                  <a:cxn ang="0">
                    <a:pos x="446" y="315"/>
                  </a:cxn>
                  <a:cxn ang="0">
                    <a:pos x="463" y="255"/>
                  </a:cxn>
                  <a:cxn ang="0">
                    <a:pos x="391" y="255"/>
                  </a:cxn>
                  <a:cxn ang="0">
                    <a:pos x="356" y="223"/>
                  </a:cxn>
                  <a:cxn ang="0">
                    <a:pos x="288" y="216"/>
                  </a:cxn>
                  <a:cxn ang="0">
                    <a:pos x="265" y="205"/>
                  </a:cxn>
                  <a:cxn ang="0">
                    <a:pos x="265" y="174"/>
                  </a:cxn>
                  <a:cxn ang="0">
                    <a:pos x="232" y="123"/>
                  </a:cxn>
                  <a:cxn ang="0">
                    <a:pos x="261" y="56"/>
                  </a:cxn>
                  <a:cxn ang="0">
                    <a:pos x="286" y="39"/>
                  </a:cxn>
                  <a:cxn ang="0">
                    <a:pos x="286" y="36"/>
                  </a:cxn>
                  <a:cxn ang="0">
                    <a:pos x="316" y="14"/>
                  </a:cxn>
                  <a:cxn ang="0">
                    <a:pos x="296" y="0"/>
                  </a:cxn>
                  <a:cxn ang="0">
                    <a:pos x="222" y="53"/>
                  </a:cxn>
                  <a:cxn ang="0">
                    <a:pos x="152" y="64"/>
                  </a:cxn>
                  <a:cxn ang="0">
                    <a:pos x="135" y="115"/>
                  </a:cxn>
                  <a:cxn ang="0">
                    <a:pos x="93" y="157"/>
                  </a:cxn>
                  <a:cxn ang="0">
                    <a:pos x="93" y="188"/>
                  </a:cxn>
                  <a:cxn ang="0">
                    <a:pos x="62" y="151"/>
                  </a:cxn>
                  <a:cxn ang="0">
                    <a:pos x="70" y="179"/>
                  </a:cxn>
                  <a:cxn ang="0">
                    <a:pos x="42" y="207"/>
                  </a:cxn>
                  <a:cxn ang="0">
                    <a:pos x="42" y="213"/>
                  </a:cxn>
                  <a:cxn ang="0">
                    <a:pos x="62" y="235"/>
                  </a:cxn>
                  <a:cxn ang="0">
                    <a:pos x="59" y="339"/>
                  </a:cxn>
                  <a:cxn ang="0">
                    <a:pos x="76" y="350"/>
                  </a:cxn>
                  <a:cxn ang="0">
                    <a:pos x="51" y="392"/>
                  </a:cxn>
                  <a:cxn ang="0">
                    <a:pos x="26" y="392"/>
                  </a:cxn>
                  <a:cxn ang="0">
                    <a:pos x="17" y="426"/>
                  </a:cxn>
                  <a:cxn ang="0">
                    <a:pos x="0" y="433"/>
                  </a:cxn>
                  <a:cxn ang="0">
                    <a:pos x="3" y="450"/>
                  </a:cxn>
                  <a:cxn ang="0">
                    <a:pos x="3" y="451"/>
                  </a:cxn>
                  <a:cxn ang="0">
                    <a:pos x="77" y="496"/>
                  </a:cxn>
                  <a:cxn ang="0">
                    <a:pos x="122" y="490"/>
                  </a:cxn>
                  <a:cxn ang="0">
                    <a:pos x="146" y="505"/>
                  </a:cxn>
                  <a:cxn ang="0">
                    <a:pos x="213" y="552"/>
                  </a:cxn>
                  <a:cxn ang="0">
                    <a:pos x="240" y="594"/>
                  </a:cxn>
                  <a:cxn ang="0">
                    <a:pos x="324" y="589"/>
                  </a:cxn>
                  <a:cxn ang="0">
                    <a:pos x="354" y="608"/>
                  </a:cxn>
                  <a:cxn ang="0">
                    <a:pos x="356" y="622"/>
                  </a:cxn>
                  <a:cxn ang="0">
                    <a:pos x="340" y="643"/>
                  </a:cxn>
                  <a:cxn ang="0">
                    <a:pos x="362" y="667"/>
                  </a:cxn>
                </a:cxnLst>
                <a:rect l="0" t="0" r="r" b="b"/>
                <a:pathLst>
                  <a:path w="467" h="667">
                    <a:moveTo>
                      <a:pt x="362" y="667"/>
                    </a:moveTo>
                    <a:lnTo>
                      <a:pt x="383" y="555"/>
                    </a:lnTo>
                    <a:lnTo>
                      <a:pt x="362" y="485"/>
                    </a:lnTo>
                    <a:lnTo>
                      <a:pt x="396" y="476"/>
                    </a:lnTo>
                    <a:lnTo>
                      <a:pt x="365" y="457"/>
                    </a:lnTo>
                    <a:lnTo>
                      <a:pt x="372" y="433"/>
                    </a:lnTo>
                    <a:lnTo>
                      <a:pt x="463" y="420"/>
                    </a:lnTo>
                    <a:lnTo>
                      <a:pt x="467" y="420"/>
                    </a:lnTo>
                    <a:lnTo>
                      <a:pt x="456" y="383"/>
                    </a:lnTo>
                    <a:lnTo>
                      <a:pt x="467" y="367"/>
                    </a:lnTo>
                    <a:lnTo>
                      <a:pt x="446" y="315"/>
                    </a:lnTo>
                    <a:lnTo>
                      <a:pt x="463" y="255"/>
                    </a:lnTo>
                    <a:lnTo>
                      <a:pt x="391" y="255"/>
                    </a:lnTo>
                    <a:lnTo>
                      <a:pt x="356" y="223"/>
                    </a:lnTo>
                    <a:lnTo>
                      <a:pt x="288" y="216"/>
                    </a:lnTo>
                    <a:lnTo>
                      <a:pt x="265" y="205"/>
                    </a:lnTo>
                    <a:lnTo>
                      <a:pt x="265" y="174"/>
                    </a:lnTo>
                    <a:lnTo>
                      <a:pt x="232" y="123"/>
                    </a:lnTo>
                    <a:lnTo>
                      <a:pt x="261" y="56"/>
                    </a:lnTo>
                    <a:lnTo>
                      <a:pt x="286" y="39"/>
                    </a:lnTo>
                    <a:lnTo>
                      <a:pt x="286" y="36"/>
                    </a:lnTo>
                    <a:lnTo>
                      <a:pt x="316" y="14"/>
                    </a:lnTo>
                    <a:lnTo>
                      <a:pt x="296" y="0"/>
                    </a:lnTo>
                    <a:lnTo>
                      <a:pt x="222" y="53"/>
                    </a:lnTo>
                    <a:lnTo>
                      <a:pt x="152" y="64"/>
                    </a:lnTo>
                    <a:lnTo>
                      <a:pt x="135" y="115"/>
                    </a:lnTo>
                    <a:lnTo>
                      <a:pt x="93" y="157"/>
                    </a:lnTo>
                    <a:lnTo>
                      <a:pt x="93" y="188"/>
                    </a:lnTo>
                    <a:lnTo>
                      <a:pt x="62" y="151"/>
                    </a:lnTo>
                    <a:lnTo>
                      <a:pt x="70" y="179"/>
                    </a:lnTo>
                    <a:lnTo>
                      <a:pt x="42" y="207"/>
                    </a:lnTo>
                    <a:lnTo>
                      <a:pt x="42" y="213"/>
                    </a:lnTo>
                    <a:lnTo>
                      <a:pt x="62" y="235"/>
                    </a:lnTo>
                    <a:lnTo>
                      <a:pt x="59" y="339"/>
                    </a:lnTo>
                    <a:lnTo>
                      <a:pt x="76" y="350"/>
                    </a:lnTo>
                    <a:lnTo>
                      <a:pt x="51" y="392"/>
                    </a:lnTo>
                    <a:lnTo>
                      <a:pt x="26" y="392"/>
                    </a:lnTo>
                    <a:lnTo>
                      <a:pt x="17" y="426"/>
                    </a:lnTo>
                    <a:lnTo>
                      <a:pt x="0" y="433"/>
                    </a:lnTo>
                    <a:lnTo>
                      <a:pt x="3" y="450"/>
                    </a:lnTo>
                    <a:lnTo>
                      <a:pt x="3" y="451"/>
                    </a:lnTo>
                    <a:lnTo>
                      <a:pt x="77" y="496"/>
                    </a:lnTo>
                    <a:lnTo>
                      <a:pt x="122" y="490"/>
                    </a:lnTo>
                    <a:lnTo>
                      <a:pt x="146" y="505"/>
                    </a:lnTo>
                    <a:lnTo>
                      <a:pt x="213" y="552"/>
                    </a:lnTo>
                    <a:lnTo>
                      <a:pt x="240" y="594"/>
                    </a:lnTo>
                    <a:lnTo>
                      <a:pt x="324" y="589"/>
                    </a:lnTo>
                    <a:lnTo>
                      <a:pt x="354" y="608"/>
                    </a:lnTo>
                    <a:lnTo>
                      <a:pt x="356" y="622"/>
                    </a:lnTo>
                    <a:lnTo>
                      <a:pt x="340" y="643"/>
                    </a:lnTo>
                    <a:lnTo>
                      <a:pt x="362" y="66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Ecuador">
                <a:extLst>
                  <a:ext uri="{FF2B5EF4-FFF2-40B4-BE49-F238E27FC236}">
                    <a16:creationId xmlns:a16="http://schemas.microsoft.com/office/drawing/2014/main" id="{E39466E9-213C-E6A0-0672-D6ECF72B0A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51175" y="5483225"/>
                <a:ext cx="120650" cy="131762"/>
              </a:xfrm>
              <a:custGeom>
                <a:avLst/>
                <a:gdLst/>
                <a:ahLst/>
                <a:cxnLst>
                  <a:cxn ang="0">
                    <a:pos x="221" y="55"/>
                  </a:cxn>
                  <a:cxn ang="0">
                    <a:pos x="197" y="40"/>
                  </a:cxn>
                  <a:cxn ang="0">
                    <a:pos x="152" y="50"/>
                  </a:cxn>
                  <a:cxn ang="0">
                    <a:pos x="84" y="1"/>
                  </a:cxn>
                  <a:cxn ang="0">
                    <a:pos x="84" y="0"/>
                  </a:cxn>
                  <a:cxn ang="0">
                    <a:pos x="33" y="24"/>
                  </a:cxn>
                  <a:cxn ang="0">
                    <a:pos x="33" y="50"/>
                  </a:cxn>
                  <a:cxn ang="0">
                    <a:pos x="0" y="94"/>
                  </a:cxn>
                  <a:cxn ang="0">
                    <a:pos x="0" y="143"/>
                  </a:cxn>
                  <a:cxn ang="0">
                    <a:pos x="29" y="172"/>
                  </a:cxn>
                  <a:cxn ang="0">
                    <a:pos x="33" y="150"/>
                  </a:cxn>
                  <a:cxn ang="0">
                    <a:pos x="46" y="150"/>
                  </a:cxn>
                  <a:cxn ang="0">
                    <a:pos x="33" y="183"/>
                  </a:cxn>
                  <a:cxn ang="0">
                    <a:pos x="18" y="193"/>
                  </a:cxn>
                  <a:cxn ang="0">
                    <a:pos x="11" y="228"/>
                  </a:cxn>
                  <a:cxn ang="0">
                    <a:pos x="63" y="251"/>
                  </a:cxn>
                  <a:cxn ang="0">
                    <a:pos x="117" y="172"/>
                  </a:cxn>
                  <a:cxn ang="0">
                    <a:pos x="178" y="150"/>
                  </a:cxn>
                  <a:cxn ang="0">
                    <a:pos x="204" y="119"/>
                  </a:cxn>
                  <a:cxn ang="0">
                    <a:pos x="227" y="85"/>
                  </a:cxn>
                  <a:cxn ang="0">
                    <a:pos x="210" y="60"/>
                  </a:cxn>
                  <a:cxn ang="0">
                    <a:pos x="221" y="55"/>
                  </a:cxn>
                </a:cxnLst>
                <a:rect l="0" t="0" r="r" b="b"/>
                <a:pathLst>
                  <a:path w="227" h="251">
                    <a:moveTo>
                      <a:pt x="221" y="55"/>
                    </a:moveTo>
                    <a:lnTo>
                      <a:pt x="197" y="40"/>
                    </a:lnTo>
                    <a:lnTo>
                      <a:pt x="152" y="50"/>
                    </a:lnTo>
                    <a:lnTo>
                      <a:pt x="84" y="1"/>
                    </a:lnTo>
                    <a:lnTo>
                      <a:pt x="84" y="0"/>
                    </a:lnTo>
                    <a:lnTo>
                      <a:pt x="33" y="24"/>
                    </a:lnTo>
                    <a:lnTo>
                      <a:pt x="33" y="50"/>
                    </a:lnTo>
                    <a:lnTo>
                      <a:pt x="0" y="94"/>
                    </a:lnTo>
                    <a:lnTo>
                      <a:pt x="0" y="143"/>
                    </a:lnTo>
                    <a:lnTo>
                      <a:pt x="29" y="172"/>
                    </a:lnTo>
                    <a:lnTo>
                      <a:pt x="33" y="150"/>
                    </a:lnTo>
                    <a:lnTo>
                      <a:pt x="46" y="150"/>
                    </a:lnTo>
                    <a:lnTo>
                      <a:pt x="33" y="183"/>
                    </a:lnTo>
                    <a:lnTo>
                      <a:pt x="18" y="193"/>
                    </a:lnTo>
                    <a:lnTo>
                      <a:pt x="11" y="228"/>
                    </a:lnTo>
                    <a:lnTo>
                      <a:pt x="63" y="251"/>
                    </a:lnTo>
                    <a:lnTo>
                      <a:pt x="117" y="172"/>
                    </a:lnTo>
                    <a:lnTo>
                      <a:pt x="178" y="150"/>
                    </a:lnTo>
                    <a:lnTo>
                      <a:pt x="204" y="119"/>
                    </a:lnTo>
                    <a:lnTo>
                      <a:pt x="227" y="85"/>
                    </a:lnTo>
                    <a:lnTo>
                      <a:pt x="210" y="60"/>
                    </a:lnTo>
                    <a:lnTo>
                      <a:pt x="221" y="5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Peru">
                <a:extLst>
                  <a:ext uri="{FF2B5EF4-FFF2-40B4-BE49-F238E27FC236}">
                    <a16:creationId xmlns:a16="http://schemas.microsoft.com/office/drawing/2014/main" id="{867885B8-686C-A0D2-7E9E-160A683CC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40063" y="5511800"/>
                <a:ext cx="268288" cy="390525"/>
              </a:xfrm>
              <a:custGeom>
                <a:avLst/>
                <a:gdLst/>
                <a:ahLst/>
                <a:cxnLst>
                  <a:cxn ang="0">
                    <a:pos x="471" y="433"/>
                  </a:cxn>
                  <a:cxn ang="0">
                    <a:pos x="436" y="433"/>
                  </a:cxn>
                  <a:cxn ang="0">
                    <a:pos x="433" y="374"/>
                  </a:cxn>
                  <a:cxn ang="0">
                    <a:pos x="382" y="392"/>
                  </a:cxn>
                  <a:cxn ang="0">
                    <a:pos x="336" y="372"/>
                  </a:cxn>
                  <a:cxn ang="0">
                    <a:pos x="307" y="305"/>
                  </a:cxn>
                  <a:cxn ang="0">
                    <a:pos x="368" y="193"/>
                  </a:cxn>
                  <a:cxn ang="0">
                    <a:pos x="458" y="162"/>
                  </a:cxn>
                  <a:cxn ang="0">
                    <a:pos x="436" y="138"/>
                  </a:cxn>
                  <a:cxn ang="0">
                    <a:pos x="452" y="114"/>
                  </a:cxn>
                  <a:cxn ang="0">
                    <a:pos x="450" y="103"/>
                  </a:cxn>
                  <a:cxn ang="0">
                    <a:pos x="420" y="84"/>
                  </a:cxn>
                  <a:cxn ang="0">
                    <a:pos x="336" y="89"/>
                  </a:cxn>
                  <a:cxn ang="0">
                    <a:pos x="309" y="47"/>
                  </a:cxn>
                  <a:cxn ang="0">
                    <a:pos x="242" y="0"/>
                  </a:cxn>
                  <a:cxn ang="0">
                    <a:pos x="231" y="4"/>
                  </a:cxn>
                  <a:cxn ang="0">
                    <a:pos x="248" y="29"/>
                  </a:cxn>
                  <a:cxn ang="0">
                    <a:pos x="225" y="64"/>
                  </a:cxn>
                  <a:cxn ang="0">
                    <a:pos x="199" y="95"/>
                  </a:cxn>
                  <a:cxn ang="0">
                    <a:pos x="140" y="117"/>
                  </a:cxn>
                  <a:cxn ang="0">
                    <a:pos x="84" y="193"/>
                  </a:cxn>
                  <a:cxn ang="0">
                    <a:pos x="32" y="171"/>
                  </a:cxn>
                  <a:cxn ang="0">
                    <a:pos x="39" y="134"/>
                  </a:cxn>
                  <a:cxn ang="0">
                    <a:pos x="0" y="164"/>
                  </a:cxn>
                  <a:cxn ang="0">
                    <a:pos x="21" y="222"/>
                  </a:cxn>
                  <a:cxn ang="0">
                    <a:pos x="8" y="238"/>
                  </a:cxn>
                  <a:cxn ang="0">
                    <a:pos x="54" y="269"/>
                  </a:cxn>
                  <a:cxn ang="0">
                    <a:pos x="108" y="342"/>
                  </a:cxn>
                  <a:cxn ang="0">
                    <a:pos x="222" y="585"/>
                  </a:cxn>
                  <a:cxn ang="0">
                    <a:pos x="436" y="737"/>
                  </a:cxn>
                  <a:cxn ang="0">
                    <a:pos x="475" y="710"/>
                  </a:cxn>
                  <a:cxn ang="0">
                    <a:pos x="496" y="661"/>
                  </a:cxn>
                  <a:cxn ang="0">
                    <a:pos x="483" y="630"/>
                  </a:cxn>
                  <a:cxn ang="0">
                    <a:pos x="508" y="496"/>
                  </a:cxn>
                  <a:cxn ang="0">
                    <a:pos x="471" y="433"/>
                  </a:cxn>
                </a:cxnLst>
                <a:rect l="0" t="0" r="r" b="b"/>
                <a:pathLst>
                  <a:path w="508" h="737">
                    <a:moveTo>
                      <a:pt x="471" y="433"/>
                    </a:moveTo>
                    <a:lnTo>
                      <a:pt x="436" y="433"/>
                    </a:lnTo>
                    <a:lnTo>
                      <a:pt x="433" y="374"/>
                    </a:lnTo>
                    <a:lnTo>
                      <a:pt x="382" y="392"/>
                    </a:lnTo>
                    <a:lnTo>
                      <a:pt x="336" y="372"/>
                    </a:lnTo>
                    <a:lnTo>
                      <a:pt x="307" y="305"/>
                    </a:lnTo>
                    <a:lnTo>
                      <a:pt x="368" y="193"/>
                    </a:lnTo>
                    <a:lnTo>
                      <a:pt x="458" y="162"/>
                    </a:lnTo>
                    <a:lnTo>
                      <a:pt x="436" y="138"/>
                    </a:lnTo>
                    <a:lnTo>
                      <a:pt x="452" y="114"/>
                    </a:lnTo>
                    <a:lnTo>
                      <a:pt x="450" y="103"/>
                    </a:lnTo>
                    <a:lnTo>
                      <a:pt x="420" y="84"/>
                    </a:lnTo>
                    <a:lnTo>
                      <a:pt x="336" y="89"/>
                    </a:lnTo>
                    <a:lnTo>
                      <a:pt x="309" y="47"/>
                    </a:lnTo>
                    <a:lnTo>
                      <a:pt x="242" y="0"/>
                    </a:lnTo>
                    <a:lnTo>
                      <a:pt x="231" y="4"/>
                    </a:lnTo>
                    <a:lnTo>
                      <a:pt x="248" y="29"/>
                    </a:lnTo>
                    <a:lnTo>
                      <a:pt x="225" y="64"/>
                    </a:lnTo>
                    <a:lnTo>
                      <a:pt x="199" y="95"/>
                    </a:lnTo>
                    <a:lnTo>
                      <a:pt x="140" y="117"/>
                    </a:lnTo>
                    <a:lnTo>
                      <a:pt x="84" y="193"/>
                    </a:lnTo>
                    <a:lnTo>
                      <a:pt x="32" y="171"/>
                    </a:lnTo>
                    <a:lnTo>
                      <a:pt x="39" y="134"/>
                    </a:lnTo>
                    <a:lnTo>
                      <a:pt x="0" y="164"/>
                    </a:lnTo>
                    <a:lnTo>
                      <a:pt x="21" y="222"/>
                    </a:lnTo>
                    <a:lnTo>
                      <a:pt x="8" y="238"/>
                    </a:lnTo>
                    <a:lnTo>
                      <a:pt x="54" y="269"/>
                    </a:lnTo>
                    <a:lnTo>
                      <a:pt x="108" y="342"/>
                    </a:lnTo>
                    <a:lnTo>
                      <a:pt x="222" y="585"/>
                    </a:lnTo>
                    <a:lnTo>
                      <a:pt x="436" y="737"/>
                    </a:lnTo>
                    <a:lnTo>
                      <a:pt x="475" y="710"/>
                    </a:lnTo>
                    <a:lnTo>
                      <a:pt x="496" y="661"/>
                    </a:lnTo>
                    <a:lnTo>
                      <a:pt x="483" y="630"/>
                    </a:lnTo>
                    <a:lnTo>
                      <a:pt x="508" y="496"/>
                    </a:lnTo>
                    <a:lnTo>
                      <a:pt x="471" y="433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Bolivia">
                <a:extLst>
                  <a:ext uri="{FF2B5EF4-FFF2-40B4-BE49-F238E27FC236}">
                    <a16:creationId xmlns:a16="http://schemas.microsoft.com/office/drawing/2014/main" id="{A8DE24BF-E023-FDCF-6EDB-C64467D273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89300" y="5715000"/>
                <a:ext cx="257175" cy="292100"/>
              </a:xfrm>
              <a:custGeom>
                <a:avLst/>
                <a:gdLst/>
                <a:ahLst/>
                <a:cxnLst>
                  <a:cxn ang="0">
                    <a:pos x="469" y="437"/>
                  </a:cxn>
                  <a:cxn ang="0">
                    <a:pos x="485" y="353"/>
                  </a:cxn>
                  <a:cxn ang="0">
                    <a:pos x="452" y="305"/>
                  </a:cxn>
                  <a:cxn ang="0">
                    <a:pos x="454" y="277"/>
                  </a:cxn>
                  <a:cxn ang="0">
                    <a:pos x="385" y="267"/>
                  </a:cxn>
                  <a:cxn ang="0">
                    <a:pos x="374" y="232"/>
                  </a:cxn>
                  <a:cxn ang="0">
                    <a:pos x="377" y="210"/>
                  </a:cxn>
                  <a:cxn ang="0">
                    <a:pos x="353" y="162"/>
                  </a:cxn>
                  <a:cxn ang="0">
                    <a:pos x="189" y="99"/>
                  </a:cxn>
                  <a:cxn ang="0">
                    <a:pos x="172" y="64"/>
                  </a:cxn>
                  <a:cxn ang="0">
                    <a:pos x="172" y="0"/>
                  </a:cxn>
                  <a:cxn ang="0">
                    <a:pos x="123" y="5"/>
                  </a:cxn>
                  <a:cxn ang="0">
                    <a:pos x="56" y="53"/>
                  </a:cxn>
                  <a:cxn ang="0">
                    <a:pos x="0" y="50"/>
                  </a:cxn>
                  <a:cxn ang="0">
                    <a:pos x="37" y="112"/>
                  </a:cxn>
                  <a:cxn ang="0">
                    <a:pos x="12" y="246"/>
                  </a:cxn>
                  <a:cxn ang="0">
                    <a:pos x="25" y="283"/>
                  </a:cxn>
                  <a:cxn ang="0">
                    <a:pos x="4" y="326"/>
                  </a:cxn>
                  <a:cxn ang="0">
                    <a:pos x="40" y="398"/>
                  </a:cxn>
                  <a:cxn ang="0">
                    <a:pos x="32" y="437"/>
                  </a:cxn>
                  <a:cxn ang="0">
                    <a:pos x="71" y="552"/>
                  </a:cxn>
                  <a:cxn ang="0">
                    <a:pos x="100" y="552"/>
                  </a:cxn>
                  <a:cxn ang="0">
                    <a:pos x="143" y="507"/>
                  </a:cxn>
                  <a:cxn ang="0">
                    <a:pos x="218" y="536"/>
                  </a:cxn>
                  <a:cxn ang="0">
                    <a:pos x="234" y="515"/>
                  </a:cxn>
                  <a:cxn ang="0">
                    <a:pos x="283" y="529"/>
                  </a:cxn>
                  <a:cxn ang="0">
                    <a:pos x="315" y="420"/>
                  </a:cxn>
                  <a:cxn ang="0">
                    <a:pos x="428" y="398"/>
                  </a:cxn>
                  <a:cxn ang="0">
                    <a:pos x="469" y="437"/>
                  </a:cxn>
                </a:cxnLst>
                <a:rect l="0" t="0" r="r" b="b"/>
                <a:pathLst>
                  <a:path w="485" h="552">
                    <a:moveTo>
                      <a:pt x="469" y="437"/>
                    </a:moveTo>
                    <a:lnTo>
                      <a:pt x="485" y="353"/>
                    </a:lnTo>
                    <a:lnTo>
                      <a:pt x="452" y="305"/>
                    </a:lnTo>
                    <a:lnTo>
                      <a:pt x="454" y="277"/>
                    </a:lnTo>
                    <a:lnTo>
                      <a:pt x="385" y="267"/>
                    </a:lnTo>
                    <a:lnTo>
                      <a:pt x="374" y="232"/>
                    </a:lnTo>
                    <a:lnTo>
                      <a:pt x="377" y="210"/>
                    </a:lnTo>
                    <a:lnTo>
                      <a:pt x="353" y="162"/>
                    </a:lnTo>
                    <a:lnTo>
                      <a:pt x="189" y="99"/>
                    </a:lnTo>
                    <a:lnTo>
                      <a:pt x="172" y="64"/>
                    </a:lnTo>
                    <a:lnTo>
                      <a:pt x="172" y="0"/>
                    </a:lnTo>
                    <a:lnTo>
                      <a:pt x="123" y="5"/>
                    </a:lnTo>
                    <a:lnTo>
                      <a:pt x="56" y="53"/>
                    </a:lnTo>
                    <a:lnTo>
                      <a:pt x="0" y="50"/>
                    </a:lnTo>
                    <a:lnTo>
                      <a:pt x="37" y="112"/>
                    </a:lnTo>
                    <a:lnTo>
                      <a:pt x="12" y="246"/>
                    </a:lnTo>
                    <a:lnTo>
                      <a:pt x="25" y="283"/>
                    </a:lnTo>
                    <a:lnTo>
                      <a:pt x="4" y="326"/>
                    </a:lnTo>
                    <a:lnTo>
                      <a:pt x="40" y="398"/>
                    </a:lnTo>
                    <a:lnTo>
                      <a:pt x="32" y="437"/>
                    </a:lnTo>
                    <a:lnTo>
                      <a:pt x="71" y="552"/>
                    </a:lnTo>
                    <a:lnTo>
                      <a:pt x="100" y="552"/>
                    </a:lnTo>
                    <a:lnTo>
                      <a:pt x="143" y="507"/>
                    </a:lnTo>
                    <a:lnTo>
                      <a:pt x="218" y="536"/>
                    </a:lnTo>
                    <a:lnTo>
                      <a:pt x="234" y="515"/>
                    </a:lnTo>
                    <a:lnTo>
                      <a:pt x="283" y="529"/>
                    </a:lnTo>
                    <a:lnTo>
                      <a:pt x="315" y="420"/>
                    </a:lnTo>
                    <a:lnTo>
                      <a:pt x="428" y="398"/>
                    </a:lnTo>
                    <a:lnTo>
                      <a:pt x="469" y="43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Paraguay">
                <a:extLst>
                  <a:ext uri="{FF2B5EF4-FFF2-40B4-BE49-F238E27FC236}">
                    <a16:creationId xmlns:a16="http://schemas.microsoft.com/office/drawing/2014/main" id="{18C327D1-4967-A449-CABC-66CC92C789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38525" y="5926137"/>
                <a:ext cx="177800" cy="192087"/>
              </a:xfrm>
              <a:custGeom>
                <a:avLst/>
                <a:gdLst/>
                <a:ahLst/>
                <a:cxnLst>
                  <a:cxn ang="0">
                    <a:pos x="326" y="274"/>
                  </a:cxn>
                  <a:cxn ang="0">
                    <a:pos x="335" y="202"/>
                  </a:cxn>
                  <a:cxn ang="0">
                    <a:pos x="293" y="197"/>
                  </a:cxn>
                  <a:cxn ang="0">
                    <a:pos x="280" y="138"/>
                  </a:cxn>
                  <a:cxn ang="0">
                    <a:pos x="269" y="126"/>
                  </a:cxn>
                  <a:cxn ang="0">
                    <a:pos x="192" y="112"/>
                  </a:cxn>
                  <a:cxn ang="0">
                    <a:pos x="186" y="36"/>
                  </a:cxn>
                  <a:cxn ang="0">
                    <a:pos x="143" y="0"/>
                  </a:cxn>
                  <a:cxn ang="0">
                    <a:pos x="32" y="22"/>
                  </a:cxn>
                  <a:cxn ang="0">
                    <a:pos x="0" y="130"/>
                  </a:cxn>
                  <a:cxn ang="0">
                    <a:pos x="74" y="202"/>
                  </a:cxn>
                  <a:cxn ang="0">
                    <a:pos x="126" y="216"/>
                  </a:cxn>
                  <a:cxn ang="0">
                    <a:pos x="192" y="255"/>
                  </a:cxn>
                  <a:cxn ang="0">
                    <a:pos x="200" y="281"/>
                  </a:cxn>
                  <a:cxn ang="0">
                    <a:pos x="169" y="342"/>
                  </a:cxn>
                  <a:cxn ang="0">
                    <a:pos x="251" y="364"/>
                  </a:cxn>
                  <a:cxn ang="0">
                    <a:pos x="277" y="353"/>
                  </a:cxn>
                  <a:cxn ang="0">
                    <a:pos x="318" y="319"/>
                  </a:cxn>
                  <a:cxn ang="0">
                    <a:pos x="326" y="274"/>
                  </a:cxn>
                </a:cxnLst>
                <a:rect l="0" t="0" r="r" b="b"/>
                <a:pathLst>
                  <a:path w="335" h="364">
                    <a:moveTo>
                      <a:pt x="326" y="274"/>
                    </a:moveTo>
                    <a:lnTo>
                      <a:pt x="335" y="202"/>
                    </a:lnTo>
                    <a:lnTo>
                      <a:pt x="293" y="197"/>
                    </a:lnTo>
                    <a:lnTo>
                      <a:pt x="280" y="138"/>
                    </a:lnTo>
                    <a:lnTo>
                      <a:pt x="269" y="126"/>
                    </a:lnTo>
                    <a:lnTo>
                      <a:pt x="192" y="112"/>
                    </a:lnTo>
                    <a:lnTo>
                      <a:pt x="186" y="36"/>
                    </a:lnTo>
                    <a:lnTo>
                      <a:pt x="143" y="0"/>
                    </a:lnTo>
                    <a:lnTo>
                      <a:pt x="32" y="22"/>
                    </a:lnTo>
                    <a:lnTo>
                      <a:pt x="0" y="130"/>
                    </a:lnTo>
                    <a:lnTo>
                      <a:pt x="74" y="202"/>
                    </a:lnTo>
                    <a:lnTo>
                      <a:pt x="126" y="216"/>
                    </a:lnTo>
                    <a:lnTo>
                      <a:pt x="192" y="255"/>
                    </a:lnTo>
                    <a:lnTo>
                      <a:pt x="200" y="281"/>
                    </a:lnTo>
                    <a:lnTo>
                      <a:pt x="169" y="342"/>
                    </a:lnTo>
                    <a:lnTo>
                      <a:pt x="251" y="364"/>
                    </a:lnTo>
                    <a:lnTo>
                      <a:pt x="277" y="353"/>
                    </a:lnTo>
                    <a:lnTo>
                      <a:pt x="318" y="319"/>
                    </a:lnTo>
                    <a:lnTo>
                      <a:pt x="326" y="274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2" name="Chile">
                <a:extLst>
                  <a:ext uri="{FF2B5EF4-FFF2-40B4-BE49-F238E27FC236}">
                    <a16:creationId xmlns:a16="http://schemas.microsoft.com/office/drawing/2014/main" id="{C2B0CBE3-353B-30C2-0638-5B932CA026BE}"/>
                  </a:ext>
                </a:extLst>
              </p:cNvPr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3201988" y="6827837"/>
                <a:ext cx="111125" cy="106362"/>
              </a:xfrm>
              <a:custGeom>
                <a:avLst/>
                <a:gdLst/>
                <a:ahLst/>
                <a:cxnLst>
                  <a:cxn ang="0">
                    <a:pos x="210" y="160"/>
                  </a:cxn>
                  <a:cxn ang="0">
                    <a:pos x="201" y="0"/>
                  </a:cxn>
                  <a:cxn ang="0">
                    <a:pos x="143" y="20"/>
                  </a:cxn>
                  <a:cxn ang="0">
                    <a:pos x="134" y="51"/>
                  </a:cxn>
                  <a:cxn ang="0">
                    <a:pos x="143" y="59"/>
                  </a:cxn>
                  <a:cxn ang="0">
                    <a:pos x="172" y="51"/>
                  </a:cxn>
                  <a:cxn ang="0">
                    <a:pos x="176" y="59"/>
                  </a:cxn>
                  <a:cxn ang="0">
                    <a:pos x="151" y="82"/>
                  </a:cxn>
                  <a:cxn ang="0">
                    <a:pos x="151" y="112"/>
                  </a:cxn>
                  <a:cxn ang="0">
                    <a:pos x="137" y="108"/>
                  </a:cxn>
                  <a:cxn ang="0">
                    <a:pos x="126" y="87"/>
                  </a:cxn>
                  <a:cxn ang="0">
                    <a:pos x="110" y="108"/>
                  </a:cxn>
                  <a:cxn ang="0">
                    <a:pos x="11" y="51"/>
                  </a:cxn>
                  <a:cxn ang="0">
                    <a:pos x="0" y="66"/>
                  </a:cxn>
                  <a:cxn ang="0">
                    <a:pos x="16" y="104"/>
                  </a:cxn>
                  <a:cxn ang="0">
                    <a:pos x="43" y="104"/>
                  </a:cxn>
                  <a:cxn ang="0">
                    <a:pos x="50" y="125"/>
                  </a:cxn>
                  <a:cxn ang="0">
                    <a:pos x="70" y="125"/>
                  </a:cxn>
                  <a:cxn ang="0">
                    <a:pos x="70" y="140"/>
                  </a:cxn>
                  <a:cxn ang="0">
                    <a:pos x="129" y="177"/>
                  </a:cxn>
                  <a:cxn ang="0">
                    <a:pos x="151" y="163"/>
                  </a:cxn>
                  <a:cxn ang="0">
                    <a:pos x="176" y="201"/>
                  </a:cxn>
                  <a:cxn ang="0">
                    <a:pos x="210" y="160"/>
                  </a:cxn>
                </a:cxnLst>
                <a:rect l="0" t="0" r="r" b="b"/>
                <a:pathLst>
                  <a:path w="210" h="201">
                    <a:moveTo>
                      <a:pt x="210" y="160"/>
                    </a:moveTo>
                    <a:lnTo>
                      <a:pt x="201" y="0"/>
                    </a:lnTo>
                    <a:lnTo>
                      <a:pt x="143" y="20"/>
                    </a:lnTo>
                    <a:lnTo>
                      <a:pt x="134" y="51"/>
                    </a:lnTo>
                    <a:lnTo>
                      <a:pt x="143" y="59"/>
                    </a:lnTo>
                    <a:lnTo>
                      <a:pt x="172" y="51"/>
                    </a:lnTo>
                    <a:lnTo>
                      <a:pt x="176" y="59"/>
                    </a:lnTo>
                    <a:lnTo>
                      <a:pt x="151" y="82"/>
                    </a:lnTo>
                    <a:lnTo>
                      <a:pt x="151" y="112"/>
                    </a:lnTo>
                    <a:lnTo>
                      <a:pt x="137" y="108"/>
                    </a:lnTo>
                    <a:lnTo>
                      <a:pt x="126" y="87"/>
                    </a:lnTo>
                    <a:lnTo>
                      <a:pt x="110" y="108"/>
                    </a:lnTo>
                    <a:lnTo>
                      <a:pt x="11" y="51"/>
                    </a:lnTo>
                    <a:lnTo>
                      <a:pt x="0" y="66"/>
                    </a:lnTo>
                    <a:lnTo>
                      <a:pt x="16" y="104"/>
                    </a:lnTo>
                    <a:lnTo>
                      <a:pt x="43" y="104"/>
                    </a:lnTo>
                    <a:lnTo>
                      <a:pt x="50" y="125"/>
                    </a:lnTo>
                    <a:lnTo>
                      <a:pt x="70" y="125"/>
                    </a:lnTo>
                    <a:lnTo>
                      <a:pt x="70" y="140"/>
                    </a:lnTo>
                    <a:lnTo>
                      <a:pt x="129" y="177"/>
                    </a:lnTo>
                    <a:lnTo>
                      <a:pt x="151" y="163"/>
                    </a:lnTo>
                    <a:lnTo>
                      <a:pt x="176" y="201"/>
                    </a:lnTo>
                    <a:lnTo>
                      <a:pt x="210" y="16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3" name="Tierra del Fuego">
                <a:extLst>
                  <a:ext uri="{FF2B5EF4-FFF2-40B4-BE49-F238E27FC236}">
                    <a16:creationId xmlns:a16="http://schemas.microsoft.com/office/drawing/2014/main" id="{3C591F74-0F96-3DAA-B0A0-3E41DD4F8554}"/>
                  </a:ext>
                </a:extLst>
              </p:cNvPr>
              <p:cNvSpPr>
                <a:spLocks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308350" y="6827837"/>
                <a:ext cx="76200" cy="111125"/>
              </a:xfrm>
              <a:custGeom>
                <a:avLst/>
                <a:gdLst/>
                <a:ahLst/>
                <a:cxnLst>
                  <a:cxn ang="0">
                    <a:pos x="9" y="160"/>
                  </a:cxn>
                  <a:cxn ang="0">
                    <a:pos x="0" y="0"/>
                  </a:cxn>
                  <a:cxn ang="0">
                    <a:pos x="34" y="73"/>
                  </a:cxn>
                  <a:cxn ang="0">
                    <a:pos x="101" y="133"/>
                  </a:cxn>
                  <a:cxn ang="0">
                    <a:pos x="143" y="140"/>
                  </a:cxn>
                  <a:cxn ang="0">
                    <a:pos x="122" y="163"/>
                  </a:cxn>
                  <a:cxn ang="0">
                    <a:pos x="38" y="185"/>
                  </a:cxn>
                  <a:cxn ang="0">
                    <a:pos x="34" y="211"/>
                  </a:cxn>
                  <a:cxn ang="0">
                    <a:pos x="9" y="160"/>
                  </a:cxn>
                </a:cxnLst>
                <a:rect l="0" t="0" r="r" b="b"/>
                <a:pathLst>
                  <a:path w="143" h="211">
                    <a:moveTo>
                      <a:pt x="9" y="160"/>
                    </a:moveTo>
                    <a:lnTo>
                      <a:pt x="0" y="0"/>
                    </a:lnTo>
                    <a:lnTo>
                      <a:pt x="34" y="73"/>
                    </a:lnTo>
                    <a:lnTo>
                      <a:pt x="101" y="133"/>
                    </a:lnTo>
                    <a:lnTo>
                      <a:pt x="143" y="140"/>
                    </a:lnTo>
                    <a:lnTo>
                      <a:pt x="122" y="163"/>
                    </a:lnTo>
                    <a:lnTo>
                      <a:pt x="38" y="185"/>
                    </a:lnTo>
                    <a:lnTo>
                      <a:pt x="34" y="211"/>
                    </a:lnTo>
                    <a:lnTo>
                      <a:pt x="9" y="16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4" name="Argentina">
                <a:extLst>
                  <a:ext uri="{FF2B5EF4-FFF2-40B4-BE49-F238E27FC236}">
                    <a16:creationId xmlns:a16="http://schemas.microsoft.com/office/drawing/2014/main" id="{CB3416D9-D30F-1C32-9CEE-EABFA9931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1513" y="5983287"/>
                <a:ext cx="419100" cy="835025"/>
              </a:xfrm>
              <a:custGeom>
                <a:avLst/>
                <a:gdLst/>
                <a:ahLst/>
                <a:cxnLst>
                  <a:cxn ang="0">
                    <a:pos x="635" y="379"/>
                  </a:cxn>
                  <a:cxn ang="0">
                    <a:pos x="792" y="231"/>
                  </a:cxn>
                  <a:cxn ang="0">
                    <a:pos x="757" y="165"/>
                  </a:cxn>
                  <a:cxn ang="0">
                    <a:pos x="711" y="244"/>
                  </a:cxn>
                  <a:cxn ang="0">
                    <a:pos x="600" y="233"/>
                  </a:cxn>
                  <a:cxn ang="0">
                    <a:pos x="623" y="146"/>
                  </a:cxn>
                  <a:cxn ang="0">
                    <a:pos x="505" y="97"/>
                  </a:cxn>
                  <a:cxn ang="0">
                    <a:pos x="382" y="8"/>
                  </a:cxn>
                  <a:cxn ang="0">
                    <a:pos x="291" y="0"/>
                  </a:cxn>
                  <a:cxn ang="0">
                    <a:pos x="240" y="98"/>
                  </a:cxn>
                  <a:cxn ang="0">
                    <a:pos x="204" y="213"/>
                  </a:cxn>
                  <a:cxn ang="0">
                    <a:pos x="113" y="426"/>
                  </a:cxn>
                  <a:cxn ang="0">
                    <a:pos x="113" y="620"/>
                  </a:cxn>
                  <a:cxn ang="0">
                    <a:pos x="89" y="695"/>
                  </a:cxn>
                  <a:cxn ang="0">
                    <a:pos x="68" y="855"/>
                  </a:cxn>
                  <a:cxn ang="0">
                    <a:pos x="51" y="997"/>
                  </a:cxn>
                  <a:cxn ang="0">
                    <a:pos x="76" y="1105"/>
                  </a:cxn>
                  <a:cxn ang="0">
                    <a:pos x="68" y="1121"/>
                  </a:cxn>
                  <a:cxn ang="0">
                    <a:pos x="68" y="1228"/>
                  </a:cxn>
                  <a:cxn ang="0">
                    <a:pos x="42" y="1326"/>
                  </a:cxn>
                  <a:cxn ang="0">
                    <a:pos x="0" y="1458"/>
                  </a:cxn>
                  <a:cxn ang="0">
                    <a:pos x="38" y="1472"/>
                  </a:cxn>
                  <a:cxn ang="0">
                    <a:pos x="59" y="1562"/>
                  </a:cxn>
                  <a:cxn ang="0">
                    <a:pos x="197" y="1577"/>
                  </a:cxn>
                  <a:cxn ang="0">
                    <a:pos x="177" y="1461"/>
                  </a:cxn>
                  <a:cxn ang="0">
                    <a:pos x="237" y="1367"/>
                  </a:cxn>
                  <a:cxn ang="0">
                    <a:pos x="307" y="1259"/>
                  </a:cxn>
                  <a:cxn ang="0">
                    <a:pos x="240" y="1217"/>
                  </a:cxn>
                  <a:cxn ang="0">
                    <a:pos x="264" y="1148"/>
                  </a:cxn>
                  <a:cxn ang="0">
                    <a:pos x="314" y="1113"/>
                  </a:cxn>
                  <a:cxn ang="0">
                    <a:pos x="328" y="1057"/>
                  </a:cxn>
                  <a:cxn ang="0">
                    <a:pos x="337" y="1009"/>
                  </a:cxn>
                  <a:cxn ang="0">
                    <a:pos x="370" y="1009"/>
                  </a:cxn>
                  <a:cxn ang="0">
                    <a:pos x="390" y="970"/>
                  </a:cxn>
                  <a:cxn ang="0">
                    <a:pos x="337" y="970"/>
                  </a:cxn>
                  <a:cxn ang="0">
                    <a:pos x="345" y="897"/>
                  </a:cxn>
                  <a:cxn ang="0">
                    <a:pos x="446" y="906"/>
                  </a:cxn>
                  <a:cxn ang="0">
                    <a:pos x="448" y="791"/>
                  </a:cxn>
                  <a:cxn ang="0">
                    <a:pos x="522" y="803"/>
                  </a:cxn>
                  <a:cxn ang="0">
                    <a:pos x="673" y="695"/>
                  </a:cxn>
                  <a:cxn ang="0">
                    <a:pos x="641" y="648"/>
                  </a:cxn>
                  <a:cxn ang="0">
                    <a:pos x="606" y="589"/>
                  </a:cxn>
                </a:cxnLst>
                <a:rect l="0" t="0" r="r" b="b"/>
                <a:pathLst>
                  <a:path w="792" h="1577">
                    <a:moveTo>
                      <a:pt x="600" y="558"/>
                    </a:moveTo>
                    <a:lnTo>
                      <a:pt x="635" y="379"/>
                    </a:lnTo>
                    <a:lnTo>
                      <a:pt x="752" y="255"/>
                    </a:lnTo>
                    <a:lnTo>
                      <a:pt x="792" y="231"/>
                    </a:lnTo>
                    <a:lnTo>
                      <a:pt x="787" y="168"/>
                    </a:lnTo>
                    <a:lnTo>
                      <a:pt x="757" y="165"/>
                    </a:lnTo>
                    <a:lnTo>
                      <a:pt x="749" y="213"/>
                    </a:lnTo>
                    <a:lnTo>
                      <a:pt x="711" y="244"/>
                    </a:lnTo>
                    <a:lnTo>
                      <a:pt x="682" y="255"/>
                    </a:lnTo>
                    <a:lnTo>
                      <a:pt x="600" y="233"/>
                    </a:lnTo>
                    <a:lnTo>
                      <a:pt x="633" y="174"/>
                    </a:lnTo>
                    <a:lnTo>
                      <a:pt x="623" y="146"/>
                    </a:lnTo>
                    <a:lnTo>
                      <a:pt x="558" y="107"/>
                    </a:lnTo>
                    <a:lnTo>
                      <a:pt x="505" y="97"/>
                    </a:lnTo>
                    <a:lnTo>
                      <a:pt x="431" y="22"/>
                    </a:lnTo>
                    <a:lnTo>
                      <a:pt x="382" y="8"/>
                    </a:lnTo>
                    <a:lnTo>
                      <a:pt x="366" y="29"/>
                    </a:lnTo>
                    <a:lnTo>
                      <a:pt x="291" y="0"/>
                    </a:lnTo>
                    <a:lnTo>
                      <a:pt x="247" y="45"/>
                    </a:lnTo>
                    <a:lnTo>
                      <a:pt x="240" y="98"/>
                    </a:lnTo>
                    <a:lnTo>
                      <a:pt x="197" y="123"/>
                    </a:lnTo>
                    <a:lnTo>
                      <a:pt x="204" y="213"/>
                    </a:lnTo>
                    <a:lnTo>
                      <a:pt x="152" y="289"/>
                    </a:lnTo>
                    <a:lnTo>
                      <a:pt x="113" y="426"/>
                    </a:lnTo>
                    <a:lnTo>
                      <a:pt x="143" y="552"/>
                    </a:lnTo>
                    <a:lnTo>
                      <a:pt x="113" y="620"/>
                    </a:lnTo>
                    <a:lnTo>
                      <a:pt x="113" y="660"/>
                    </a:lnTo>
                    <a:lnTo>
                      <a:pt x="89" y="695"/>
                    </a:lnTo>
                    <a:lnTo>
                      <a:pt x="93" y="786"/>
                    </a:lnTo>
                    <a:lnTo>
                      <a:pt x="68" y="855"/>
                    </a:lnTo>
                    <a:lnTo>
                      <a:pt x="68" y="962"/>
                    </a:lnTo>
                    <a:lnTo>
                      <a:pt x="51" y="997"/>
                    </a:lnTo>
                    <a:lnTo>
                      <a:pt x="59" y="1096"/>
                    </a:lnTo>
                    <a:lnTo>
                      <a:pt x="76" y="1105"/>
                    </a:lnTo>
                    <a:lnTo>
                      <a:pt x="80" y="1121"/>
                    </a:lnTo>
                    <a:lnTo>
                      <a:pt x="68" y="1121"/>
                    </a:lnTo>
                    <a:lnTo>
                      <a:pt x="76" y="1140"/>
                    </a:lnTo>
                    <a:lnTo>
                      <a:pt x="68" y="1228"/>
                    </a:lnTo>
                    <a:lnTo>
                      <a:pt x="38" y="1287"/>
                    </a:lnTo>
                    <a:lnTo>
                      <a:pt x="42" y="1326"/>
                    </a:lnTo>
                    <a:lnTo>
                      <a:pt x="2" y="1417"/>
                    </a:lnTo>
                    <a:lnTo>
                      <a:pt x="0" y="1458"/>
                    </a:lnTo>
                    <a:lnTo>
                      <a:pt x="0" y="1475"/>
                    </a:lnTo>
                    <a:lnTo>
                      <a:pt x="38" y="1472"/>
                    </a:lnTo>
                    <a:lnTo>
                      <a:pt x="45" y="1528"/>
                    </a:lnTo>
                    <a:lnTo>
                      <a:pt x="59" y="1562"/>
                    </a:lnTo>
                    <a:lnTo>
                      <a:pt x="145" y="1562"/>
                    </a:lnTo>
                    <a:lnTo>
                      <a:pt x="197" y="1577"/>
                    </a:lnTo>
                    <a:lnTo>
                      <a:pt x="169" y="1493"/>
                    </a:lnTo>
                    <a:lnTo>
                      <a:pt x="177" y="1461"/>
                    </a:lnTo>
                    <a:lnTo>
                      <a:pt x="223" y="1430"/>
                    </a:lnTo>
                    <a:lnTo>
                      <a:pt x="237" y="1367"/>
                    </a:lnTo>
                    <a:lnTo>
                      <a:pt x="303" y="1306"/>
                    </a:lnTo>
                    <a:lnTo>
                      <a:pt x="307" y="1259"/>
                    </a:lnTo>
                    <a:lnTo>
                      <a:pt x="278" y="1259"/>
                    </a:lnTo>
                    <a:lnTo>
                      <a:pt x="240" y="1217"/>
                    </a:lnTo>
                    <a:lnTo>
                      <a:pt x="237" y="1189"/>
                    </a:lnTo>
                    <a:lnTo>
                      <a:pt x="264" y="1148"/>
                    </a:lnTo>
                    <a:lnTo>
                      <a:pt x="314" y="1130"/>
                    </a:lnTo>
                    <a:lnTo>
                      <a:pt x="314" y="1113"/>
                    </a:lnTo>
                    <a:lnTo>
                      <a:pt x="331" y="1105"/>
                    </a:lnTo>
                    <a:lnTo>
                      <a:pt x="328" y="1057"/>
                    </a:lnTo>
                    <a:lnTo>
                      <a:pt x="363" y="1018"/>
                    </a:lnTo>
                    <a:lnTo>
                      <a:pt x="337" y="1009"/>
                    </a:lnTo>
                    <a:lnTo>
                      <a:pt x="358" y="992"/>
                    </a:lnTo>
                    <a:lnTo>
                      <a:pt x="370" y="1009"/>
                    </a:lnTo>
                    <a:lnTo>
                      <a:pt x="390" y="1009"/>
                    </a:lnTo>
                    <a:lnTo>
                      <a:pt x="390" y="970"/>
                    </a:lnTo>
                    <a:lnTo>
                      <a:pt x="358" y="981"/>
                    </a:lnTo>
                    <a:lnTo>
                      <a:pt x="337" y="970"/>
                    </a:lnTo>
                    <a:lnTo>
                      <a:pt x="331" y="911"/>
                    </a:lnTo>
                    <a:lnTo>
                      <a:pt x="345" y="897"/>
                    </a:lnTo>
                    <a:lnTo>
                      <a:pt x="383" y="920"/>
                    </a:lnTo>
                    <a:lnTo>
                      <a:pt x="446" y="906"/>
                    </a:lnTo>
                    <a:lnTo>
                      <a:pt x="459" y="835"/>
                    </a:lnTo>
                    <a:lnTo>
                      <a:pt x="448" y="791"/>
                    </a:lnTo>
                    <a:lnTo>
                      <a:pt x="459" y="805"/>
                    </a:lnTo>
                    <a:lnTo>
                      <a:pt x="522" y="803"/>
                    </a:lnTo>
                    <a:lnTo>
                      <a:pt x="640" y="763"/>
                    </a:lnTo>
                    <a:lnTo>
                      <a:pt x="673" y="695"/>
                    </a:lnTo>
                    <a:lnTo>
                      <a:pt x="669" y="669"/>
                    </a:lnTo>
                    <a:lnTo>
                      <a:pt x="641" y="648"/>
                    </a:lnTo>
                    <a:lnTo>
                      <a:pt x="652" y="620"/>
                    </a:lnTo>
                    <a:lnTo>
                      <a:pt x="606" y="589"/>
                    </a:lnTo>
                    <a:lnTo>
                      <a:pt x="600" y="558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5" name="Uruguay">
                <a:extLst>
                  <a:ext uri="{FF2B5EF4-FFF2-40B4-BE49-F238E27FC236}">
                    <a16:creationId xmlns:a16="http://schemas.microsoft.com/office/drawing/2014/main" id="{86808229-98BB-6DA1-2413-9281E823D3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29013" y="6181725"/>
                <a:ext cx="114300" cy="115887"/>
              </a:xfrm>
              <a:custGeom>
                <a:avLst/>
                <a:gdLst/>
                <a:ahLst/>
                <a:cxnLst>
                  <a:cxn ang="0">
                    <a:pos x="204" y="168"/>
                  </a:cxn>
                  <a:cxn ang="0">
                    <a:pos x="216" y="120"/>
                  </a:cxn>
                  <a:cxn ang="0">
                    <a:pos x="191" y="78"/>
                  </a:cxn>
                  <a:cxn ang="0">
                    <a:pos x="117" y="31"/>
                  </a:cxn>
                  <a:cxn ang="0">
                    <a:pos x="108" y="33"/>
                  </a:cxn>
                  <a:cxn ang="0">
                    <a:pos x="73" y="0"/>
                  </a:cxn>
                  <a:cxn ang="0">
                    <a:pos x="35" y="0"/>
                  </a:cxn>
                  <a:cxn ang="0">
                    <a:pos x="0" y="182"/>
                  </a:cxn>
                  <a:cxn ang="0">
                    <a:pos x="26" y="202"/>
                  </a:cxn>
                  <a:cxn ang="0">
                    <a:pos x="91" y="218"/>
                  </a:cxn>
                  <a:cxn ang="0">
                    <a:pos x="182" y="204"/>
                  </a:cxn>
                  <a:cxn ang="0">
                    <a:pos x="204" y="168"/>
                  </a:cxn>
                </a:cxnLst>
                <a:rect l="0" t="0" r="r" b="b"/>
                <a:pathLst>
                  <a:path w="216" h="218">
                    <a:moveTo>
                      <a:pt x="204" y="168"/>
                    </a:moveTo>
                    <a:lnTo>
                      <a:pt x="216" y="120"/>
                    </a:lnTo>
                    <a:lnTo>
                      <a:pt x="191" y="78"/>
                    </a:lnTo>
                    <a:lnTo>
                      <a:pt x="117" y="31"/>
                    </a:lnTo>
                    <a:lnTo>
                      <a:pt x="108" y="33"/>
                    </a:lnTo>
                    <a:lnTo>
                      <a:pt x="73" y="0"/>
                    </a:lnTo>
                    <a:lnTo>
                      <a:pt x="35" y="0"/>
                    </a:lnTo>
                    <a:lnTo>
                      <a:pt x="0" y="182"/>
                    </a:lnTo>
                    <a:lnTo>
                      <a:pt x="26" y="202"/>
                    </a:lnTo>
                    <a:lnTo>
                      <a:pt x="91" y="218"/>
                    </a:lnTo>
                    <a:lnTo>
                      <a:pt x="182" y="204"/>
                    </a:lnTo>
                    <a:lnTo>
                      <a:pt x="204" y="168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6" name="Brazil">
                <a:extLst>
                  <a:ext uri="{FF2B5EF4-FFF2-40B4-BE49-F238E27FC236}">
                    <a16:creationId xmlns:a16="http://schemas.microsoft.com/office/drawing/2014/main" id="{FB709ED1-EA4F-9A32-5B91-93A612953F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03575" y="5399087"/>
                <a:ext cx="833438" cy="871537"/>
              </a:xfrm>
              <a:custGeom>
                <a:avLst/>
                <a:gdLst/>
                <a:ahLst/>
                <a:cxnLst>
                  <a:cxn ang="0">
                    <a:pos x="892" y="48"/>
                  </a:cxn>
                  <a:cxn ang="0">
                    <a:pos x="839" y="121"/>
                  </a:cxn>
                  <a:cxn ang="0">
                    <a:pos x="781" y="115"/>
                  </a:cxn>
                  <a:cxn ang="0">
                    <a:pos x="714" y="135"/>
                  </a:cxn>
                  <a:cxn ang="0">
                    <a:pos x="603" y="159"/>
                  </a:cxn>
                  <a:cxn ang="0">
                    <a:pos x="561" y="101"/>
                  </a:cxn>
                  <a:cxn ang="0">
                    <a:pos x="555" y="7"/>
                  </a:cxn>
                  <a:cxn ang="0">
                    <a:pos x="519" y="24"/>
                  </a:cxn>
                  <a:cxn ang="0">
                    <a:pos x="361" y="42"/>
                  </a:cxn>
                  <a:cxn ang="0">
                    <a:pos x="384" y="101"/>
                  </a:cxn>
                  <a:cxn ang="0">
                    <a:pos x="321" y="177"/>
                  </a:cxn>
                  <a:cxn ang="0">
                    <a:pos x="275" y="159"/>
                  </a:cxn>
                  <a:cxn ang="0">
                    <a:pos x="159" y="138"/>
                  </a:cxn>
                  <a:cxn ang="0">
                    <a:pos x="183" y="185"/>
                  </a:cxn>
                  <a:cxn ang="0">
                    <a:pos x="174" y="264"/>
                  </a:cxn>
                  <a:cxn ang="0">
                    <a:pos x="59" y="410"/>
                  </a:cxn>
                  <a:cxn ang="0">
                    <a:pos x="27" y="586"/>
                  </a:cxn>
                  <a:cxn ang="0">
                    <a:pos x="124" y="588"/>
                  </a:cxn>
                  <a:cxn ang="0">
                    <a:pos x="162" y="647"/>
                  </a:cxn>
                  <a:cxn ang="0">
                    <a:pos x="285" y="603"/>
                  </a:cxn>
                  <a:cxn ang="0">
                    <a:pos x="334" y="662"/>
                  </a:cxn>
                  <a:cxn ang="0">
                    <a:pos x="515" y="757"/>
                  </a:cxn>
                  <a:cxn ang="0">
                    <a:pos x="536" y="830"/>
                  </a:cxn>
                  <a:cxn ang="0">
                    <a:pos x="616" y="875"/>
                  </a:cxn>
                  <a:cxn ang="0">
                    <a:pos x="647" y="951"/>
                  </a:cxn>
                  <a:cxn ang="0">
                    <a:pos x="637" y="1108"/>
                  </a:cxn>
                  <a:cxn ang="0">
                    <a:pos x="725" y="1134"/>
                  </a:cxn>
                  <a:cxn ang="0">
                    <a:pos x="781" y="1198"/>
                  </a:cxn>
                  <a:cxn ang="0">
                    <a:pos x="801" y="1270"/>
                  </a:cxn>
                  <a:cxn ang="0">
                    <a:pos x="766" y="1355"/>
                  </a:cxn>
                  <a:cxn ang="0">
                    <a:pos x="687" y="1481"/>
                  </a:cxn>
                  <a:cxn ang="0">
                    <a:pos x="731" y="1512"/>
                  </a:cxn>
                  <a:cxn ang="0">
                    <a:pos x="830" y="1601"/>
                  </a:cxn>
                  <a:cxn ang="0">
                    <a:pos x="860" y="1587"/>
                  </a:cxn>
                  <a:cxn ang="0">
                    <a:pos x="960" y="1447"/>
                  </a:cxn>
                  <a:cxn ang="0">
                    <a:pos x="1015" y="1279"/>
                  </a:cxn>
                  <a:cxn ang="0">
                    <a:pos x="1087" y="1210"/>
                  </a:cxn>
                  <a:cxn ang="0">
                    <a:pos x="1171" y="1158"/>
                  </a:cxn>
                  <a:cxn ang="0">
                    <a:pos x="1280" y="1134"/>
                  </a:cxn>
                  <a:cxn ang="0">
                    <a:pos x="1326" y="1069"/>
                  </a:cxn>
                  <a:cxn ang="0">
                    <a:pos x="1381" y="942"/>
                  </a:cxn>
                  <a:cxn ang="0">
                    <a:pos x="1405" y="746"/>
                  </a:cxn>
                  <a:cxn ang="0">
                    <a:pos x="1574" y="508"/>
                  </a:cxn>
                  <a:cxn ang="0">
                    <a:pos x="1486" y="413"/>
                  </a:cxn>
                  <a:cxn ang="0">
                    <a:pos x="1301" y="328"/>
                  </a:cxn>
                  <a:cxn ang="0">
                    <a:pos x="1175" y="320"/>
                  </a:cxn>
                  <a:cxn ang="0">
                    <a:pos x="1166" y="270"/>
                  </a:cxn>
                  <a:cxn ang="0">
                    <a:pos x="1141" y="261"/>
                  </a:cxn>
                  <a:cxn ang="0">
                    <a:pos x="1017" y="272"/>
                  </a:cxn>
                  <a:cxn ang="0">
                    <a:pos x="1019" y="219"/>
                  </a:cxn>
                  <a:cxn ang="0">
                    <a:pos x="941" y="226"/>
                  </a:cxn>
                  <a:cxn ang="0">
                    <a:pos x="924" y="250"/>
                  </a:cxn>
                  <a:cxn ang="0">
                    <a:pos x="914" y="214"/>
                  </a:cxn>
                  <a:cxn ang="0">
                    <a:pos x="960" y="135"/>
                  </a:cxn>
                  <a:cxn ang="0">
                    <a:pos x="917" y="57"/>
                  </a:cxn>
                </a:cxnLst>
                <a:rect l="0" t="0" r="r" b="b"/>
                <a:pathLst>
                  <a:path w="1574" h="1649">
                    <a:moveTo>
                      <a:pt x="917" y="57"/>
                    </a:moveTo>
                    <a:lnTo>
                      <a:pt x="892" y="48"/>
                    </a:lnTo>
                    <a:lnTo>
                      <a:pt x="893" y="48"/>
                    </a:lnTo>
                    <a:lnTo>
                      <a:pt x="839" y="121"/>
                    </a:lnTo>
                    <a:lnTo>
                      <a:pt x="805" y="129"/>
                    </a:lnTo>
                    <a:lnTo>
                      <a:pt x="781" y="115"/>
                    </a:lnTo>
                    <a:lnTo>
                      <a:pt x="725" y="110"/>
                    </a:lnTo>
                    <a:lnTo>
                      <a:pt x="714" y="135"/>
                    </a:lnTo>
                    <a:lnTo>
                      <a:pt x="696" y="129"/>
                    </a:lnTo>
                    <a:lnTo>
                      <a:pt x="603" y="159"/>
                    </a:lnTo>
                    <a:lnTo>
                      <a:pt x="582" y="150"/>
                    </a:lnTo>
                    <a:lnTo>
                      <a:pt x="561" y="101"/>
                    </a:lnTo>
                    <a:lnTo>
                      <a:pt x="571" y="40"/>
                    </a:lnTo>
                    <a:lnTo>
                      <a:pt x="555" y="7"/>
                    </a:lnTo>
                    <a:lnTo>
                      <a:pt x="529" y="0"/>
                    </a:lnTo>
                    <a:lnTo>
                      <a:pt x="519" y="24"/>
                    </a:lnTo>
                    <a:lnTo>
                      <a:pt x="429" y="57"/>
                    </a:lnTo>
                    <a:lnTo>
                      <a:pt x="361" y="42"/>
                    </a:lnTo>
                    <a:lnTo>
                      <a:pt x="384" y="62"/>
                    </a:lnTo>
                    <a:lnTo>
                      <a:pt x="384" y="101"/>
                    </a:lnTo>
                    <a:lnTo>
                      <a:pt x="418" y="124"/>
                    </a:lnTo>
                    <a:lnTo>
                      <a:pt x="321" y="177"/>
                    </a:lnTo>
                    <a:lnTo>
                      <a:pt x="295" y="177"/>
                    </a:lnTo>
                    <a:lnTo>
                      <a:pt x="275" y="159"/>
                    </a:lnTo>
                    <a:lnTo>
                      <a:pt x="251" y="129"/>
                    </a:lnTo>
                    <a:lnTo>
                      <a:pt x="159" y="138"/>
                    </a:lnTo>
                    <a:lnTo>
                      <a:pt x="157" y="166"/>
                    </a:lnTo>
                    <a:lnTo>
                      <a:pt x="183" y="185"/>
                    </a:lnTo>
                    <a:lnTo>
                      <a:pt x="149" y="194"/>
                    </a:lnTo>
                    <a:lnTo>
                      <a:pt x="174" y="264"/>
                    </a:lnTo>
                    <a:lnTo>
                      <a:pt x="150" y="376"/>
                    </a:lnTo>
                    <a:lnTo>
                      <a:pt x="59" y="410"/>
                    </a:lnTo>
                    <a:lnTo>
                      <a:pt x="0" y="519"/>
                    </a:lnTo>
                    <a:lnTo>
                      <a:pt x="27" y="586"/>
                    </a:lnTo>
                    <a:lnTo>
                      <a:pt x="75" y="606"/>
                    </a:lnTo>
                    <a:lnTo>
                      <a:pt x="124" y="588"/>
                    </a:lnTo>
                    <a:lnTo>
                      <a:pt x="127" y="647"/>
                    </a:lnTo>
                    <a:lnTo>
                      <a:pt x="162" y="647"/>
                    </a:lnTo>
                    <a:lnTo>
                      <a:pt x="218" y="651"/>
                    </a:lnTo>
                    <a:lnTo>
                      <a:pt x="285" y="603"/>
                    </a:lnTo>
                    <a:lnTo>
                      <a:pt x="334" y="598"/>
                    </a:lnTo>
                    <a:lnTo>
                      <a:pt x="334" y="662"/>
                    </a:lnTo>
                    <a:lnTo>
                      <a:pt x="351" y="697"/>
                    </a:lnTo>
                    <a:lnTo>
                      <a:pt x="515" y="757"/>
                    </a:lnTo>
                    <a:lnTo>
                      <a:pt x="539" y="805"/>
                    </a:lnTo>
                    <a:lnTo>
                      <a:pt x="536" y="830"/>
                    </a:lnTo>
                    <a:lnTo>
                      <a:pt x="547" y="865"/>
                    </a:lnTo>
                    <a:lnTo>
                      <a:pt x="616" y="875"/>
                    </a:lnTo>
                    <a:lnTo>
                      <a:pt x="614" y="903"/>
                    </a:lnTo>
                    <a:lnTo>
                      <a:pt x="647" y="951"/>
                    </a:lnTo>
                    <a:lnTo>
                      <a:pt x="631" y="1032"/>
                    </a:lnTo>
                    <a:lnTo>
                      <a:pt x="637" y="1108"/>
                    </a:lnTo>
                    <a:lnTo>
                      <a:pt x="714" y="1122"/>
                    </a:lnTo>
                    <a:lnTo>
                      <a:pt x="725" y="1134"/>
                    </a:lnTo>
                    <a:lnTo>
                      <a:pt x="738" y="1193"/>
                    </a:lnTo>
                    <a:lnTo>
                      <a:pt x="781" y="1198"/>
                    </a:lnTo>
                    <a:lnTo>
                      <a:pt x="771" y="1270"/>
                    </a:lnTo>
                    <a:lnTo>
                      <a:pt x="801" y="1270"/>
                    </a:lnTo>
                    <a:lnTo>
                      <a:pt x="806" y="1332"/>
                    </a:lnTo>
                    <a:lnTo>
                      <a:pt x="766" y="1355"/>
                    </a:lnTo>
                    <a:lnTo>
                      <a:pt x="649" y="1481"/>
                    </a:lnTo>
                    <a:lnTo>
                      <a:pt x="687" y="1481"/>
                    </a:lnTo>
                    <a:lnTo>
                      <a:pt x="722" y="1514"/>
                    </a:lnTo>
                    <a:lnTo>
                      <a:pt x="731" y="1512"/>
                    </a:lnTo>
                    <a:lnTo>
                      <a:pt x="805" y="1559"/>
                    </a:lnTo>
                    <a:lnTo>
                      <a:pt x="830" y="1601"/>
                    </a:lnTo>
                    <a:lnTo>
                      <a:pt x="818" y="1649"/>
                    </a:lnTo>
                    <a:lnTo>
                      <a:pt x="860" y="1587"/>
                    </a:lnTo>
                    <a:lnTo>
                      <a:pt x="917" y="1540"/>
                    </a:lnTo>
                    <a:lnTo>
                      <a:pt x="960" y="1447"/>
                    </a:lnTo>
                    <a:lnTo>
                      <a:pt x="1008" y="1404"/>
                    </a:lnTo>
                    <a:lnTo>
                      <a:pt x="1015" y="1279"/>
                    </a:lnTo>
                    <a:lnTo>
                      <a:pt x="1049" y="1245"/>
                    </a:lnTo>
                    <a:lnTo>
                      <a:pt x="1087" y="1210"/>
                    </a:lnTo>
                    <a:lnTo>
                      <a:pt x="1183" y="1172"/>
                    </a:lnTo>
                    <a:lnTo>
                      <a:pt x="1171" y="1158"/>
                    </a:lnTo>
                    <a:lnTo>
                      <a:pt x="1280" y="1153"/>
                    </a:lnTo>
                    <a:lnTo>
                      <a:pt x="1280" y="1134"/>
                    </a:lnTo>
                    <a:lnTo>
                      <a:pt x="1321" y="1113"/>
                    </a:lnTo>
                    <a:lnTo>
                      <a:pt x="1326" y="1069"/>
                    </a:lnTo>
                    <a:lnTo>
                      <a:pt x="1377" y="1008"/>
                    </a:lnTo>
                    <a:lnTo>
                      <a:pt x="1381" y="942"/>
                    </a:lnTo>
                    <a:lnTo>
                      <a:pt x="1394" y="928"/>
                    </a:lnTo>
                    <a:lnTo>
                      <a:pt x="1405" y="746"/>
                    </a:lnTo>
                    <a:lnTo>
                      <a:pt x="1539" y="595"/>
                    </a:lnTo>
                    <a:lnTo>
                      <a:pt x="1574" y="508"/>
                    </a:lnTo>
                    <a:lnTo>
                      <a:pt x="1548" y="420"/>
                    </a:lnTo>
                    <a:lnTo>
                      <a:pt x="1486" y="413"/>
                    </a:lnTo>
                    <a:lnTo>
                      <a:pt x="1360" y="320"/>
                    </a:lnTo>
                    <a:lnTo>
                      <a:pt x="1301" y="328"/>
                    </a:lnTo>
                    <a:lnTo>
                      <a:pt x="1218" y="303"/>
                    </a:lnTo>
                    <a:lnTo>
                      <a:pt x="1175" y="320"/>
                    </a:lnTo>
                    <a:lnTo>
                      <a:pt x="1183" y="298"/>
                    </a:lnTo>
                    <a:lnTo>
                      <a:pt x="1166" y="270"/>
                    </a:lnTo>
                    <a:lnTo>
                      <a:pt x="1145" y="272"/>
                    </a:lnTo>
                    <a:lnTo>
                      <a:pt x="1141" y="261"/>
                    </a:lnTo>
                    <a:lnTo>
                      <a:pt x="1049" y="230"/>
                    </a:lnTo>
                    <a:lnTo>
                      <a:pt x="1017" y="272"/>
                    </a:lnTo>
                    <a:lnTo>
                      <a:pt x="1008" y="264"/>
                    </a:lnTo>
                    <a:lnTo>
                      <a:pt x="1019" y="219"/>
                    </a:lnTo>
                    <a:lnTo>
                      <a:pt x="998" y="214"/>
                    </a:lnTo>
                    <a:lnTo>
                      <a:pt x="941" y="226"/>
                    </a:lnTo>
                    <a:lnTo>
                      <a:pt x="935" y="272"/>
                    </a:lnTo>
                    <a:lnTo>
                      <a:pt x="924" y="250"/>
                    </a:lnTo>
                    <a:lnTo>
                      <a:pt x="900" y="261"/>
                    </a:lnTo>
                    <a:lnTo>
                      <a:pt x="914" y="214"/>
                    </a:lnTo>
                    <a:lnTo>
                      <a:pt x="959" y="167"/>
                    </a:lnTo>
                    <a:lnTo>
                      <a:pt x="960" y="135"/>
                    </a:lnTo>
                    <a:lnTo>
                      <a:pt x="939" y="135"/>
                    </a:lnTo>
                    <a:lnTo>
                      <a:pt x="917" y="57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7" name="French Guiana">
                <a:extLst>
                  <a:ext uri="{FF2B5EF4-FFF2-40B4-BE49-F238E27FC236}">
                    <a16:creationId xmlns:a16="http://schemas.microsoft.com/office/drawing/2014/main" id="{9920DF55-CBB3-1D76-89FB-B321C3E53A4A}"/>
                  </a:ext>
                </a:extLst>
              </p:cNvPr>
              <p:cNvSpPr>
                <a:spLocks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616325" y="5389562"/>
                <a:ext cx="60325" cy="77787"/>
              </a:xfrm>
              <a:custGeom>
                <a:avLst/>
                <a:gdLst/>
                <a:ahLst/>
                <a:cxnLst>
                  <a:cxn ang="0">
                    <a:pos x="0" y="131"/>
                  </a:cxn>
                  <a:cxn ang="0">
                    <a:pos x="24" y="145"/>
                  </a:cxn>
                  <a:cxn ang="0">
                    <a:pos x="58" y="137"/>
                  </a:cxn>
                  <a:cxn ang="0">
                    <a:pos x="112" y="64"/>
                  </a:cxn>
                  <a:cxn ang="0">
                    <a:pos x="111" y="64"/>
                  </a:cxn>
                  <a:cxn ang="0">
                    <a:pos x="17" y="0"/>
                  </a:cxn>
                  <a:cxn ang="0">
                    <a:pos x="17" y="5"/>
                  </a:cxn>
                  <a:cxn ang="0">
                    <a:pos x="1" y="25"/>
                  </a:cxn>
                  <a:cxn ang="0">
                    <a:pos x="17" y="78"/>
                  </a:cxn>
                  <a:cxn ang="0">
                    <a:pos x="0" y="131"/>
                  </a:cxn>
                </a:cxnLst>
                <a:rect l="0" t="0" r="r" b="b"/>
                <a:pathLst>
                  <a:path w="112" h="145">
                    <a:moveTo>
                      <a:pt x="0" y="131"/>
                    </a:moveTo>
                    <a:lnTo>
                      <a:pt x="24" y="145"/>
                    </a:lnTo>
                    <a:lnTo>
                      <a:pt x="58" y="137"/>
                    </a:lnTo>
                    <a:lnTo>
                      <a:pt x="112" y="64"/>
                    </a:lnTo>
                    <a:lnTo>
                      <a:pt x="111" y="64"/>
                    </a:lnTo>
                    <a:lnTo>
                      <a:pt x="17" y="0"/>
                    </a:lnTo>
                    <a:lnTo>
                      <a:pt x="17" y="5"/>
                    </a:lnTo>
                    <a:lnTo>
                      <a:pt x="1" y="25"/>
                    </a:lnTo>
                    <a:lnTo>
                      <a:pt x="17" y="78"/>
                    </a:lnTo>
                    <a:lnTo>
                      <a:pt x="0" y="131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8" name="Suriname">
                <a:extLst>
                  <a:ext uri="{FF2B5EF4-FFF2-40B4-BE49-F238E27FC236}">
                    <a16:creationId xmlns:a16="http://schemas.microsoft.com/office/drawing/2014/main" id="{42D34FA8-6FA3-6BB2-1CC8-6C2D6FE00DA4}"/>
                  </a:ext>
                </a:extLst>
              </p:cNvPr>
              <p:cNvSpPr>
                <a:spLocks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3536950" y="5384800"/>
                <a:ext cx="88900" cy="85725"/>
              </a:xfrm>
              <a:custGeom>
                <a:avLst/>
                <a:gdLst/>
                <a:ahLst/>
                <a:cxnLst>
                  <a:cxn ang="0">
                    <a:pos x="150" y="140"/>
                  </a:cxn>
                  <a:cxn ang="0">
                    <a:pos x="167" y="87"/>
                  </a:cxn>
                  <a:cxn ang="0">
                    <a:pos x="151" y="34"/>
                  </a:cxn>
                  <a:cxn ang="0">
                    <a:pos x="167" y="14"/>
                  </a:cxn>
                  <a:cxn ang="0">
                    <a:pos x="167" y="9"/>
                  </a:cxn>
                  <a:cxn ang="0">
                    <a:pos x="48" y="0"/>
                  </a:cxn>
                  <a:cxn ang="0">
                    <a:pos x="41" y="0"/>
                  </a:cxn>
                  <a:cxn ang="0">
                    <a:pos x="0" y="65"/>
                  </a:cxn>
                  <a:cxn ang="0">
                    <a:pos x="67" y="154"/>
                  </a:cxn>
                  <a:cxn ang="0">
                    <a:pos x="84" y="160"/>
                  </a:cxn>
                  <a:cxn ang="0">
                    <a:pos x="94" y="135"/>
                  </a:cxn>
                  <a:cxn ang="0">
                    <a:pos x="150" y="140"/>
                  </a:cxn>
                </a:cxnLst>
                <a:rect l="0" t="0" r="r" b="b"/>
                <a:pathLst>
                  <a:path w="167" h="160">
                    <a:moveTo>
                      <a:pt x="150" y="140"/>
                    </a:moveTo>
                    <a:lnTo>
                      <a:pt x="167" y="87"/>
                    </a:lnTo>
                    <a:lnTo>
                      <a:pt x="151" y="34"/>
                    </a:lnTo>
                    <a:lnTo>
                      <a:pt x="167" y="14"/>
                    </a:lnTo>
                    <a:lnTo>
                      <a:pt x="167" y="9"/>
                    </a:lnTo>
                    <a:lnTo>
                      <a:pt x="48" y="0"/>
                    </a:lnTo>
                    <a:lnTo>
                      <a:pt x="41" y="0"/>
                    </a:lnTo>
                    <a:lnTo>
                      <a:pt x="0" y="65"/>
                    </a:lnTo>
                    <a:lnTo>
                      <a:pt x="67" y="154"/>
                    </a:lnTo>
                    <a:lnTo>
                      <a:pt x="84" y="160"/>
                    </a:lnTo>
                    <a:lnTo>
                      <a:pt x="94" y="135"/>
                    </a:lnTo>
                    <a:lnTo>
                      <a:pt x="150" y="14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9" name="Guyana">
                <a:extLst>
                  <a:ext uri="{FF2B5EF4-FFF2-40B4-BE49-F238E27FC236}">
                    <a16:creationId xmlns:a16="http://schemas.microsoft.com/office/drawing/2014/main" id="{63BCB011-96A3-A960-85C9-5093B32758C4}"/>
                  </a:ext>
                </a:extLst>
              </p:cNvPr>
              <p:cNvSpPr>
                <a:spLocks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3470275" y="5334000"/>
                <a:ext cx="101600" cy="149225"/>
              </a:xfrm>
              <a:custGeom>
                <a:avLst/>
                <a:gdLst/>
                <a:ahLst/>
                <a:cxnLst>
                  <a:cxn ang="0">
                    <a:pos x="57" y="0"/>
                  </a:cxn>
                  <a:cxn ang="0">
                    <a:pos x="102" y="28"/>
                  </a:cxn>
                  <a:cxn ang="0">
                    <a:pos x="103" y="59"/>
                  </a:cxn>
                  <a:cxn ang="0">
                    <a:pos x="124" y="59"/>
                  </a:cxn>
                  <a:cxn ang="0">
                    <a:pos x="175" y="98"/>
                  </a:cxn>
                  <a:cxn ang="0">
                    <a:pos x="168" y="98"/>
                  </a:cxn>
                  <a:cxn ang="0">
                    <a:pos x="127" y="165"/>
                  </a:cxn>
                  <a:cxn ang="0">
                    <a:pos x="192" y="252"/>
                  </a:cxn>
                  <a:cxn ang="0">
                    <a:pos x="99" y="282"/>
                  </a:cxn>
                  <a:cxn ang="0">
                    <a:pos x="78" y="273"/>
                  </a:cxn>
                  <a:cxn ang="0">
                    <a:pos x="57" y="224"/>
                  </a:cxn>
                  <a:cxn ang="0">
                    <a:pos x="65" y="165"/>
                  </a:cxn>
                  <a:cxn ang="0">
                    <a:pos x="51" y="130"/>
                  </a:cxn>
                  <a:cxn ang="0">
                    <a:pos x="23" y="123"/>
                  </a:cxn>
                  <a:cxn ang="0">
                    <a:pos x="0" y="95"/>
                  </a:cxn>
                  <a:cxn ang="0">
                    <a:pos x="7" y="65"/>
                  </a:cxn>
                  <a:cxn ang="0">
                    <a:pos x="28" y="55"/>
                  </a:cxn>
                  <a:cxn ang="0">
                    <a:pos x="23" y="23"/>
                  </a:cxn>
                  <a:cxn ang="0">
                    <a:pos x="57" y="0"/>
                  </a:cxn>
                </a:cxnLst>
                <a:rect l="0" t="0" r="r" b="b"/>
                <a:pathLst>
                  <a:path w="192" h="282">
                    <a:moveTo>
                      <a:pt x="57" y="0"/>
                    </a:moveTo>
                    <a:lnTo>
                      <a:pt x="102" y="28"/>
                    </a:lnTo>
                    <a:lnTo>
                      <a:pt x="103" y="59"/>
                    </a:lnTo>
                    <a:lnTo>
                      <a:pt x="124" y="59"/>
                    </a:lnTo>
                    <a:lnTo>
                      <a:pt x="175" y="98"/>
                    </a:lnTo>
                    <a:lnTo>
                      <a:pt x="168" y="98"/>
                    </a:lnTo>
                    <a:lnTo>
                      <a:pt x="127" y="165"/>
                    </a:lnTo>
                    <a:lnTo>
                      <a:pt x="192" y="252"/>
                    </a:lnTo>
                    <a:lnTo>
                      <a:pt x="99" y="282"/>
                    </a:lnTo>
                    <a:lnTo>
                      <a:pt x="78" y="273"/>
                    </a:lnTo>
                    <a:lnTo>
                      <a:pt x="57" y="224"/>
                    </a:lnTo>
                    <a:lnTo>
                      <a:pt x="65" y="165"/>
                    </a:lnTo>
                    <a:lnTo>
                      <a:pt x="51" y="130"/>
                    </a:lnTo>
                    <a:lnTo>
                      <a:pt x="23" y="123"/>
                    </a:lnTo>
                    <a:lnTo>
                      <a:pt x="0" y="95"/>
                    </a:lnTo>
                    <a:lnTo>
                      <a:pt x="7" y="65"/>
                    </a:lnTo>
                    <a:lnTo>
                      <a:pt x="28" y="55"/>
                    </a:lnTo>
                    <a:lnTo>
                      <a:pt x="23" y="23"/>
                    </a:lnTo>
                    <a:lnTo>
                      <a:pt x="57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0" name="Venezuela">
                <a:extLst>
                  <a:ext uri="{FF2B5EF4-FFF2-40B4-BE49-F238E27FC236}">
                    <a16:creationId xmlns:a16="http://schemas.microsoft.com/office/drawing/2014/main" id="{10236730-7056-E217-E5DA-4B5470AD5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3100" y="5251450"/>
                <a:ext cx="287338" cy="241300"/>
              </a:xfrm>
              <a:custGeom>
                <a:avLst/>
                <a:gdLst/>
                <a:ahLst/>
                <a:cxnLst>
                  <a:cxn ang="0">
                    <a:pos x="542" y="156"/>
                  </a:cxn>
                  <a:cxn ang="0">
                    <a:pos x="508" y="179"/>
                  </a:cxn>
                  <a:cxn ang="0">
                    <a:pos x="517" y="211"/>
                  </a:cxn>
                  <a:cxn ang="0">
                    <a:pos x="492" y="221"/>
                  </a:cxn>
                  <a:cxn ang="0">
                    <a:pos x="485" y="251"/>
                  </a:cxn>
                  <a:cxn ang="0">
                    <a:pos x="508" y="279"/>
                  </a:cxn>
                  <a:cxn ang="0">
                    <a:pos x="500" y="303"/>
                  </a:cxn>
                  <a:cxn ang="0">
                    <a:pos x="410" y="336"/>
                  </a:cxn>
                  <a:cxn ang="0">
                    <a:pos x="340" y="321"/>
                  </a:cxn>
                  <a:cxn ang="0">
                    <a:pos x="365" y="345"/>
                  </a:cxn>
                  <a:cxn ang="0">
                    <a:pos x="365" y="380"/>
                  </a:cxn>
                  <a:cxn ang="0">
                    <a:pos x="393" y="403"/>
                  </a:cxn>
                  <a:cxn ang="0">
                    <a:pos x="302" y="456"/>
                  </a:cxn>
                  <a:cxn ang="0">
                    <a:pos x="276" y="456"/>
                  </a:cxn>
                  <a:cxn ang="0">
                    <a:pos x="256" y="438"/>
                  </a:cxn>
                  <a:cxn ang="0">
                    <a:pos x="232" y="408"/>
                  </a:cxn>
                  <a:cxn ang="0">
                    <a:pos x="235" y="408"/>
                  </a:cxn>
                  <a:cxn ang="0">
                    <a:pos x="224" y="371"/>
                  </a:cxn>
                  <a:cxn ang="0">
                    <a:pos x="235" y="355"/>
                  </a:cxn>
                  <a:cxn ang="0">
                    <a:pos x="215" y="303"/>
                  </a:cxn>
                  <a:cxn ang="0">
                    <a:pos x="232" y="243"/>
                  </a:cxn>
                  <a:cxn ang="0">
                    <a:pos x="159" y="246"/>
                  </a:cxn>
                  <a:cxn ang="0">
                    <a:pos x="124" y="211"/>
                  </a:cxn>
                  <a:cxn ang="0">
                    <a:pos x="56" y="207"/>
                  </a:cxn>
                  <a:cxn ang="0">
                    <a:pos x="33" y="193"/>
                  </a:cxn>
                  <a:cxn ang="0">
                    <a:pos x="33" y="162"/>
                  </a:cxn>
                  <a:cxn ang="0">
                    <a:pos x="0" y="111"/>
                  </a:cxn>
                  <a:cxn ang="0">
                    <a:pos x="29" y="44"/>
                  </a:cxn>
                  <a:cxn ang="0">
                    <a:pos x="54" y="27"/>
                  </a:cxn>
                  <a:cxn ang="0">
                    <a:pos x="54" y="24"/>
                  </a:cxn>
                  <a:cxn ang="0">
                    <a:pos x="71" y="61"/>
                  </a:cxn>
                  <a:cxn ang="0">
                    <a:pos x="49" y="94"/>
                  </a:cxn>
                  <a:cxn ang="0">
                    <a:pos x="64" y="125"/>
                  </a:cxn>
                  <a:cxn ang="0">
                    <a:pos x="88" y="122"/>
                  </a:cxn>
                  <a:cxn ang="0">
                    <a:pos x="72" y="50"/>
                  </a:cxn>
                  <a:cxn ang="0">
                    <a:pos x="122" y="24"/>
                  </a:cxn>
                  <a:cxn ang="0">
                    <a:pos x="122" y="9"/>
                  </a:cxn>
                  <a:cxn ang="0">
                    <a:pos x="131" y="0"/>
                  </a:cxn>
                  <a:cxn ang="0">
                    <a:pos x="140" y="24"/>
                  </a:cxn>
                  <a:cxn ang="0">
                    <a:pos x="197" y="41"/>
                  </a:cxn>
                  <a:cxn ang="0">
                    <a:pos x="206" y="69"/>
                  </a:cxn>
                  <a:cxn ang="0">
                    <a:pos x="283" y="61"/>
                  </a:cxn>
                  <a:cxn ang="0">
                    <a:pos x="332" y="80"/>
                  </a:cxn>
                  <a:cxn ang="0">
                    <a:pos x="374" y="61"/>
                  </a:cxn>
                  <a:cxn ang="0">
                    <a:pos x="450" y="61"/>
                  </a:cxn>
                  <a:cxn ang="0">
                    <a:pos x="410" y="68"/>
                  </a:cxn>
                  <a:cxn ang="0">
                    <a:pos x="441" y="94"/>
                  </a:cxn>
                  <a:cxn ang="0">
                    <a:pos x="493" y="103"/>
                  </a:cxn>
                  <a:cxn ang="0">
                    <a:pos x="493" y="152"/>
                  </a:cxn>
                  <a:cxn ang="0">
                    <a:pos x="525" y="145"/>
                  </a:cxn>
                  <a:cxn ang="0">
                    <a:pos x="542" y="156"/>
                  </a:cxn>
                </a:cxnLst>
                <a:rect l="0" t="0" r="r" b="b"/>
                <a:pathLst>
                  <a:path w="542" h="456">
                    <a:moveTo>
                      <a:pt x="542" y="156"/>
                    </a:moveTo>
                    <a:lnTo>
                      <a:pt x="508" y="179"/>
                    </a:lnTo>
                    <a:lnTo>
                      <a:pt x="517" y="211"/>
                    </a:lnTo>
                    <a:lnTo>
                      <a:pt x="492" y="221"/>
                    </a:lnTo>
                    <a:lnTo>
                      <a:pt x="485" y="251"/>
                    </a:lnTo>
                    <a:lnTo>
                      <a:pt x="508" y="279"/>
                    </a:lnTo>
                    <a:lnTo>
                      <a:pt x="500" y="303"/>
                    </a:lnTo>
                    <a:lnTo>
                      <a:pt x="410" y="336"/>
                    </a:lnTo>
                    <a:lnTo>
                      <a:pt x="340" y="321"/>
                    </a:lnTo>
                    <a:lnTo>
                      <a:pt x="365" y="345"/>
                    </a:lnTo>
                    <a:lnTo>
                      <a:pt x="365" y="380"/>
                    </a:lnTo>
                    <a:lnTo>
                      <a:pt x="393" y="403"/>
                    </a:lnTo>
                    <a:lnTo>
                      <a:pt x="302" y="456"/>
                    </a:lnTo>
                    <a:lnTo>
                      <a:pt x="276" y="456"/>
                    </a:lnTo>
                    <a:lnTo>
                      <a:pt x="256" y="438"/>
                    </a:lnTo>
                    <a:lnTo>
                      <a:pt x="232" y="408"/>
                    </a:lnTo>
                    <a:lnTo>
                      <a:pt x="235" y="408"/>
                    </a:lnTo>
                    <a:lnTo>
                      <a:pt x="224" y="371"/>
                    </a:lnTo>
                    <a:lnTo>
                      <a:pt x="235" y="355"/>
                    </a:lnTo>
                    <a:lnTo>
                      <a:pt x="215" y="303"/>
                    </a:lnTo>
                    <a:lnTo>
                      <a:pt x="232" y="243"/>
                    </a:lnTo>
                    <a:lnTo>
                      <a:pt x="159" y="246"/>
                    </a:lnTo>
                    <a:lnTo>
                      <a:pt x="124" y="211"/>
                    </a:lnTo>
                    <a:lnTo>
                      <a:pt x="56" y="207"/>
                    </a:lnTo>
                    <a:lnTo>
                      <a:pt x="33" y="193"/>
                    </a:lnTo>
                    <a:lnTo>
                      <a:pt x="33" y="162"/>
                    </a:lnTo>
                    <a:lnTo>
                      <a:pt x="0" y="111"/>
                    </a:lnTo>
                    <a:lnTo>
                      <a:pt x="29" y="44"/>
                    </a:lnTo>
                    <a:lnTo>
                      <a:pt x="54" y="27"/>
                    </a:lnTo>
                    <a:lnTo>
                      <a:pt x="54" y="24"/>
                    </a:lnTo>
                    <a:lnTo>
                      <a:pt x="71" y="61"/>
                    </a:lnTo>
                    <a:lnTo>
                      <a:pt x="49" y="94"/>
                    </a:lnTo>
                    <a:lnTo>
                      <a:pt x="64" y="125"/>
                    </a:lnTo>
                    <a:lnTo>
                      <a:pt x="88" y="122"/>
                    </a:lnTo>
                    <a:lnTo>
                      <a:pt x="72" y="50"/>
                    </a:lnTo>
                    <a:lnTo>
                      <a:pt x="122" y="24"/>
                    </a:lnTo>
                    <a:lnTo>
                      <a:pt x="122" y="9"/>
                    </a:lnTo>
                    <a:lnTo>
                      <a:pt x="131" y="0"/>
                    </a:lnTo>
                    <a:lnTo>
                      <a:pt x="140" y="24"/>
                    </a:lnTo>
                    <a:lnTo>
                      <a:pt x="197" y="41"/>
                    </a:lnTo>
                    <a:lnTo>
                      <a:pt x="206" y="69"/>
                    </a:lnTo>
                    <a:lnTo>
                      <a:pt x="283" y="61"/>
                    </a:lnTo>
                    <a:lnTo>
                      <a:pt x="332" y="80"/>
                    </a:lnTo>
                    <a:lnTo>
                      <a:pt x="374" y="61"/>
                    </a:lnTo>
                    <a:lnTo>
                      <a:pt x="450" y="61"/>
                    </a:lnTo>
                    <a:lnTo>
                      <a:pt x="410" y="68"/>
                    </a:lnTo>
                    <a:lnTo>
                      <a:pt x="441" y="94"/>
                    </a:lnTo>
                    <a:lnTo>
                      <a:pt x="493" y="103"/>
                    </a:lnTo>
                    <a:lnTo>
                      <a:pt x="493" y="152"/>
                    </a:lnTo>
                    <a:lnTo>
                      <a:pt x="525" y="145"/>
                    </a:lnTo>
                    <a:lnTo>
                      <a:pt x="542" y="156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1" name="Chile">
                <a:extLst>
                  <a:ext uri="{FF2B5EF4-FFF2-40B4-BE49-F238E27FC236}">
                    <a16:creationId xmlns:a16="http://schemas.microsoft.com/office/drawing/2014/main" id="{FC6758F8-FE76-043E-FB31-F3337C8D4081}"/>
                  </a:ext>
                </a:extLst>
              </p:cNvPr>
              <p:cNvSpPr>
                <a:spLocks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190875" y="6489700"/>
                <a:ext cx="25400" cy="47625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0" y="81"/>
                  </a:cxn>
                  <a:cxn ang="0">
                    <a:pos x="32" y="90"/>
                  </a:cxn>
                  <a:cxn ang="0">
                    <a:pos x="48" y="25"/>
                  </a:cxn>
                  <a:cxn ang="0">
                    <a:pos x="48" y="8"/>
                  </a:cxn>
                  <a:cxn ang="0">
                    <a:pos x="17" y="0"/>
                  </a:cxn>
                </a:cxnLst>
                <a:rect l="0" t="0" r="r" b="b"/>
                <a:pathLst>
                  <a:path w="48" h="90">
                    <a:moveTo>
                      <a:pt x="17" y="0"/>
                    </a:moveTo>
                    <a:lnTo>
                      <a:pt x="0" y="81"/>
                    </a:lnTo>
                    <a:lnTo>
                      <a:pt x="32" y="90"/>
                    </a:lnTo>
                    <a:lnTo>
                      <a:pt x="48" y="25"/>
                    </a:lnTo>
                    <a:lnTo>
                      <a:pt x="48" y="8"/>
                    </a:lnTo>
                    <a:lnTo>
                      <a:pt x="17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2" name="Falkland Islands">
                <a:extLst>
                  <a:ext uri="{FF2B5EF4-FFF2-40B4-BE49-F238E27FC236}">
                    <a16:creationId xmlns:a16="http://schemas.microsoft.com/office/drawing/2014/main" id="{198CD88D-1154-DBC1-ABFD-FD816BA3B9C4}"/>
                  </a:ext>
                </a:extLst>
              </p:cNvPr>
              <p:cNvSpPr>
                <a:spLocks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470275" y="6786562"/>
                <a:ext cx="74613" cy="34925"/>
              </a:xfrm>
              <a:custGeom>
                <a:avLst/>
                <a:gdLst/>
                <a:ahLst/>
                <a:cxnLst>
                  <a:cxn ang="0">
                    <a:pos x="0" y="31"/>
                  </a:cxn>
                  <a:cxn ang="0">
                    <a:pos x="27" y="56"/>
                  </a:cxn>
                  <a:cxn ang="0">
                    <a:pos x="50" y="39"/>
                  </a:cxn>
                  <a:cxn ang="0">
                    <a:pos x="67" y="67"/>
                  </a:cxn>
                  <a:cxn ang="0">
                    <a:pos x="140" y="31"/>
                  </a:cxn>
                  <a:cxn ang="0">
                    <a:pos x="140" y="8"/>
                  </a:cxn>
                  <a:cxn ang="0">
                    <a:pos x="64" y="0"/>
                  </a:cxn>
                  <a:cxn ang="0">
                    <a:pos x="27" y="1"/>
                  </a:cxn>
                  <a:cxn ang="0">
                    <a:pos x="42" y="25"/>
                  </a:cxn>
                  <a:cxn ang="0">
                    <a:pos x="27" y="39"/>
                  </a:cxn>
                  <a:cxn ang="0">
                    <a:pos x="0" y="31"/>
                  </a:cxn>
                </a:cxnLst>
                <a:rect l="0" t="0" r="r" b="b"/>
                <a:pathLst>
                  <a:path w="140" h="67">
                    <a:moveTo>
                      <a:pt x="0" y="31"/>
                    </a:moveTo>
                    <a:lnTo>
                      <a:pt x="27" y="56"/>
                    </a:lnTo>
                    <a:lnTo>
                      <a:pt x="50" y="39"/>
                    </a:lnTo>
                    <a:lnTo>
                      <a:pt x="67" y="67"/>
                    </a:lnTo>
                    <a:lnTo>
                      <a:pt x="140" y="31"/>
                    </a:lnTo>
                    <a:lnTo>
                      <a:pt x="140" y="8"/>
                    </a:lnTo>
                    <a:lnTo>
                      <a:pt x="64" y="0"/>
                    </a:lnTo>
                    <a:lnTo>
                      <a:pt x="27" y="1"/>
                    </a:lnTo>
                    <a:lnTo>
                      <a:pt x="42" y="25"/>
                    </a:lnTo>
                    <a:lnTo>
                      <a:pt x="27" y="39"/>
                    </a:lnTo>
                    <a:lnTo>
                      <a:pt x="0" y="31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3" name="Trinadad and Tobago">
                <a:extLst>
                  <a:ext uri="{FF2B5EF4-FFF2-40B4-BE49-F238E27FC236}">
                    <a16:creationId xmlns:a16="http://schemas.microsoft.com/office/drawing/2014/main" id="{85E4C3AB-FA60-2CFE-902D-6B5CC2E657B3}"/>
                  </a:ext>
                </a:extLst>
              </p:cNvPr>
              <p:cNvSpPr>
                <a:spLocks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3457575" y="5281612"/>
                <a:ext cx="25400" cy="23812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31" y="45"/>
                  </a:cxn>
                  <a:cxn ang="0">
                    <a:pos x="47" y="0"/>
                  </a:cxn>
                  <a:cxn ang="0">
                    <a:pos x="5" y="3"/>
                  </a:cxn>
                  <a:cxn ang="0">
                    <a:pos x="17" y="42"/>
                  </a:cxn>
                  <a:cxn ang="0">
                    <a:pos x="0" y="45"/>
                  </a:cxn>
                  <a:cxn ang="0">
                    <a:pos x="0" y="45"/>
                  </a:cxn>
                  <a:cxn ang="0">
                    <a:pos x="0" y="45"/>
                  </a:cxn>
                </a:cxnLst>
                <a:rect l="0" t="0" r="r" b="b"/>
                <a:pathLst>
                  <a:path w="47" h="45">
                    <a:moveTo>
                      <a:pt x="0" y="45"/>
                    </a:moveTo>
                    <a:lnTo>
                      <a:pt x="31" y="45"/>
                    </a:lnTo>
                    <a:lnTo>
                      <a:pt x="47" y="0"/>
                    </a:lnTo>
                    <a:lnTo>
                      <a:pt x="5" y="3"/>
                    </a:lnTo>
                    <a:lnTo>
                      <a:pt x="17" y="42"/>
                    </a:lnTo>
                    <a:lnTo>
                      <a:pt x="0" y="45"/>
                    </a:lnTo>
                    <a:lnTo>
                      <a:pt x="0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D1C9C0"/>
              </a:solidFill>
              <a:ln w="9525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44" name="Trinidad and Tobago">
                <a:extLst>
                  <a:ext uri="{FF2B5EF4-FFF2-40B4-BE49-F238E27FC236}">
                    <a16:creationId xmlns:a16="http://schemas.microsoft.com/office/drawing/2014/main" id="{CE6F1BBA-81A8-64E3-0C22-59F0CB2E02AC}"/>
                  </a:ext>
                </a:extLst>
              </p:cNvPr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457575" y="5281612"/>
                <a:ext cx="25400" cy="23812"/>
              </a:xfrm>
              <a:custGeom>
                <a:avLst/>
                <a:gdLst/>
                <a:ahLst/>
                <a:cxnLst>
                  <a:cxn ang="0">
                    <a:pos x="0" y="45"/>
                  </a:cxn>
                  <a:cxn ang="0">
                    <a:pos x="31" y="45"/>
                  </a:cxn>
                  <a:cxn ang="0">
                    <a:pos x="47" y="0"/>
                  </a:cxn>
                  <a:cxn ang="0">
                    <a:pos x="5" y="3"/>
                  </a:cxn>
                  <a:cxn ang="0">
                    <a:pos x="17" y="42"/>
                  </a:cxn>
                  <a:cxn ang="0">
                    <a:pos x="0" y="45"/>
                  </a:cxn>
                </a:cxnLst>
                <a:rect l="0" t="0" r="r" b="b"/>
                <a:pathLst>
                  <a:path w="47" h="45">
                    <a:moveTo>
                      <a:pt x="0" y="45"/>
                    </a:moveTo>
                    <a:lnTo>
                      <a:pt x="31" y="45"/>
                    </a:lnTo>
                    <a:lnTo>
                      <a:pt x="47" y="0"/>
                    </a:lnTo>
                    <a:lnTo>
                      <a:pt x="5" y="3"/>
                    </a:lnTo>
                    <a:lnTo>
                      <a:pt x="17" y="42"/>
                    </a:lnTo>
                    <a:lnTo>
                      <a:pt x="0" y="4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5" name="Central America">
              <a:extLst>
                <a:ext uri="{FF2B5EF4-FFF2-40B4-BE49-F238E27FC236}">
                  <a16:creationId xmlns:a16="http://schemas.microsoft.com/office/drawing/2014/main" id="{2577EE74-C5D2-CF8E-121A-DEB5DCA6009B}"/>
                </a:ext>
              </a:extLst>
            </p:cNvPr>
            <p:cNvGrpSpPr/>
            <p:nvPr/>
          </p:nvGrpSpPr>
          <p:grpSpPr>
            <a:xfrm>
              <a:off x="1565275" y="4848225"/>
              <a:ext cx="850900" cy="581025"/>
              <a:chOff x="2276475" y="4776787"/>
              <a:chExt cx="850900" cy="581025"/>
            </a:xfrm>
          </p:grpSpPr>
          <p:sp>
            <p:nvSpPr>
              <p:cNvPr id="16" name="Mexico">
                <a:extLst>
                  <a:ext uri="{FF2B5EF4-FFF2-40B4-BE49-F238E27FC236}">
                    <a16:creationId xmlns:a16="http://schemas.microsoft.com/office/drawing/2014/main" id="{AC4E48FF-E1DA-E57D-7DC6-1816AF22FF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76475" y="4776787"/>
                <a:ext cx="646113" cy="422275"/>
              </a:xfrm>
              <a:custGeom>
                <a:avLst/>
                <a:gdLst/>
                <a:ahLst/>
                <a:cxnLst>
                  <a:cxn ang="0">
                    <a:pos x="783" y="381"/>
                  </a:cxn>
                  <a:cxn ang="0">
                    <a:pos x="801" y="499"/>
                  </a:cxn>
                  <a:cxn ang="0">
                    <a:pos x="860" y="618"/>
                  </a:cxn>
                  <a:cxn ang="0">
                    <a:pos x="996" y="622"/>
                  </a:cxn>
                  <a:cxn ang="0">
                    <a:pos x="1038" y="618"/>
                  </a:cxn>
                  <a:cxn ang="0">
                    <a:pos x="1081" y="524"/>
                  </a:cxn>
                  <a:cxn ang="0">
                    <a:pos x="1174" y="499"/>
                  </a:cxn>
                  <a:cxn ang="0">
                    <a:pos x="1186" y="635"/>
                  </a:cxn>
                  <a:cxn ang="0">
                    <a:pos x="1161" y="635"/>
                  </a:cxn>
                  <a:cxn ang="0">
                    <a:pos x="1129" y="653"/>
                  </a:cxn>
                  <a:cxn ang="0">
                    <a:pos x="1043" y="678"/>
                  </a:cxn>
                  <a:cxn ang="0">
                    <a:pos x="1035" y="729"/>
                  </a:cxn>
                  <a:cxn ang="0">
                    <a:pos x="920" y="729"/>
                  </a:cxn>
                  <a:cxn ang="0">
                    <a:pos x="841" y="748"/>
                  </a:cxn>
                  <a:cxn ang="0">
                    <a:pos x="649" y="685"/>
                  </a:cxn>
                  <a:cxn ang="0">
                    <a:pos x="550" y="642"/>
                  </a:cxn>
                  <a:cxn ang="0">
                    <a:pos x="463" y="552"/>
                  </a:cxn>
                  <a:cxn ang="0">
                    <a:pos x="463" y="462"/>
                  </a:cxn>
                  <a:cxn ang="0">
                    <a:pos x="312" y="317"/>
                  </a:cxn>
                  <a:cxn ang="0">
                    <a:pos x="264" y="241"/>
                  </a:cxn>
                  <a:cxn ang="0">
                    <a:pos x="237" y="214"/>
                  </a:cxn>
                  <a:cxn ang="0">
                    <a:pos x="162" y="67"/>
                  </a:cxn>
                  <a:cxn ang="0">
                    <a:pos x="94" y="42"/>
                  </a:cxn>
                  <a:cxn ang="0">
                    <a:pos x="227" y="283"/>
                  </a:cxn>
                  <a:cxn ang="0">
                    <a:pos x="278" y="384"/>
                  </a:cxn>
                  <a:cxn ang="0">
                    <a:pos x="288" y="443"/>
                  </a:cxn>
                  <a:cxn ang="0">
                    <a:pos x="194" y="359"/>
                  </a:cxn>
                  <a:cxn ang="0">
                    <a:pos x="194" y="300"/>
                  </a:cxn>
                  <a:cxn ang="0">
                    <a:pos x="85" y="223"/>
                  </a:cxn>
                  <a:cxn ang="0">
                    <a:pos x="127" y="197"/>
                  </a:cxn>
                  <a:cxn ang="0">
                    <a:pos x="3" y="11"/>
                  </a:cxn>
                  <a:cxn ang="0">
                    <a:pos x="89" y="0"/>
                  </a:cxn>
                  <a:cxn ang="0">
                    <a:pos x="431" y="45"/>
                  </a:cxn>
                  <a:cxn ang="0">
                    <a:pos x="505" y="134"/>
                  </a:cxn>
                  <a:cxn ang="0">
                    <a:pos x="564" y="165"/>
                  </a:cxn>
                  <a:cxn ang="0">
                    <a:pos x="634" y="134"/>
                  </a:cxn>
                  <a:cxn ang="0">
                    <a:pos x="808" y="314"/>
                  </a:cxn>
                </a:cxnLst>
                <a:rect l="0" t="0" r="r" b="b"/>
                <a:pathLst>
                  <a:path w="1221" h="796">
                    <a:moveTo>
                      <a:pt x="808" y="308"/>
                    </a:moveTo>
                    <a:lnTo>
                      <a:pt x="783" y="381"/>
                    </a:lnTo>
                    <a:lnTo>
                      <a:pt x="775" y="462"/>
                    </a:lnTo>
                    <a:lnTo>
                      <a:pt x="801" y="499"/>
                    </a:lnTo>
                    <a:lnTo>
                      <a:pt x="801" y="532"/>
                    </a:lnTo>
                    <a:lnTo>
                      <a:pt x="860" y="618"/>
                    </a:lnTo>
                    <a:lnTo>
                      <a:pt x="927" y="643"/>
                    </a:lnTo>
                    <a:lnTo>
                      <a:pt x="996" y="622"/>
                    </a:lnTo>
                    <a:lnTo>
                      <a:pt x="1043" y="628"/>
                    </a:lnTo>
                    <a:lnTo>
                      <a:pt x="1038" y="618"/>
                    </a:lnTo>
                    <a:lnTo>
                      <a:pt x="1070" y="600"/>
                    </a:lnTo>
                    <a:lnTo>
                      <a:pt x="1081" y="524"/>
                    </a:lnTo>
                    <a:lnTo>
                      <a:pt x="1096" y="518"/>
                    </a:lnTo>
                    <a:lnTo>
                      <a:pt x="1174" y="499"/>
                    </a:lnTo>
                    <a:lnTo>
                      <a:pt x="1221" y="510"/>
                    </a:lnTo>
                    <a:lnTo>
                      <a:pt x="1186" y="635"/>
                    </a:lnTo>
                    <a:lnTo>
                      <a:pt x="1174" y="653"/>
                    </a:lnTo>
                    <a:lnTo>
                      <a:pt x="1161" y="635"/>
                    </a:lnTo>
                    <a:lnTo>
                      <a:pt x="1154" y="635"/>
                    </a:lnTo>
                    <a:lnTo>
                      <a:pt x="1129" y="653"/>
                    </a:lnTo>
                    <a:lnTo>
                      <a:pt x="1070" y="653"/>
                    </a:lnTo>
                    <a:lnTo>
                      <a:pt x="1043" y="678"/>
                    </a:lnTo>
                    <a:lnTo>
                      <a:pt x="1073" y="720"/>
                    </a:lnTo>
                    <a:lnTo>
                      <a:pt x="1035" y="729"/>
                    </a:lnTo>
                    <a:lnTo>
                      <a:pt x="1003" y="796"/>
                    </a:lnTo>
                    <a:lnTo>
                      <a:pt x="920" y="729"/>
                    </a:lnTo>
                    <a:lnTo>
                      <a:pt x="886" y="729"/>
                    </a:lnTo>
                    <a:lnTo>
                      <a:pt x="841" y="748"/>
                    </a:lnTo>
                    <a:lnTo>
                      <a:pt x="774" y="729"/>
                    </a:lnTo>
                    <a:lnTo>
                      <a:pt x="649" y="685"/>
                    </a:lnTo>
                    <a:lnTo>
                      <a:pt x="609" y="653"/>
                    </a:lnTo>
                    <a:lnTo>
                      <a:pt x="550" y="642"/>
                    </a:lnTo>
                    <a:lnTo>
                      <a:pt x="491" y="597"/>
                    </a:lnTo>
                    <a:lnTo>
                      <a:pt x="463" y="552"/>
                    </a:lnTo>
                    <a:lnTo>
                      <a:pt x="483" y="518"/>
                    </a:lnTo>
                    <a:lnTo>
                      <a:pt x="463" y="462"/>
                    </a:lnTo>
                    <a:lnTo>
                      <a:pt x="354" y="340"/>
                    </a:lnTo>
                    <a:lnTo>
                      <a:pt x="312" y="317"/>
                    </a:lnTo>
                    <a:lnTo>
                      <a:pt x="316" y="291"/>
                    </a:lnTo>
                    <a:lnTo>
                      <a:pt x="264" y="241"/>
                    </a:lnTo>
                    <a:lnTo>
                      <a:pt x="264" y="221"/>
                    </a:lnTo>
                    <a:lnTo>
                      <a:pt x="237" y="214"/>
                    </a:lnTo>
                    <a:lnTo>
                      <a:pt x="202" y="171"/>
                    </a:lnTo>
                    <a:lnTo>
                      <a:pt x="162" y="67"/>
                    </a:lnTo>
                    <a:lnTo>
                      <a:pt x="129" y="50"/>
                    </a:lnTo>
                    <a:lnTo>
                      <a:pt x="94" y="42"/>
                    </a:lnTo>
                    <a:lnTo>
                      <a:pt x="97" y="115"/>
                    </a:lnTo>
                    <a:lnTo>
                      <a:pt x="227" y="283"/>
                    </a:lnTo>
                    <a:lnTo>
                      <a:pt x="264" y="384"/>
                    </a:lnTo>
                    <a:lnTo>
                      <a:pt x="278" y="384"/>
                    </a:lnTo>
                    <a:lnTo>
                      <a:pt x="312" y="424"/>
                    </a:lnTo>
                    <a:lnTo>
                      <a:pt x="288" y="443"/>
                    </a:lnTo>
                    <a:lnTo>
                      <a:pt x="272" y="417"/>
                    </a:lnTo>
                    <a:lnTo>
                      <a:pt x="194" y="359"/>
                    </a:lnTo>
                    <a:lnTo>
                      <a:pt x="202" y="345"/>
                    </a:lnTo>
                    <a:lnTo>
                      <a:pt x="194" y="300"/>
                    </a:lnTo>
                    <a:lnTo>
                      <a:pt x="110" y="252"/>
                    </a:lnTo>
                    <a:lnTo>
                      <a:pt x="85" y="223"/>
                    </a:lnTo>
                    <a:lnTo>
                      <a:pt x="106" y="230"/>
                    </a:lnTo>
                    <a:lnTo>
                      <a:pt x="127" y="197"/>
                    </a:lnTo>
                    <a:lnTo>
                      <a:pt x="59" y="139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89" y="0"/>
                    </a:lnTo>
                    <a:lnTo>
                      <a:pt x="246" y="63"/>
                    </a:lnTo>
                    <a:lnTo>
                      <a:pt x="431" y="45"/>
                    </a:lnTo>
                    <a:lnTo>
                      <a:pt x="488" y="95"/>
                    </a:lnTo>
                    <a:lnTo>
                      <a:pt x="505" y="134"/>
                    </a:lnTo>
                    <a:lnTo>
                      <a:pt x="541" y="165"/>
                    </a:lnTo>
                    <a:lnTo>
                      <a:pt x="564" y="165"/>
                    </a:lnTo>
                    <a:lnTo>
                      <a:pt x="582" y="134"/>
                    </a:lnTo>
                    <a:lnTo>
                      <a:pt x="634" y="134"/>
                    </a:lnTo>
                    <a:lnTo>
                      <a:pt x="728" y="289"/>
                    </a:lnTo>
                    <a:lnTo>
                      <a:pt x="808" y="314"/>
                    </a:lnTo>
                    <a:lnTo>
                      <a:pt x="808" y="308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Belize">
                <a:extLst>
                  <a:ext uri="{FF2B5EF4-FFF2-40B4-BE49-F238E27FC236}">
                    <a16:creationId xmlns:a16="http://schemas.microsoft.com/office/drawing/2014/main" id="{8365EC36-0A0C-1CF9-6220-F4EA08ECBFED}"/>
                  </a:ext>
                </a:extLst>
              </p:cNvPr>
              <p:cNvSpPr>
                <a:spLocks/>
              </p:cNvSpPr>
              <p:nvPr>
                <p:custDataLst>
                  <p:tags r:id="rId1"/>
                </p:custDataLst>
              </p:nvPr>
            </p:nvSpPr>
            <p:spPr bwMode="auto">
              <a:xfrm>
                <a:off x="2873375" y="5113337"/>
                <a:ext cx="23813" cy="53975"/>
              </a:xfrm>
              <a:custGeom>
                <a:avLst/>
                <a:gdLst/>
                <a:ahLst/>
                <a:cxnLst>
                  <a:cxn ang="0">
                    <a:pos x="7" y="102"/>
                  </a:cxn>
                  <a:cxn ang="0">
                    <a:pos x="36" y="85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0" y="18"/>
                  </a:cxn>
                  <a:cxn ang="0">
                    <a:pos x="0" y="91"/>
                  </a:cxn>
                  <a:cxn ang="0">
                    <a:pos x="11" y="102"/>
                  </a:cxn>
                  <a:cxn ang="0">
                    <a:pos x="7" y="102"/>
                  </a:cxn>
                </a:cxnLst>
                <a:rect l="0" t="0" r="r" b="b"/>
                <a:pathLst>
                  <a:path w="45" h="102">
                    <a:moveTo>
                      <a:pt x="7" y="102"/>
                    </a:moveTo>
                    <a:lnTo>
                      <a:pt x="36" y="85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0" y="18"/>
                    </a:lnTo>
                    <a:lnTo>
                      <a:pt x="0" y="91"/>
                    </a:lnTo>
                    <a:lnTo>
                      <a:pt x="11" y="102"/>
                    </a:lnTo>
                    <a:lnTo>
                      <a:pt x="7" y="102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Guatemala">
                <a:extLst>
                  <a:ext uri="{FF2B5EF4-FFF2-40B4-BE49-F238E27FC236}">
                    <a16:creationId xmlns:a16="http://schemas.microsoft.com/office/drawing/2014/main" id="{38C90B76-7554-DF0A-A099-5636D59C53FF}"/>
                  </a:ext>
                </a:extLst>
              </p:cNvPr>
              <p:cNvSpPr>
                <a:spLocks/>
              </p:cNvSpPr>
              <p:nvPr>
                <p:custDataLst>
                  <p:tags r:id="rId2"/>
                </p:custDataLst>
              </p:nvPr>
            </p:nvSpPr>
            <p:spPr bwMode="auto">
              <a:xfrm>
                <a:off x="2807200" y="5123147"/>
                <a:ext cx="84138" cy="93662"/>
              </a:xfrm>
              <a:custGeom>
                <a:avLst/>
                <a:gdLst/>
                <a:ahLst/>
                <a:cxnLst>
                  <a:cxn ang="0">
                    <a:pos x="133" y="84"/>
                  </a:cxn>
                  <a:cxn ang="0">
                    <a:pos x="158" y="95"/>
                  </a:cxn>
                  <a:cxn ang="0">
                    <a:pos x="158" y="92"/>
                  </a:cxn>
                  <a:cxn ang="0">
                    <a:pos x="116" y="143"/>
                  </a:cxn>
                  <a:cxn ang="0">
                    <a:pos x="91" y="177"/>
                  </a:cxn>
                  <a:cxn ang="0">
                    <a:pos x="0" y="143"/>
                  </a:cxn>
                  <a:cxn ang="0">
                    <a:pos x="32" y="76"/>
                  </a:cxn>
                  <a:cxn ang="0">
                    <a:pos x="70" y="67"/>
                  </a:cxn>
                  <a:cxn ang="0">
                    <a:pos x="40" y="25"/>
                  </a:cxn>
                  <a:cxn ang="0">
                    <a:pos x="67" y="0"/>
                  </a:cxn>
                  <a:cxn ang="0">
                    <a:pos x="126" y="0"/>
                  </a:cxn>
                  <a:cxn ang="0">
                    <a:pos x="126" y="73"/>
                  </a:cxn>
                  <a:cxn ang="0">
                    <a:pos x="134" y="84"/>
                  </a:cxn>
                  <a:cxn ang="0">
                    <a:pos x="133" y="84"/>
                  </a:cxn>
                </a:cxnLst>
                <a:rect l="0" t="0" r="r" b="b"/>
                <a:pathLst>
                  <a:path w="158" h="177">
                    <a:moveTo>
                      <a:pt x="133" y="84"/>
                    </a:moveTo>
                    <a:lnTo>
                      <a:pt x="158" y="95"/>
                    </a:lnTo>
                    <a:lnTo>
                      <a:pt x="158" y="92"/>
                    </a:lnTo>
                    <a:lnTo>
                      <a:pt x="116" y="143"/>
                    </a:lnTo>
                    <a:lnTo>
                      <a:pt x="91" y="177"/>
                    </a:lnTo>
                    <a:lnTo>
                      <a:pt x="0" y="143"/>
                    </a:lnTo>
                    <a:lnTo>
                      <a:pt x="32" y="76"/>
                    </a:lnTo>
                    <a:lnTo>
                      <a:pt x="70" y="67"/>
                    </a:lnTo>
                    <a:lnTo>
                      <a:pt x="40" y="25"/>
                    </a:lnTo>
                    <a:lnTo>
                      <a:pt x="67" y="0"/>
                    </a:lnTo>
                    <a:lnTo>
                      <a:pt x="126" y="0"/>
                    </a:lnTo>
                    <a:lnTo>
                      <a:pt x="126" y="73"/>
                    </a:lnTo>
                    <a:lnTo>
                      <a:pt x="134" y="84"/>
                    </a:lnTo>
                    <a:lnTo>
                      <a:pt x="133" y="84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9" name="Honduras">
                <a:extLst>
                  <a:ext uri="{FF2B5EF4-FFF2-40B4-BE49-F238E27FC236}">
                    <a16:creationId xmlns:a16="http://schemas.microsoft.com/office/drawing/2014/main" id="{DADC125F-0BA0-3E0D-E8B1-3732D94D7D6E}"/>
                  </a:ext>
                </a:extLst>
              </p:cNvPr>
              <p:cNvSpPr>
                <a:spLocks/>
              </p:cNvSpPr>
              <p:nvPr>
                <p:custDataLst>
                  <p:tags r:id="rId3"/>
                </p:custDataLst>
              </p:nvPr>
            </p:nvSpPr>
            <p:spPr bwMode="auto">
              <a:xfrm>
                <a:off x="2868613" y="5168900"/>
                <a:ext cx="133350" cy="63500"/>
              </a:xfrm>
              <a:custGeom>
                <a:avLst/>
                <a:gdLst/>
                <a:ahLst/>
                <a:cxnLst>
                  <a:cxn ang="0">
                    <a:pos x="42" y="8"/>
                  </a:cxn>
                  <a:cxn ang="0">
                    <a:pos x="46" y="14"/>
                  </a:cxn>
                  <a:cxn ang="0">
                    <a:pos x="176" y="0"/>
                  </a:cxn>
                  <a:cxn ang="0">
                    <a:pos x="252" y="38"/>
                  </a:cxn>
                  <a:cxn ang="0">
                    <a:pos x="245" y="38"/>
                  </a:cxn>
                  <a:cxn ang="0">
                    <a:pos x="178" y="48"/>
                  </a:cxn>
                  <a:cxn ang="0">
                    <a:pos x="78" y="120"/>
                  </a:cxn>
                  <a:cxn ang="0">
                    <a:pos x="84" y="120"/>
                  </a:cxn>
                  <a:cxn ang="0">
                    <a:pos x="67" y="105"/>
                  </a:cxn>
                  <a:cxn ang="0">
                    <a:pos x="62" y="90"/>
                  </a:cxn>
                  <a:cxn ang="0">
                    <a:pos x="0" y="62"/>
                  </a:cxn>
                  <a:cxn ang="0">
                    <a:pos x="42" y="8"/>
                  </a:cxn>
                </a:cxnLst>
                <a:rect l="0" t="0" r="r" b="b"/>
                <a:pathLst>
                  <a:path w="252" h="120">
                    <a:moveTo>
                      <a:pt x="42" y="8"/>
                    </a:moveTo>
                    <a:lnTo>
                      <a:pt x="46" y="14"/>
                    </a:lnTo>
                    <a:lnTo>
                      <a:pt x="176" y="0"/>
                    </a:lnTo>
                    <a:lnTo>
                      <a:pt x="252" y="38"/>
                    </a:lnTo>
                    <a:lnTo>
                      <a:pt x="245" y="38"/>
                    </a:lnTo>
                    <a:lnTo>
                      <a:pt x="178" y="48"/>
                    </a:lnTo>
                    <a:lnTo>
                      <a:pt x="78" y="120"/>
                    </a:lnTo>
                    <a:lnTo>
                      <a:pt x="84" y="120"/>
                    </a:lnTo>
                    <a:lnTo>
                      <a:pt x="67" y="105"/>
                    </a:lnTo>
                    <a:lnTo>
                      <a:pt x="62" y="90"/>
                    </a:lnTo>
                    <a:lnTo>
                      <a:pt x="0" y="62"/>
                    </a:lnTo>
                    <a:lnTo>
                      <a:pt x="42" y="8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0" name="El Salvador">
                <a:extLst>
                  <a:ext uri="{FF2B5EF4-FFF2-40B4-BE49-F238E27FC236}">
                    <a16:creationId xmlns:a16="http://schemas.microsoft.com/office/drawing/2014/main" id="{7813E95F-D588-96F1-80AC-ADBD57C0523A}"/>
                  </a:ext>
                </a:extLst>
              </p:cNvPr>
              <p:cNvSpPr>
                <a:spLocks/>
              </p:cNvSpPr>
              <p:nvPr>
                <p:custDataLst>
                  <p:tags r:id="rId4"/>
                </p:custDataLst>
              </p:nvPr>
            </p:nvSpPr>
            <p:spPr bwMode="auto">
              <a:xfrm>
                <a:off x="2855913" y="5199062"/>
                <a:ext cx="47625" cy="30162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0" y="34"/>
                  </a:cxn>
                  <a:cxn ang="0">
                    <a:pos x="8" y="45"/>
                  </a:cxn>
                  <a:cxn ang="0">
                    <a:pos x="87" y="57"/>
                  </a:cxn>
                  <a:cxn ang="0">
                    <a:pos x="92" y="45"/>
                  </a:cxn>
                  <a:cxn ang="0">
                    <a:pos x="87" y="34"/>
                  </a:cxn>
                  <a:cxn ang="0">
                    <a:pos x="25" y="0"/>
                  </a:cxn>
                </a:cxnLst>
                <a:rect l="0" t="0" r="r" b="b"/>
                <a:pathLst>
                  <a:path w="92" h="57">
                    <a:moveTo>
                      <a:pt x="25" y="0"/>
                    </a:moveTo>
                    <a:lnTo>
                      <a:pt x="0" y="34"/>
                    </a:lnTo>
                    <a:lnTo>
                      <a:pt x="8" y="45"/>
                    </a:lnTo>
                    <a:lnTo>
                      <a:pt x="87" y="57"/>
                    </a:lnTo>
                    <a:lnTo>
                      <a:pt x="92" y="45"/>
                    </a:lnTo>
                    <a:lnTo>
                      <a:pt x="87" y="34"/>
                    </a:lnTo>
                    <a:lnTo>
                      <a:pt x="25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1" name="Nicaragua">
                <a:extLst>
                  <a:ext uri="{FF2B5EF4-FFF2-40B4-BE49-F238E27FC236}">
                    <a16:creationId xmlns:a16="http://schemas.microsoft.com/office/drawing/2014/main" id="{896BE53D-752E-F56F-E95C-D404698CDDCA}"/>
                  </a:ext>
                </a:extLst>
              </p:cNvPr>
              <p:cNvSpPr>
                <a:spLocks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2909888" y="5189537"/>
                <a:ext cx="92075" cy="87312"/>
              </a:xfrm>
              <a:custGeom>
                <a:avLst/>
                <a:gdLst/>
                <a:ahLst/>
                <a:cxnLst>
                  <a:cxn ang="0">
                    <a:pos x="174" y="0"/>
                  </a:cxn>
                  <a:cxn ang="0">
                    <a:pos x="167" y="29"/>
                  </a:cxn>
                  <a:cxn ang="0">
                    <a:pos x="149" y="153"/>
                  </a:cxn>
                  <a:cxn ang="0">
                    <a:pos x="157" y="167"/>
                  </a:cxn>
                  <a:cxn ang="0">
                    <a:pos x="153" y="167"/>
                  </a:cxn>
                  <a:cxn ang="0">
                    <a:pos x="65" y="158"/>
                  </a:cxn>
                  <a:cxn ang="0">
                    <a:pos x="65" y="161"/>
                  </a:cxn>
                  <a:cxn ang="0">
                    <a:pos x="0" y="99"/>
                  </a:cxn>
                  <a:cxn ang="0">
                    <a:pos x="6" y="77"/>
                  </a:cxn>
                  <a:cxn ang="0">
                    <a:pos x="0" y="77"/>
                  </a:cxn>
                  <a:cxn ang="0">
                    <a:pos x="100" y="10"/>
                  </a:cxn>
                  <a:cxn ang="0">
                    <a:pos x="167" y="0"/>
                  </a:cxn>
                  <a:cxn ang="0">
                    <a:pos x="174" y="0"/>
                  </a:cxn>
                </a:cxnLst>
                <a:rect l="0" t="0" r="r" b="b"/>
                <a:pathLst>
                  <a:path w="174" h="167">
                    <a:moveTo>
                      <a:pt x="174" y="0"/>
                    </a:moveTo>
                    <a:lnTo>
                      <a:pt x="167" y="29"/>
                    </a:lnTo>
                    <a:lnTo>
                      <a:pt x="149" y="153"/>
                    </a:lnTo>
                    <a:lnTo>
                      <a:pt x="157" y="167"/>
                    </a:lnTo>
                    <a:lnTo>
                      <a:pt x="153" y="167"/>
                    </a:lnTo>
                    <a:lnTo>
                      <a:pt x="65" y="158"/>
                    </a:lnTo>
                    <a:lnTo>
                      <a:pt x="65" y="161"/>
                    </a:lnTo>
                    <a:lnTo>
                      <a:pt x="0" y="99"/>
                    </a:lnTo>
                    <a:lnTo>
                      <a:pt x="6" y="77"/>
                    </a:lnTo>
                    <a:lnTo>
                      <a:pt x="0" y="77"/>
                    </a:lnTo>
                    <a:lnTo>
                      <a:pt x="100" y="10"/>
                    </a:lnTo>
                    <a:lnTo>
                      <a:pt x="167" y="0"/>
                    </a:lnTo>
                    <a:lnTo>
                      <a:pt x="174" y="0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2" name="Costa Rica">
                <a:extLst>
                  <a:ext uri="{FF2B5EF4-FFF2-40B4-BE49-F238E27FC236}">
                    <a16:creationId xmlns:a16="http://schemas.microsoft.com/office/drawing/2014/main" id="{6994AA1F-5657-E210-F3F4-8698F2A0EE95}"/>
                  </a:ext>
                </a:extLst>
              </p:cNvPr>
              <p:cNvSpPr>
                <a:spLocks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2946400" y="5272087"/>
                <a:ext cx="68263" cy="61912"/>
              </a:xfrm>
              <a:custGeom>
                <a:avLst/>
                <a:gdLst/>
                <a:ahLst/>
                <a:cxnLst>
                  <a:cxn ang="0">
                    <a:pos x="110" y="112"/>
                  </a:cxn>
                  <a:cxn ang="0">
                    <a:pos x="131" y="60"/>
                  </a:cxn>
                  <a:cxn ang="0">
                    <a:pos x="106" y="44"/>
                  </a:cxn>
                  <a:cxn ang="0">
                    <a:pos x="89" y="9"/>
                  </a:cxn>
                  <a:cxn ang="0">
                    <a:pos x="85" y="9"/>
                  </a:cxn>
                  <a:cxn ang="0">
                    <a:pos x="0" y="0"/>
                  </a:cxn>
                  <a:cxn ang="0">
                    <a:pos x="0" y="3"/>
                  </a:cxn>
                  <a:cxn ang="0">
                    <a:pos x="5" y="52"/>
                  </a:cxn>
                  <a:cxn ang="0">
                    <a:pos x="23" y="60"/>
                  </a:cxn>
                  <a:cxn ang="0">
                    <a:pos x="39" y="44"/>
                  </a:cxn>
                  <a:cxn ang="0">
                    <a:pos x="85" y="87"/>
                  </a:cxn>
                  <a:cxn ang="0">
                    <a:pos x="81" y="107"/>
                  </a:cxn>
                  <a:cxn ang="0">
                    <a:pos x="110" y="115"/>
                  </a:cxn>
                  <a:cxn ang="0">
                    <a:pos x="110" y="112"/>
                  </a:cxn>
                </a:cxnLst>
                <a:rect l="0" t="0" r="r" b="b"/>
                <a:pathLst>
                  <a:path w="131" h="115">
                    <a:moveTo>
                      <a:pt x="110" y="112"/>
                    </a:moveTo>
                    <a:lnTo>
                      <a:pt x="131" y="60"/>
                    </a:lnTo>
                    <a:lnTo>
                      <a:pt x="106" y="44"/>
                    </a:lnTo>
                    <a:lnTo>
                      <a:pt x="89" y="9"/>
                    </a:lnTo>
                    <a:lnTo>
                      <a:pt x="85" y="9"/>
                    </a:lnTo>
                    <a:lnTo>
                      <a:pt x="0" y="0"/>
                    </a:lnTo>
                    <a:lnTo>
                      <a:pt x="0" y="3"/>
                    </a:lnTo>
                    <a:lnTo>
                      <a:pt x="5" y="52"/>
                    </a:lnTo>
                    <a:lnTo>
                      <a:pt x="23" y="60"/>
                    </a:lnTo>
                    <a:lnTo>
                      <a:pt x="39" y="44"/>
                    </a:lnTo>
                    <a:lnTo>
                      <a:pt x="85" y="87"/>
                    </a:lnTo>
                    <a:lnTo>
                      <a:pt x="81" y="107"/>
                    </a:lnTo>
                    <a:lnTo>
                      <a:pt x="110" y="115"/>
                    </a:lnTo>
                    <a:lnTo>
                      <a:pt x="110" y="112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Panama">
                <a:extLst>
                  <a:ext uri="{FF2B5EF4-FFF2-40B4-BE49-F238E27FC236}">
                    <a16:creationId xmlns:a16="http://schemas.microsoft.com/office/drawing/2014/main" id="{C0B2AF7C-EEA6-5DA0-00BD-C66AC317216B}"/>
                  </a:ext>
                </a:extLst>
              </p:cNvPr>
              <p:cNvSpPr>
                <a:spLocks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3003550" y="5303837"/>
                <a:ext cx="71438" cy="53975"/>
              </a:xfrm>
              <a:custGeom>
                <a:avLst/>
                <a:gdLst/>
                <a:ahLst/>
                <a:cxnLst>
                  <a:cxn ang="0">
                    <a:pos x="0" y="55"/>
                  </a:cxn>
                  <a:cxn ang="0">
                    <a:pos x="80" y="78"/>
                  </a:cxn>
                  <a:cxn ang="0">
                    <a:pos x="89" y="100"/>
                  </a:cxn>
                  <a:cxn ang="0">
                    <a:pos x="122" y="89"/>
                  </a:cxn>
                  <a:cxn ang="0">
                    <a:pos x="100" y="61"/>
                  </a:cxn>
                  <a:cxn ang="0">
                    <a:pos x="135" y="35"/>
                  </a:cxn>
                  <a:cxn ang="0">
                    <a:pos x="122" y="16"/>
                  </a:cxn>
                  <a:cxn ang="0">
                    <a:pos x="122" y="19"/>
                  </a:cxn>
                  <a:cxn ang="0">
                    <a:pos x="65" y="35"/>
                  </a:cxn>
                  <a:cxn ang="0">
                    <a:pos x="38" y="24"/>
                  </a:cxn>
                  <a:cxn ang="0">
                    <a:pos x="21" y="0"/>
                  </a:cxn>
                  <a:cxn ang="0">
                    <a:pos x="0" y="52"/>
                  </a:cxn>
                  <a:cxn ang="0">
                    <a:pos x="0" y="55"/>
                  </a:cxn>
                </a:cxnLst>
                <a:rect l="0" t="0" r="r" b="b"/>
                <a:pathLst>
                  <a:path w="135" h="100">
                    <a:moveTo>
                      <a:pt x="0" y="55"/>
                    </a:moveTo>
                    <a:lnTo>
                      <a:pt x="80" y="78"/>
                    </a:lnTo>
                    <a:lnTo>
                      <a:pt x="89" y="100"/>
                    </a:lnTo>
                    <a:lnTo>
                      <a:pt x="122" y="89"/>
                    </a:lnTo>
                    <a:lnTo>
                      <a:pt x="100" y="61"/>
                    </a:lnTo>
                    <a:lnTo>
                      <a:pt x="135" y="35"/>
                    </a:lnTo>
                    <a:lnTo>
                      <a:pt x="122" y="16"/>
                    </a:lnTo>
                    <a:lnTo>
                      <a:pt x="122" y="19"/>
                    </a:lnTo>
                    <a:lnTo>
                      <a:pt x="65" y="35"/>
                    </a:lnTo>
                    <a:lnTo>
                      <a:pt x="38" y="24"/>
                    </a:lnTo>
                    <a:lnTo>
                      <a:pt x="21" y="0"/>
                    </a:lnTo>
                    <a:lnTo>
                      <a:pt x="0" y="52"/>
                    </a:lnTo>
                    <a:lnTo>
                      <a:pt x="0" y="5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Panama">
                <a:extLst>
                  <a:ext uri="{FF2B5EF4-FFF2-40B4-BE49-F238E27FC236}">
                    <a16:creationId xmlns:a16="http://schemas.microsoft.com/office/drawing/2014/main" id="{59EEBE8B-E4D8-1C9A-998D-5433A257EF13}"/>
                  </a:ext>
                </a:extLst>
              </p:cNvPr>
              <p:cNvSpPr>
                <a:spLocks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3073400" y="5305425"/>
                <a:ext cx="53975" cy="52387"/>
              </a:xfrm>
              <a:custGeom>
                <a:avLst/>
                <a:gdLst/>
                <a:ahLst/>
                <a:cxnLst>
                  <a:cxn ang="0">
                    <a:pos x="101" y="36"/>
                  </a:cxn>
                  <a:cxn ang="0">
                    <a:pos x="103" y="64"/>
                  </a:cxn>
                  <a:cxn ang="0">
                    <a:pos x="77" y="92"/>
                  </a:cxn>
                  <a:cxn ang="0">
                    <a:pos x="77" y="98"/>
                  </a:cxn>
                  <a:cxn ang="0">
                    <a:pos x="59" y="64"/>
                  </a:cxn>
                  <a:cxn ang="0">
                    <a:pos x="67" y="50"/>
                  </a:cxn>
                  <a:cxn ang="0">
                    <a:pos x="12" y="22"/>
                  </a:cxn>
                  <a:cxn ang="0">
                    <a:pos x="0" y="8"/>
                  </a:cxn>
                  <a:cxn ang="0">
                    <a:pos x="33" y="0"/>
                  </a:cxn>
                  <a:cxn ang="0">
                    <a:pos x="63" y="8"/>
                  </a:cxn>
                  <a:cxn ang="0">
                    <a:pos x="101" y="36"/>
                  </a:cxn>
                </a:cxnLst>
                <a:rect l="0" t="0" r="r" b="b"/>
                <a:pathLst>
                  <a:path w="103" h="98">
                    <a:moveTo>
                      <a:pt x="101" y="36"/>
                    </a:moveTo>
                    <a:lnTo>
                      <a:pt x="103" y="64"/>
                    </a:lnTo>
                    <a:lnTo>
                      <a:pt x="77" y="92"/>
                    </a:lnTo>
                    <a:lnTo>
                      <a:pt x="77" y="98"/>
                    </a:lnTo>
                    <a:lnTo>
                      <a:pt x="59" y="64"/>
                    </a:lnTo>
                    <a:lnTo>
                      <a:pt x="67" y="50"/>
                    </a:lnTo>
                    <a:lnTo>
                      <a:pt x="12" y="22"/>
                    </a:lnTo>
                    <a:lnTo>
                      <a:pt x="0" y="8"/>
                    </a:lnTo>
                    <a:lnTo>
                      <a:pt x="33" y="0"/>
                    </a:lnTo>
                    <a:lnTo>
                      <a:pt x="63" y="8"/>
                    </a:lnTo>
                    <a:lnTo>
                      <a:pt x="101" y="36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5" name="Panama Canal">
                <a:extLst>
                  <a:ext uri="{FF2B5EF4-FFF2-40B4-BE49-F238E27FC236}">
                    <a16:creationId xmlns:a16="http://schemas.microsoft.com/office/drawing/2014/main" id="{5DBD245E-DFB6-2E59-9C50-D2C3377575A3}"/>
                  </a:ext>
                </a:extLst>
              </p:cNvPr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3068638" y="5310187"/>
                <a:ext cx="23813" cy="25400"/>
              </a:xfrm>
              <a:custGeom>
                <a:avLst/>
                <a:gdLst/>
                <a:ahLst/>
                <a:cxnLst>
                  <a:cxn ang="0">
                    <a:pos x="45" y="25"/>
                  </a:cxn>
                  <a:cxn ang="0">
                    <a:pos x="17" y="0"/>
                  </a:cxn>
                  <a:cxn ang="0">
                    <a:pos x="0" y="14"/>
                  </a:cxn>
                  <a:cxn ang="0">
                    <a:pos x="0" y="0"/>
                  </a:cxn>
                  <a:cxn ang="0">
                    <a:pos x="30" y="49"/>
                  </a:cxn>
                  <a:cxn ang="0">
                    <a:pos x="45" y="25"/>
                  </a:cxn>
                </a:cxnLst>
                <a:rect l="0" t="0" r="r" b="b"/>
                <a:pathLst>
                  <a:path w="45" h="49">
                    <a:moveTo>
                      <a:pt x="45" y="25"/>
                    </a:moveTo>
                    <a:lnTo>
                      <a:pt x="17" y="0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30" y="49"/>
                    </a:lnTo>
                    <a:lnTo>
                      <a:pt x="45" y="25"/>
                    </a:lnTo>
                  </a:path>
                </a:pathLst>
              </a:custGeom>
              <a:solidFill>
                <a:srgbClr val="D1C9C0"/>
              </a:solidFill>
              <a:ln w="7938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 sz="2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744BE55B-663C-C4A8-BD87-340B72B4D049}"/>
              </a:ext>
            </a:extLst>
          </p:cNvPr>
          <p:cNvGrpSpPr/>
          <p:nvPr/>
        </p:nvGrpSpPr>
        <p:grpSpPr>
          <a:xfrm>
            <a:off x="4272236" y="1974065"/>
            <a:ext cx="3258541" cy="374177"/>
            <a:chOff x="4322956" y="1370240"/>
            <a:chExt cx="3258541" cy="374177"/>
          </a:xfrm>
        </p:grpSpPr>
        <p:sp>
          <p:nvSpPr>
            <p:cNvPr id="46" name="Teardrop 2">
              <a:extLst>
                <a:ext uri="{FF2B5EF4-FFF2-40B4-BE49-F238E27FC236}">
                  <a16:creationId xmlns:a16="http://schemas.microsoft.com/office/drawing/2014/main" id="{CF6F31AF-E841-118C-6103-BF3A6A69B924}"/>
                </a:ext>
              </a:extLst>
            </p:cNvPr>
            <p:cNvSpPr/>
            <p:nvPr/>
          </p:nvSpPr>
          <p:spPr>
            <a:xfrm rot="2700000">
              <a:off x="4322956" y="1370240"/>
              <a:ext cx="374177" cy="374177"/>
            </a:xfrm>
            <a:prstGeom prst="teardrop">
              <a:avLst>
                <a:gd name="adj" fmla="val 65992"/>
              </a:avLst>
            </a:prstGeom>
            <a:solidFill>
              <a:schemeClr val="bg1"/>
            </a:solidFill>
            <a:ln w="19050"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7" name="Oval 3">
              <a:extLst>
                <a:ext uri="{FF2B5EF4-FFF2-40B4-BE49-F238E27FC236}">
                  <a16:creationId xmlns:a16="http://schemas.microsoft.com/office/drawing/2014/main" id="{09BE2EEE-66E9-9103-B575-8F5E8637CEF5}"/>
                </a:ext>
              </a:extLst>
            </p:cNvPr>
            <p:cNvSpPr/>
            <p:nvPr/>
          </p:nvSpPr>
          <p:spPr>
            <a:xfrm rot="16200000">
              <a:off x="7477606" y="1501742"/>
              <a:ext cx="103891" cy="10389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cxnSp>
          <p:nvCxnSpPr>
            <p:cNvPr id="48" name="Straight Connector 5">
              <a:extLst>
                <a:ext uri="{FF2B5EF4-FFF2-40B4-BE49-F238E27FC236}">
                  <a16:creationId xmlns:a16="http://schemas.microsoft.com/office/drawing/2014/main" id="{339C49C1-BB43-54DC-2503-ED6127BBF17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98925" y="1556130"/>
              <a:ext cx="2778684" cy="0"/>
            </a:xfrm>
            <a:prstGeom prst="line">
              <a:avLst/>
            </a:prstGeom>
            <a:ln w="28575">
              <a:solidFill>
                <a:srgbClr val="E0E0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upo 48">
            <a:extLst>
              <a:ext uri="{FF2B5EF4-FFF2-40B4-BE49-F238E27FC236}">
                <a16:creationId xmlns:a16="http://schemas.microsoft.com/office/drawing/2014/main" id="{C40452CD-8662-A60F-B6CE-790C3C79DEA0}"/>
              </a:ext>
            </a:extLst>
          </p:cNvPr>
          <p:cNvGrpSpPr/>
          <p:nvPr/>
        </p:nvGrpSpPr>
        <p:grpSpPr>
          <a:xfrm>
            <a:off x="4979596" y="2343135"/>
            <a:ext cx="3726052" cy="374177"/>
            <a:chOff x="4254739" y="2087568"/>
            <a:chExt cx="3726052" cy="374177"/>
          </a:xfrm>
          <a:solidFill>
            <a:srgbClr val="757577"/>
          </a:solidFill>
        </p:grpSpPr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1115F6B1-F4DB-4F5B-191A-ABCE08B70EAA}"/>
                </a:ext>
              </a:extLst>
            </p:cNvPr>
            <p:cNvGrpSpPr/>
            <p:nvPr/>
          </p:nvGrpSpPr>
          <p:grpSpPr>
            <a:xfrm rot="16220812">
              <a:off x="6243995" y="571191"/>
              <a:ext cx="77000" cy="3396593"/>
              <a:chOff x="6335495" y="571367"/>
              <a:chExt cx="77000" cy="3396593"/>
            </a:xfrm>
            <a:grpFill/>
          </p:grpSpPr>
          <p:sp>
            <p:nvSpPr>
              <p:cNvPr id="52" name="Oval 18">
                <a:extLst>
                  <a:ext uri="{FF2B5EF4-FFF2-40B4-BE49-F238E27FC236}">
                    <a16:creationId xmlns:a16="http://schemas.microsoft.com/office/drawing/2014/main" id="{3E68C993-13E0-25E0-0F12-41AC91B897D6}"/>
                  </a:ext>
                </a:extLst>
              </p:cNvPr>
              <p:cNvSpPr/>
              <p:nvPr/>
            </p:nvSpPr>
            <p:spPr>
              <a:xfrm>
                <a:off x="6335495" y="3890960"/>
                <a:ext cx="77000" cy="770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57577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cxnSp>
            <p:nvCxnSpPr>
              <p:cNvPr id="53" name="Straight Connector 19">
                <a:extLst>
                  <a:ext uri="{FF2B5EF4-FFF2-40B4-BE49-F238E27FC236}">
                    <a16:creationId xmlns:a16="http://schemas.microsoft.com/office/drawing/2014/main" id="{F6FD1681-ADB5-9CAE-F9FE-E7F14E0659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361962" y="571367"/>
                <a:ext cx="1133" cy="3319385"/>
              </a:xfrm>
              <a:prstGeom prst="line">
                <a:avLst/>
              </a:prstGeom>
              <a:grpFill/>
              <a:ln w="28575">
                <a:solidFill>
                  <a:srgbClr val="75757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1" name="Teardrop 17">
              <a:extLst>
                <a:ext uri="{FF2B5EF4-FFF2-40B4-BE49-F238E27FC236}">
                  <a16:creationId xmlns:a16="http://schemas.microsoft.com/office/drawing/2014/main" id="{DC281AE8-BCB6-4709-309E-81062A1A39C3}"/>
                </a:ext>
              </a:extLst>
            </p:cNvPr>
            <p:cNvSpPr/>
            <p:nvPr/>
          </p:nvSpPr>
          <p:spPr>
            <a:xfrm rot="2700000">
              <a:off x="4254739" y="2087568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4" name="Grupo 53">
            <a:extLst>
              <a:ext uri="{FF2B5EF4-FFF2-40B4-BE49-F238E27FC236}">
                <a16:creationId xmlns:a16="http://schemas.microsoft.com/office/drawing/2014/main" id="{66840036-855A-87C8-E058-826FD6CD0458}"/>
              </a:ext>
            </a:extLst>
          </p:cNvPr>
          <p:cNvGrpSpPr/>
          <p:nvPr/>
        </p:nvGrpSpPr>
        <p:grpSpPr>
          <a:xfrm rot="16200000">
            <a:off x="6831089" y="3977088"/>
            <a:ext cx="374177" cy="3079740"/>
            <a:chOff x="12599489" y="1960835"/>
            <a:chExt cx="374177" cy="3079740"/>
          </a:xfrm>
          <a:solidFill>
            <a:schemeClr val="bg1"/>
          </a:solidFill>
        </p:grpSpPr>
        <p:sp>
          <p:nvSpPr>
            <p:cNvPr id="55" name="Oval 30">
              <a:extLst>
                <a:ext uri="{FF2B5EF4-FFF2-40B4-BE49-F238E27FC236}">
                  <a16:creationId xmlns:a16="http://schemas.microsoft.com/office/drawing/2014/main" id="{8D0ABABA-68B4-AAB7-C701-603036164DC5}"/>
                </a:ext>
              </a:extLst>
            </p:cNvPr>
            <p:cNvSpPr/>
            <p:nvPr/>
          </p:nvSpPr>
          <p:spPr>
            <a:xfrm>
              <a:off x="12702240" y="4871900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56" name="Straight Connector 31">
              <a:extLst>
                <a:ext uri="{FF2B5EF4-FFF2-40B4-BE49-F238E27FC236}">
                  <a16:creationId xmlns:a16="http://schemas.microsoft.com/office/drawing/2014/main" id="{E1E6435E-E7F4-165B-3C8F-0BF4488482C5}"/>
                </a:ext>
              </a:extLst>
            </p:cNvPr>
            <p:cNvCxnSpPr>
              <a:cxnSpLocks/>
            </p:cNvCxnSpPr>
            <p:nvPr/>
          </p:nvCxnSpPr>
          <p:spPr>
            <a:xfrm rot="5400000" flipH="1">
              <a:off x="11494680" y="3579436"/>
              <a:ext cx="2584927" cy="1"/>
            </a:xfrm>
            <a:prstGeom prst="line">
              <a:avLst/>
            </a:prstGeom>
            <a:grpFill/>
            <a:ln w="28575">
              <a:solidFill>
                <a:srgbClr val="757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ardrop 29">
              <a:extLst>
                <a:ext uri="{FF2B5EF4-FFF2-40B4-BE49-F238E27FC236}">
                  <a16:creationId xmlns:a16="http://schemas.microsoft.com/office/drawing/2014/main" id="{E3D5CE59-6E13-8572-7AB8-7DC72DE46901}"/>
                </a:ext>
              </a:extLst>
            </p:cNvPr>
            <p:cNvSpPr/>
            <p:nvPr/>
          </p:nvSpPr>
          <p:spPr>
            <a:xfrm rot="8079188">
              <a:off x="12599489" y="1960835"/>
              <a:ext cx="374177" cy="374177"/>
            </a:xfrm>
            <a:prstGeom prst="teardrop">
              <a:avLst>
                <a:gd name="adj" fmla="val 68560"/>
              </a:avLst>
            </a:prstGeom>
            <a:grpFill/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grpSp>
        <p:nvGrpSpPr>
          <p:cNvPr id="58" name="Grupo 57">
            <a:extLst>
              <a:ext uri="{FF2B5EF4-FFF2-40B4-BE49-F238E27FC236}">
                <a16:creationId xmlns:a16="http://schemas.microsoft.com/office/drawing/2014/main" id="{C6224BF7-09AC-777D-10C2-E2DB4EAA2EFF}"/>
              </a:ext>
            </a:extLst>
          </p:cNvPr>
          <p:cNvGrpSpPr/>
          <p:nvPr/>
        </p:nvGrpSpPr>
        <p:grpSpPr>
          <a:xfrm rot="10800000">
            <a:off x="7834327" y="2064737"/>
            <a:ext cx="3448485" cy="374177"/>
            <a:chOff x="4154876" y="1399628"/>
            <a:chExt cx="3448485" cy="374177"/>
          </a:xfrm>
        </p:grpSpPr>
        <p:sp>
          <p:nvSpPr>
            <p:cNvPr id="59" name="Teardrop 2">
              <a:extLst>
                <a:ext uri="{FF2B5EF4-FFF2-40B4-BE49-F238E27FC236}">
                  <a16:creationId xmlns:a16="http://schemas.microsoft.com/office/drawing/2014/main" id="{8C9178C8-3341-0432-43E6-67264172689C}"/>
                </a:ext>
              </a:extLst>
            </p:cNvPr>
            <p:cNvSpPr/>
            <p:nvPr/>
          </p:nvSpPr>
          <p:spPr>
            <a:xfrm rot="2700000">
              <a:off x="4154876" y="1399628"/>
              <a:ext cx="374177" cy="374177"/>
            </a:xfrm>
            <a:prstGeom prst="teardrop">
              <a:avLst>
                <a:gd name="adj" fmla="val 73045"/>
              </a:avLst>
            </a:prstGeom>
            <a:solidFill>
              <a:schemeClr val="bg1"/>
            </a:solidFill>
            <a:ln w="19050"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0" name="Oval 3">
              <a:extLst>
                <a:ext uri="{FF2B5EF4-FFF2-40B4-BE49-F238E27FC236}">
                  <a16:creationId xmlns:a16="http://schemas.microsoft.com/office/drawing/2014/main" id="{E1DFCA8E-267A-6F73-FB03-F038AC5144A6}"/>
                </a:ext>
              </a:extLst>
            </p:cNvPr>
            <p:cNvSpPr/>
            <p:nvPr/>
          </p:nvSpPr>
          <p:spPr>
            <a:xfrm rot="16200000">
              <a:off x="7490630" y="1531600"/>
              <a:ext cx="112731" cy="112731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1" name="Straight Connector 5">
              <a:extLst>
                <a:ext uri="{FF2B5EF4-FFF2-40B4-BE49-F238E27FC236}">
                  <a16:creationId xmlns:a16="http://schemas.microsoft.com/office/drawing/2014/main" id="{D01D2689-1C7E-259F-A2A7-8F303527FAF4}"/>
                </a:ext>
              </a:extLst>
            </p:cNvPr>
            <p:cNvCxnSpPr>
              <a:cxnSpLocks/>
              <a:stCxn id="60" idx="0"/>
            </p:cNvCxnSpPr>
            <p:nvPr/>
          </p:nvCxnSpPr>
          <p:spPr>
            <a:xfrm rot="10800000">
              <a:off x="4533490" y="1585514"/>
              <a:ext cx="2957140" cy="2451"/>
            </a:xfrm>
            <a:prstGeom prst="line">
              <a:avLst/>
            </a:prstGeom>
            <a:ln w="28575">
              <a:solidFill>
                <a:srgbClr val="EB26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upo 61">
            <a:extLst>
              <a:ext uri="{FF2B5EF4-FFF2-40B4-BE49-F238E27FC236}">
                <a16:creationId xmlns:a16="http://schemas.microsoft.com/office/drawing/2014/main" id="{B76BC4B4-38DA-1BE9-B4D2-AA54459A67D4}"/>
              </a:ext>
            </a:extLst>
          </p:cNvPr>
          <p:cNvGrpSpPr/>
          <p:nvPr/>
        </p:nvGrpSpPr>
        <p:grpSpPr>
          <a:xfrm rot="10800000">
            <a:off x="6885746" y="1375922"/>
            <a:ext cx="2795967" cy="374177"/>
            <a:chOff x="4850314" y="1399627"/>
            <a:chExt cx="2795967" cy="374177"/>
          </a:xfrm>
        </p:grpSpPr>
        <p:sp>
          <p:nvSpPr>
            <p:cNvPr id="63" name="Teardrop 2">
              <a:extLst>
                <a:ext uri="{FF2B5EF4-FFF2-40B4-BE49-F238E27FC236}">
                  <a16:creationId xmlns:a16="http://schemas.microsoft.com/office/drawing/2014/main" id="{D5356CF5-3A86-7663-80AA-CFA8D1EC700B}"/>
                </a:ext>
              </a:extLst>
            </p:cNvPr>
            <p:cNvSpPr/>
            <p:nvPr/>
          </p:nvSpPr>
          <p:spPr>
            <a:xfrm rot="2700000">
              <a:off x="4850314" y="1399627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4" name="Oval 3">
              <a:extLst>
                <a:ext uri="{FF2B5EF4-FFF2-40B4-BE49-F238E27FC236}">
                  <a16:creationId xmlns:a16="http://schemas.microsoft.com/office/drawing/2014/main" id="{5CC09939-1C3A-75EF-6FCD-3729E3DE1B79}"/>
                </a:ext>
              </a:extLst>
            </p:cNvPr>
            <p:cNvSpPr/>
            <p:nvPr/>
          </p:nvSpPr>
          <p:spPr>
            <a:xfrm rot="16200000">
              <a:off x="7477606" y="1501743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B26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5" name="Straight Connector 5">
              <a:extLst>
                <a:ext uri="{FF2B5EF4-FFF2-40B4-BE49-F238E27FC236}">
                  <a16:creationId xmlns:a16="http://schemas.microsoft.com/office/drawing/2014/main" id="{88DBABC8-CDD4-58E3-C73D-B6390EA32EDB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5216104" y="1585514"/>
              <a:ext cx="2261502" cy="1"/>
            </a:xfrm>
            <a:prstGeom prst="line">
              <a:avLst/>
            </a:prstGeom>
            <a:ln w="28575">
              <a:solidFill>
                <a:srgbClr val="EB262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A2FA9B01-0507-E6D3-D06C-1E4EB59A35FA}"/>
              </a:ext>
            </a:extLst>
          </p:cNvPr>
          <p:cNvGrpSpPr/>
          <p:nvPr/>
        </p:nvGrpSpPr>
        <p:grpSpPr>
          <a:xfrm rot="10800000">
            <a:off x="9537360" y="3692925"/>
            <a:ext cx="1813617" cy="374177"/>
            <a:chOff x="5832664" y="1399627"/>
            <a:chExt cx="1813617" cy="374177"/>
          </a:xfrm>
        </p:grpSpPr>
        <p:sp>
          <p:nvSpPr>
            <p:cNvPr id="67" name="Teardrop 2">
              <a:extLst>
                <a:ext uri="{FF2B5EF4-FFF2-40B4-BE49-F238E27FC236}">
                  <a16:creationId xmlns:a16="http://schemas.microsoft.com/office/drawing/2014/main" id="{F829EC2E-A84E-999C-185E-3104CCE4236B}"/>
                </a:ext>
              </a:extLst>
            </p:cNvPr>
            <p:cNvSpPr/>
            <p:nvPr/>
          </p:nvSpPr>
          <p:spPr>
            <a:xfrm rot="2700000">
              <a:off x="5832664" y="1399627"/>
              <a:ext cx="374177" cy="374177"/>
            </a:xfrm>
            <a:prstGeom prst="teardrop">
              <a:avLst>
                <a:gd name="adj" fmla="val 69519"/>
              </a:avLst>
            </a:prstGeom>
            <a:solidFill>
              <a:schemeClr val="bg1"/>
            </a:solidFill>
            <a:ln w="19050"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68" name="Oval 3">
              <a:extLst>
                <a:ext uri="{FF2B5EF4-FFF2-40B4-BE49-F238E27FC236}">
                  <a16:creationId xmlns:a16="http://schemas.microsoft.com/office/drawing/2014/main" id="{3115124F-B8DA-0683-8657-844F601A1D03}"/>
                </a:ext>
              </a:extLst>
            </p:cNvPr>
            <p:cNvSpPr/>
            <p:nvPr/>
          </p:nvSpPr>
          <p:spPr>
            <a:xfrm rot="16200000">
              <a:off x="7477606" y="1501743"/>
              <a:ext cx="168675" cy="16867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75757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69" name="Straight Connector 5">
              <a:extLst>
                <a:ext uri="{FF2B5EF4-FFF2-40B4-BE49-F238E27FC236}">
                  <a16:creationId xmlns:a16="http://schemas.microsoft.com/office/drawing/2014/main" id="{B51DF298-13CE-DF10-A009-106A16156122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6835919" y="944961"/>
              <a:ext cx="1133" cy="1282241"/>
            </a:xfrm>
            <a:prstGeom prst="line">
              <a:avLst/>
            </a:prstGeom>
            <a:ln w="28575">
              <a:solidFill>
                <a:srgbClr val="75757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upo 69">
            <a:extLst>
              <a:ext uri="{FF2B5EF4-FFF2-40B4-BE49-F238E27FC236}">
                <a16:creationId xmlns:a16="http://schemas.microsoft.com/office/drawing/2014/main" id="{E7B60AE2-91EA-A54B-66F3-4D1960F38698}"/>
              </a:ext>
            </a:extLst>
          </p:cNvPr>
          <p:cNvGrpSpPr/>
          <p:nvPr/>
        </p:nvGrpSpPr>
        <p:grpSpPr>
          <a:xfrm>
            <a:off x="5979777" y="2782091"/>
            <a:ext cx="2404125" cy="1642981"/>
            <a:chOff x="6264419" y="1648757"/>
            <a:chExt cx="2404125" cy="1642981"/>
          </a:xfrm>
        </p:grpSpPr>
        <p:cxnSp>
          <p:nvCxnSpPr>
            <p:cNvPr id="71" name="Conector angular 70">
              <a:extLst>
                <a:ext uri="{FF2B5EF4-FFF2-40B4-BE49-F238E27FC236}">
                  <a16:creationId xmlns:a16="http://schemas.microsoft.com/office/drawing/2014/main" id="{16D9ACAE-2894-9312-9B0E-BA26CFA03F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80703" y="1719133"/>
              <a:ext cx="2019333" cy="1380394"/>
            </a:xfrm>
            <a:prstGeom prst="bentConnector3">
              <a:avLst>
                <a:gd name="adj1" fmla="val 75576"/>
              </a:avLst>
            </a:prstGeom>
            <a:ln w="28575">
              <a:solidFill>
                <a:srgbClr val="E0E0D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Oval 26">
              <a:extLst>
                <a:ext uri="{FF2B5EF4-FFF2-40B4-BE49-F238E27FC236}">
                  <a16:creationId xmlns:a16="http://schemas.microsoft.com/office/drawing/2014/main" id="{1C627E41-1CEA-E4F1-2190-B3E5A66C670B}"/>
                </a:ext>
              </a:extLst>
            </p:cNvPr>
            <p:cNvSpPr/>
            <p:nvPr/>
          </p:nvSpPr>
          <p:spPr>
            <a:xfrm rot="16200000">
              <a:off x="8561839" y="1648757"/>
              <a:ext cx="106705" cy="106705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3" name="Teardrop 25">
              <a:extLst>
                <a:ext uri="{FF2B5EF4-FFF2-40B4-BE49-F238E27FC236}">
                  <a16:creationId xmlns:a16="http://schemas.microsoft.com/office/drawing/2014/main" id="{1943982A-B9EB-9477-F4A0-8A572437970A}"/>
                </a:ext>
              </a:extLst>
            </p:cNvPr>
            <p:cNvSpPr/>
            <p:nvPr/>
          </p:nvSpPr>
          <p:spPr>
            <a:xfrm rot="2679188">
              <a:off x="6264419" y="2917561"/>
              <a:ext cx="374177" cy="374177"/>
            </a:xfrm>
            <a:prstGeom prst="teardrop">
              <a:avLst>
                <a:gd name="adj" fmla="val 68475"/>
              </a:avLst>
            </a:prstGeom>
            <a:solidFill>
              <a:schemeClr val="bg1"/>
            </a:solidFill>
            <a:ln w="19050">
              <a:solidFill>
                <a:srgbClr val="E0E0D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74" name="Marcador de texto 87">
            <a:extLst>
              <a:ext uri="{FF2B5EF4-FFF2-40B4-BE49-F238E27FC236}">
                <a16:creationId xmlns:a16="http://schemas.microsoft.com/office/drawing/2014/main" id="{CBCD642C-4656-B697-31B6-0611CCEBC37F}"/>
              </a:ext>
            </a:extLst>
          </p:cNvPr>
          <p:cNvSpPr txBox="1">
            <a:spLocks/>
          </p:cNvSpPr>
          <p:nvPr/>
        </p:nvSpPr>
        <p:spPr>
          <a:xfrm>
            <a:off x="3970619" y="4126923"/>
            <a:ext cx="1399169" cy="26618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0E0DD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75" name="Marcador de texto 87">
            <a:extLst>
              <a:ext uri="{FF2B5EF4-FFF2-40B4-BE49-F238E27FC236}">
                <a16:creationId xmlns:a16="http://schemas.microsoft.com/office/drawing/2014/main" id="{F48950F4-77CB-8AE9-A5ED-E2B3F85B7C6D}"/>
              </a:ext>
            </a:extLst>
          </p:cNvPr>
          <p:cNvSpPr txBox="1">
            <a:spLocks/>
          </p:cNvSpPr>
          <p:nvPr/>
        </p:nvSpPr>
        <p:spPr>
          <a:xfrm>
            <a:off x="7508552" y="819645"/>
            <a:ext cx="1432057" cy="26355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rgbClr val="EB262C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76" name="Marcador de texto 100">
            <a:extLst>
              <a:ext uri="{FF2B5EF4-FFF2-40B4-BE49-F238E27FC236}">
                <a16:creationId xmlns:a16="http://schemas.microsoft.com/office/drawing/2014/main" id="{34E69CE0-F9D1-1DAA-C91A-57C9DBF2279B}"/>
              </a:ext>
            </a:extLst>
          </p:cNvPr>
          <p:cNvSpPr txBox="1">
            <a:spLocks/>
          </p:cNvSpPr>
          <p:nvPr/>
        </p:nvSpPr>
        <p:spPr>
          <a:xfrm>
            <a:off x="4378353" y="1712033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7" name="Marcador de texto 100">
            <a:extLst>
              <a:ext uri="{FF2B5EF4-FFF2-40B4-BE49-F238E27FC236}">
                <a16:creationId xmlns:a16="http://schemas.microsoft.com/office/drawing/2014/main" id="{F13CBE59-681D-3108-4ABE-58825002C8E0}"/>
              </a:ext>
            </a:extLst>
          </p:cNvPr>
          <p:cNvSpPr txBox="1">
            <a:spLocks/>
          </p:cNvSpPr>
          <p:nvPr/>
        </p:nvSpPr>
        <p:spPr>
          <a:xfrm>
            <a:off x="10338028" y="2706936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  <p:sp>
        <p:nvSpPr>
          <p:cNvPr id="78" name="Marcador de texto 87">
            <a:extLst>
              <a:ext uri="{FF2B5EF4-FFF2-40B4-BE49-F238E27FC236}">
                <a16:creationId xmlns:a16="http://schemas.microsoft.com/office/drawing/2014/main" id="{C226C029-1339-855D-D2B6-DE1E12EC078A}"/>
              </a:ext>
            </a:extLst>
          </p:cNvPr>
          <p:cNvSpPr txBox="1">
            <a:spLocks/>
          </p:cNvSpPr>
          <p:nvPr/>
        </p:nvSpPr>
        <p:spPr>
          <a:xfrm>
            <a:off x="4948538" y="2812215"/>
            <a:ext cx="1432057" cy="265750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none" baseline="0">
                <a:solidFill>
                  <a:schemeClr val="bg1"/>
                </a:solidFill>
                <a:latin typeface="Bahnschrift SemiLight Condensed" panose="020B0502040204020203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Título</a:t>
            </a:r>
            <a:endParaRPr lang="es-MX" dirty="0"/>
          </a:p>
        </p:txBody>
      </p:sp>
      <p:sp>
        <p:nvSpPr>
          <p:cNvPr id="79" name="Marcador de texto 100">
            <a:extLst>
              <a:ext uri="{FF2B5EF4-FFF2-40B4-BE49-F238E27FC236}">
                <a16:creationId xmlns:a16="http://schemas.microsoft.com/office/drawing/2014/main" id="{96107FE4-5616-F4EE-E458-4CC3EAC13BAA}"/>
              </a:ext>
            </a:extLst>
          </p:cNvPr>
          <p:cNvSpPr txBox="1">
            <a:spLocks/>
          </p:cNvSpPr>
          <p:nvPr/>
        </p:nvSpPr>
        <p:spPr>
          <a:xfrm>
            <a:off x="4952511" y="3104898"/>
            <a:ext cx="1426094" cy="2107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kern="1200" baseline="0">
                <a:solidFill>
                  <a:schemeClr val="bg1"/>
                </a:solidFill>
                <a:latin typeface="Trebuchet MS" panose="020B070302020209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 panose="020B0604020202020204" pitchFamily="34" charset="0"/>
              </a:rPr>
              <a:t>Insira o texto aqui</a:t>
            </a:r>
            <a:endParaRPr lang="en-US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1466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772E72B-9ABC-55D2-B3EC-77D34C4EB8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1271" y="1498196"/>
            <a:ext cx="8570729" cy="5359804"/>
          </a:xfrm>
          <a:prstGeom prst="rect">
            <a:avLst/>
          </a:prstGeom>
        </p:spPr>
      </p:pic>
      <p:sp>
        <p:nvSpPr>
          <p:cNvPr id="16" name="Marcador de posición de imagen 15">
            <a:extLst>
              <a:ext uri="{FF2B5EF4-FFF2-40B4-BE49-F238E27FC236}">
                <a16:creationId xmlns:a16="http://schemas.microsoft.com/office/drawing/2014/main" id="{1D115BB7-AF8E-7822-1EE5-810D8F95F76F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696ABD37-7E04-3FB1-10FE-8874CE1F0B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A704802-0CA4-C7B7-DF6A-A3B2809AF1D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6A13279-593E-A641-AA20-B9A68D00CCF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63B846A5-78D8-18E9-D6E2-5DB0B0C0D7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12063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73EF22-A3DF-BC52-8C2A-9DB5B8CB43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051F8A-D6DA-69B9-F9B5-500890F4181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0D03BA2-7B79-54C4-AFEB-1C6A7AFA46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9B220CE4-886A-093D-4D50-56921C47D4D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84B5B15D-F64E-CD16-F846-BD101CF902B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26CBD089-0B45-96F3-FB7B-286C1B071FB6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55335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E3932-B4F4-BC78-9AC7-AFEA52083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8203FA7-5591-ADF8-1C0B-314B1F70DAF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B447BEB-FF5D-BEDE-0BD6-450324CC96F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F7682128-AC61-7635-4B2F-4D3300F6E3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D1F3A0EA-8223-E882-DB50-2007656CBDC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posición de imagen 10">
            <a:extLst>
              <a:ext uri="{FF2B5EF4-FFF2-40B4-BE49-F238E27FC236}">
                <a16:creationId xmlns:a16="http://schemas.microsoft.com/office/drawing/2014/main" id="{11F12900-5BE1-F9CC-0A21-CA3E503CB440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20306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C6186E1-B3B9-DDD9-EDE2-1748AEDF0D90}"/>
              </a:ext>
            </a:extLst>
          </p:cNvPr>
          <p:cNvSpPr/>
          <p:nvPr/>
        </p:nvSpPr>
        <p:spPr>
          <a:xfrm>
            <a:off x="4316010" y="1482452"/>
            <a:ext cx="1981100" cy="3227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rgbClr val="1B2128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Inserte texto aquí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7780952-CDC2-564E-99EB-F63BC2D9CBB3}"/>
              </a:ext>
            </a:extLst>
          </p:cNvPr>
          <p:cNvSpPr/>
          <p:nvPr/>
        </p:nvSpPr>
        <p:spPr>
          <a:xfrm>
            <a:off x="5306560" y="2379791"/>
            <a:ext cx="1981100" cy="786956"/>
          </a:xfrm>
          <a:prstGeom prst="rect">
            <a:avLst/>
          </a:prstGeom>
          <a:solidFill>
            <a:srgbClr val="75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Inserte texto aquí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7181DAEB-8D4E-3B3E-6B96-079228070885}"/>
              </a:ext>
            </a:extLst>
          </p:cNvPr>
          <p:cNvSpPr/>
          <p:nvPr/>
        </p:nvSpPr>
        <p:spPr>
          <a:xfrm>
            <a:off x="6420155" y="3490986"/>
            <a:ext cx="5259472" cy="259638"/>
          </a:xfrm>
          <a:prstGeom prst="rect">
            <a:avLst/>
          </a:prstGeom>
          <a:solidFill>
            <a:srgbClr val="EB26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400" dirty="0">
                <a:solidFill>
                  <a:schemeClr val="bg1"/>
                </a:solidFill>
                <a:latin typeface="Trebuchet MS" panose="020B0703020202090204" pitchFamily="34" charset="0"/>
                <a:cs typeface="Arial" panose="020B0604020202020204" pitchFamily="34" charset="0"/>
              </a:rPr>
              <a:t>Inserte texto aquí</a:t>
            </a:r>
          </a:p>
        </p:txBody>
      </p:sp>
      <p:sp>
        <p:nvSpPr>
          <p:cNvPr id="6" name="Triángulo 26">
            <a:extLst>
              <a:ext uri="{FF2B5EF4-FFF2-40B4-BE49-F238E27FC236}">
                <a16:creationId xmlns:a16="http://schemas.microsoft.com/office/drawing/2014/main" id="{8355F14F-CF9A-F77D-8EDC-E0150967A97E}"/>
              </a:ext>
            </a:extLst>
          </p:cNvPr>
          <p:cNvSpPr/>
          <p:nvPr/>
        </p:nvSpPr>
        <p:spPr>
          <a:xfrm>
            <a:off x="4367951" y="1939659"/>
            <a:ext cx="245576" cy="211703"/>
          </a:xfrm>
          <a:prstGeom prst="triangle">
            <a:avLst/>
          </a:prstGeom>
          <a:solidFill>
            <a:srgbClr val="75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riángulo 27">
            <a:extLst>
              <a:ext uri="{FF2B5EF4-FFF2-40B4-BE49-F238E27FC236}">
                <a16:creationId xmlns:a16="http://schemas.microsoft.com/office/drawing/2014/main" id="{B4E6A25D-9A5C-30E7-462D-38F359326191}"/>
              </a:ext>
            </a:extLst>
          </p:cNvPr>
          <p:cNvSpPr/>
          <p:nvPr/>
        </p:nvSpPr>
        <p:spPr>
          <a:xfrm>
            <a:off x="5297195" y="3264389"/>
            <a:ext cx="245576" cy="211703"/>
          </a:xfrm>
          <a:prstGeom prst="triangle">
            <a:avLst/>
          </a:prstGeom>
          <a:solidFill>
            <a:srgbClr val="75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riángulo 28">
            <a:extLst>
              <a:ext uri="{FF2B5EF4-FFF2-40B4-BE49-F238E27FC236}">
                <a16:creationId xmlns:a16="http://schemas.microsoft.com/office/drawing/2014/main" id="{AD9A036C-E551-254C-23ED-754A96F08C08}"/>
              </a:ext>
            </a:extLst>
          </p:cNvPr>
          <p:cNvSpPr/>
          <p:nvPr/>
        </p:nvSpPr>
        <p:spPr>
          <a:xfrm>
            <a:off x="6472309" y="3777466"/>
            <a:ext cx="245576" cy="211703"/>
          </a:xfrm>
          <a:prstGeom prst="triangle">
            <a:avLst/>
          </a:prstGeom>
          <a:solidFill>
            <a:srgbClr val="757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69E13C87-487E-F53C-B78F-85C2433F20D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8" name="Marcador de texto 47">
            <a:extLst>
              <a:ext uri="{FF2B5EF4-FFF2-40B4-BE49-F238E27FC236}">
                <a16:creationId xmlns:a16="http://schemas.microsoft.com/office/drawing/2014/main" id="{B9B0360E-6934-855B-2A3B-ACB9EED38350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9" name="Marcador de texto 48">
            <a:extLst>
              <a:ext uri="{FF2B5EF4-FFF2-40B4-BE49-F238E27FC236}">
                <a16:creationId xmlns:a16="http://schemas.microsoft.com/office/drawing/2014/main" id="{B59ABA67-FAF5-01A4-3AE9-638134FC33E3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0" name="Marcador de texto 49">
            <a:extLst>
              <a:ext uri="{FF2B5EF4-FFF2-40B4-BE49-F238E27FC236}">
                <a16:creationId xmlns:a16="http://schemas.microsoft.com/office/drawing/2014/main" id="{E5D3DB85-B842-BEC4-AE9A-2F8C9A8A3B66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1" name="Marcador de texto 50">
            <a:extLst>
              <a:ext uri="{FF2B5EF4-FFF2-40B4-BE49-F238E27FC236}">
                <a16:creationId xmlns:a16="http://schemas.microsoft.com/office/drawing/2014/main" id="{9A2EC4FC-3F18-4076-7F7D-DF6E05EF8AEF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0B1D6876-9795-86A7-6FFF-8F6A925F8F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7D89A879-494F-4BFA-2440-56DFDA868B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2919EA7-5B40-186F-5572-BBCF2D9AE9A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7C98CCC5-91AF-4968-3B82-81F838D606F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1FB2F02A-3C58-335A-D106-297080704F2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9FE797A9-0A4E-ACE8-8917-D4395D0083B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1C1766D3-9C06-6B8E-1120-68A3AA45BBB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4" name="Marcador de texto 23">
            <a:extLst>
              <a:ext uri="{FF2B5EF4-FFF2-40B4-BE49-F238E27FC236}">
                <a16:creationId xmlns:a16="http://schemas.microsoft.com/office/drawing/2014/main" id="{3DE7A8B5-F02D-DEBF-F7E0-53C883583DE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8B759DD3-5FB4-3630-F596-6238B8DF15E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0F531591-C9A2-FA9A-2E90-99B22C168DA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2D8A1EFA-C8CF-5B4B-9689-148B82B074E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4952526E-D282-5D02-CC7C-3C3AD9B395C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3" name="Marcador de texto 42">
            <a:extLst>
              <a:ext uri="{FF2B5EF4-FFF2-40B4-BE49-F238E27FC236}">
                <a16:creationId xmlns:a16="http://schemas.microsoft.com/office/drawing/2014/main" id="{BEC8B77C-5AF8-DEF3-7368-90FAE0AAB1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4" name="Marcador de texto 43">
            <a:extLst>
              <a:ext uri="{FF2B5EF4-FFF2-40B4-BE49-F238E27FC236}">
                <a16:creationId xmlns:a16="http://schemas.microsoft.com/office/drawing/2014/main" id="{A85BF0A6-1890-181D-9A26-12D1856D8A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5" name="Marcador de texto 44">
            <a:extLst>
              <a:ext uri="{FF2B5EF4-FFF2-40B4-BE49-F238E27FC236}">
                <a16:creationId xmlns:a16="http://schemas.microsoft.com/office/drawing/2014/main" id="{221D405D-9BFC-3EA2-D3E5-3F15D44AFF6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6" name="Marcador de texto 45">
            <a:extLst>
              <a:ext uri="{FF2B5EF4-FFF2-40B4-BE49-F238E27FC236}">
                <a16:creationId xmlns:a16="http://schemas.microsoft.com/office/drawing/2014/main" id="{E8DC1171-82B3-0EE0-3BD4-B045F85EE8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7" name="Marcador de texto 46">
            <a:extLst>
              <a:ext uri="{FF2B5EF4-FFF2-40B4-BE49-F238E27FC236}">
                <a16:creationId xmlns:a16="http://schemas.microsoft.com/office/drawing/2014/main" id="{A4523E28-4746-A596-D49F-BD27B8D18BC2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123802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EB19C22C-5EB3-B1A1-BBFB-E45EBEA6723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408061B3-99FA-1E7B-3D60-FB4CDA0F0A4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E29F53-7EFE-A3AB-342F-9AE0C3E4BF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D314DC1-5064-D7CE-B6B7-6DD99630092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1066" y="2290357"/>
            <a:ext cx="7162064" cy="4333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452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C5CEB7-F71B-4FF5-9B64-94B10D9A6E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ción de imagen 3">
            <a:extLst>
              <a:ext uri="{FF2B5EF4-FFF2-40B4-BE49-F238E27FC236}">
                <a16:creationId xmlns:a16="http://schemas.microsoft.com/office/drawing/2014/main" id="{3868734B-672E-55CD-EFDF-B05879D7E68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62635DE9-9D42-7AD7-8365-52283872FFA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EF7B2B3C-A362-97F6-A5BE-6692E999277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633046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46D212FE-A0C0-6E96-AFFC-6E4E9D1FBBB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posición de imagen 21">
            <a:extLst>
              <a:ext uri="{FF2B5EF4-FFF2-40B4-BE49-F238E27FC236}">
                <a16:creationId xmlns:a16="http://schemas.microsoft.com/office/drawing/2014/main" id="{58DEF879-62DB-4F29-C7E8-B843D05D924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Subtítulo 19">
            <a:extLst>
              <a:ext uri="{FF2B5EF4-FFF2-40B4-BE49-F238E27FC236}">
                <a16:creationId xmlns:a16="http://schemas.microsoft.com/office/drawing/2014/main" id="{FA7CFF02-C2E0-F436-BB10-71A16A58A0EB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4E59D742-3EA5-682A-DF6A-2FDC9493E2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75417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posición de imagen 4">
            <a:extLst>
              <a:ext uri="{FF2B5EF4-FFF2-40B4-BE49-F238E27FC236}">
                <a16:creationId xmlns:a16="http://schemas.microsoft.com/office/drawing/2014/main" id="{E036EAF3-2F7F-D013-913C-5AAA22A5BA0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posición de imagen 5">
            <a:extLst>
              <a:ext uri="{FF2B5EF4-FFF2-40B4-BE49-F238E27FC236}">
                <a16:creationId xmlns:a16="http://schemas.microsoft.com/office/drawing/2014/main" id="{D8705187-B705-9582-67FA-B43233D89BD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6665E7A0-8B11-27A7-987F-43A43A5E7B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683509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39CF17BA-9383-9D90-717F-8460D4ADD4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1A388096-D379-EF29-B6CF-B63251C553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Marcador de texto 26">
            <a:extLst>
              <a:ext uri="{FF2B5EF4-FFF2-40B4-BE49-F238E27FC236}">
                <a16:creationId xmlns:a16="http://schemas.microsoft.com/office/drawing/2014/main" id="{EBB94B5B-4F5F-310F-6829-A1108308B5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8" name="Marcador de texto 27">
            <a:extLst>
              <a:ext uri="{FF2B5EF4-FFF2-40B4-BE49-F238E27FC236}">
                <a16:creationId xmlns:a16="http://schemas.microsoft.com/office/drawing/2014/main" id="{EC91B88F-4B3D-4941-EB24-EE6B4572C01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9" name="Marcador de texto 28">
            <a:extLst>
              <a:ext uri="{FF2B5EF4-FFF2-40B4-BE49-F238E27FC236}">
                <a16:creationId xmlns:a16="http://schemas.microsoft.com/office/drawing/2014/main" id="{434D7FAC-0063-173D-F81F-C90BED62E38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0" name="Marcador de texto 29">
            <a:extLst>
              <a:ext uri="{FF2B5EF4-FFF2-40B4-BE49-F238E27FC236}">
                <a16:creationId xmlns:a16="http://schemas.microsoft.com/office/drawing/2014/main" id="{EAF782C1-E61B-A68F-94B6-85F34708F6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1" name="Marcador de texto 30">
            <a:extLst>
              <a:ext uri="{FF2B5EF4-FFF2-40B4-BE49-F238E27FC236}">
                <a16:creationId xmlns:a16="http://schemas.microsoft.com/office/drawing/2014/main" id="{F004B7B7-E06A-D9C8-5783-DAC3565184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2" name="Marcador de texto 31">
            <a:extLst>
              <a:ext uri="{FF2B5EF4-FFF2-40B4-BE49-F238E27FC236}">
                <a16:creationId xmlns:a16="http://schemas.microsoft.com/office/drawing/2014/main" id="{3BD0C79C-6905-42DE-E095-60189A62A4B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3" name="Marcador de texto 32">
            <a:extLst>
              <a:ext uri="{FF2B5EF4-FFF2-40B4-BE49-F238E27FC236}">
                <a16:creationId xmlns:a16="http://schemas.microsoft.com/office/drawing/2014/main" id="{A56F32BD-F1A8-3FD3-E337-035F2C42C1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4" name="Marcador de texto 33">
            <a:extLst>
              <a:ext uri="{FF2B5EF4-FFF2-40B4-BE49-F238E27FC236}">
                <a16:creationId xmlns:a16="http://schemas.microsoft.com/office/drawing/2014/main" id="{FB70D876-A6B1-8A44-256D-B15145492FF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5" name="Marcador de contenido 34">
            <a:extLst>
              <a:ext uri="{FF2B5EF4-FFF2-40B4-BE49-F238E27FC236}">
                <a16:creationId xmlns:a16="http://schemas.microsoft.com/office/drawing/2014/main" id="{A2F7BCE0-8F50-14EE-3EA4-55770CA8602F}"/>
              </a:ext>
            </a:extLst>
          </p:cNvPr>
          <p:cNvSpPr>
            <a:spLocks noGrp="1"/>
          </p:cNvSpPr>
          <p:nvPr>
            <p:ph sz="quarter" idx="2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36" name="Marcador de contenido 35">
            <a:extLst>
              <a:ext uri="{FF2B5EF4-FFF2-40B4-BE49-F238E27FC236}">
                <a16:creationId xmlns:a16="http://schemas.microsoft.com/office/drawing/2014/main" id="{D6062AC5-4D88-5450-C210-A3AB1FD76E6A}"/>
              </a:ext>
            </a:extLst>
          </p:cNvPr>
          <p:cNvSpPr>
            <a:spLocks noGrp="1"/>
          </p:cNvSpPr>
          <p:nvPr>
            <p:ph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7" name="Marcador de contenido 36">
            <a:extLst>
              <a:ext uri="{FF2B5EF4-FFF2-40B4-BE49-F238E27FC236}">
                <a16:creationId xmlns:a16="http://schemas.microsoft.com/office/drawing/2014/main" id="{AE930D9A-E48C-F10D-C5AC-400DD040E1AD}"/>
              </a:ext>
            </a:extLst>
          </p:cNvPr>
          <p:cNvSpPr>
            <a:spLocks noGrp="1"/>
          </p:cNvSpPr>
          <p:nvPr>
            <p:ph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8" name="Marcador de contenido 37">
            <a:extLst>
              <a:ext uri="{FF2B5EF4-FFF2-40B4-BE49-F238E27FC236}">
                <a16:creationId xmlns:a16="http://schemas.microsoft.com/office/drawing/2014/main" id="{6D681671-2659-C165-3FE8-84C38BABFBB3}"/>
              </a:ext>
            </a:extLst>
          </p:cNvPr>
          <p:cNvSpPr>
            <a:spLocks noGrp="1"/>
          </p:cNvSpPr>
          <p:nvPr>
            <p:ph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9" name="Marcador de contenido 38">
            <a:extLst>
              <a:ext uri="{FF2B5EF4-FFF2-40B4-BE49-F238E27FC236}">
                <a16:creationId xmlns:a16="http://schemas.microsoft.com/office/drawing/2014/main" id="{2042435A-F640-231A-05BD-7B9740445312}"/>
              </a:ext>
            </a:extLst>
          </p:cNvPr>
          <p:cNvSpPr>
            <a:spLocks noGrp="1"/>
          </p:cNvSpPr>
          <p:nvPr>
            <p:ph sz="quarter" idx="25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480273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15576B9A-D398-3458-45B2-F9064DC7C1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CF11A129-9F76-CEB0-C518-6C44FE359C4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69E2B18-44AF-FECD-45C9-980373CCCA0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3DDF7E39-6CEC-B7F5-F2F2-57D631EA4A1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7ED0A4EF-0AA2-9DEE-0931-4FC23263E36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3" name="Marcador de posición de imagen 9">
            <a:extLst>
              <a:ext uri="{FF2B5EF4-FFF2-40B4-BE49-F238E27FC236}">
                <a16:creationId xmlns:a16="http://schemas.microsoft.com/office/drawing/2014/main" id="{2C60DDE6-049A-3239-5DB1-841A08473EA1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738"/>
          <a:stretch/>
        </p:blipFill>
        <p:spPr>
          <a:xfrm>
            <a:off x="6073775" y="-22225"/>
            <a:ext cx="6118225" cy="6931025"/>
          </a:xfrm>
        </p:spPr>
      </p:pic>
    </p:spTree>
    <p:extLst>
      <p:ext uri="{BB962C8B-B14F-4D97-AF65-F5344CB8AC3E}">
        <p14:creationId xmlns:p14="http://schemas.microsoft.com/office/powerpoint/2010/main" val="114032852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0D352-A211-45DE-1168-5DFD584BE7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98769D21-E3EB-75A2-7099-78FB45EE3C2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37BB1F39-BE4A-0B88-7EF5-11E1128FE7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E911901-70B8-36F0-F632-5DBC616AD9E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98472A6F-7EAA-8DA6-912F-227DE9B394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0F30A073-F1FF-4485-5F58-8878BEF561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posición de imagen 14">
            <a:extLst>
              <a:ext uri="{FF2B5EF4-FFF2-40B4-BE49-F238E27FC236}">
                <a16:creationId xmlns:a16="http://schemas.microsoft.com/office/drawing/2014/main" id="{0DF296E1-922E-5B3E-198B-03F9E631FAC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948527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010E92-C673-A792-A1D3-E53491551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BF2A5D-A5AF-DB67-CA6D-1F0D87EF5C8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346DF309-F887-4F64-8701-F3D9F66A6AA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9672862-424A-8AE9-E070-7D256E20F90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7FC155-B712-9361-55F3-88B4E1DEB1E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23EAF021-E38D-E71C-EC84-7DF5DF05EBF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3C9E3B31-C87A-6013-99A9-26E52380CB9A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139491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CE1C83-B5FF-8CEC-83CA-8205907657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A663CB94-4E91-DCAA-6545-B0BB81672C4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324DECB-3B54-6165-F817-19774B8A6F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7A2EF318-0160-128D-1C78-744D71F5C2B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A40072-849D-F18C-C785-8DA6D0AA58B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E59413FB-C97F-169A-D1E6-54C5E06A893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posición de imagen 6">
            <a:extLst>
              <a:ext uri="{FF2B5EF4-FFF2-40B4-BE49-F238E27FC236}">
                <a16:creationId xmlns:a16="http://schemas.microsoft.com/office/drawing/2014/main" id="{A7421381-7711-8191-E5B6-F38E96AFB38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5876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ráfico 44">
            <a:extLst>
              <a:ext uri="{FF2B5EF4-FFF2-40B4-BE49-F238E27FC236}">
                <a16:creationId xmlns:a16="http://schemas.microsoft.com/office/drawing/2014/main" id="{CF90DE54-2F9D-CA43-80C2-914B6BD4C28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06834" y="5542400"/>
            <a:ext cx="561576" cy="673892"/>
          </a:xfrm>
          <a:prstGeom prst="rect">
            <a:avLst/>
          </a:prstGeom>
        </p:spPr>
      </p:pic>
      <p:pic>
        <p:nvPicPr>
          <p:cNvPr id="46" name="Gráfico 45">
            <a:extLst>
              <a:ext uri="{FF2B5EF4-FFF2-40B4-BE49-F238E27FC236}">
                <a16:creationId xmlns:a16="http://schemas.microsoft.com/office/drawing/2014/main" id="{C226B9F8-B201-5B4A-910E-38C99B7E5AA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-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958925" y="5531891"/>
            <a:ext cx="609819" cy="595300"/>
          </a:xfrm>
          <a:prstGeom prst="rect">
            <a:avLst/>
          </a:prstGeom>
        </p:spPr>
      </p:pic>
      <p:pic>
        <p:nvPicPr>
          <p:cNvPr id="53" name="Gráfico 52">
            <a:extLst>
              <a:ext uri="{FF2B5EF4-FFF2-40B4-BE49-F238E27FC236}">
                <a16:creationId xmlns:a16="http://schemas.microsoft.com/office/drawing/2014/main" id="{6B214D69-73A5-E543-B9AB-BE39121C9F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-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7314" y="5673931"/>
            <a:ext cx="916092" cy="47010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975B523-8402-7048-A074-039CB693D889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lum brigh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147" y="5480130"/>
            <a:ext cx="512298" cy="64383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503ED0E-EBAC-7748-9845-ECF2501C113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lum bright="-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6397" y="5524690"/>
            <a:ext cx="638617" cy="604648"/>
          </a:xfrm>
          <a:prstGeom prst="rect">
            <a:avLst/>
          </a:prstGeom>
        </p:spPr>
      </p:pic>
      <p:pic>
        <p:nvPicPr>
          <p:cNvPr id="236" name="Imagen 235">
            <a:extLst>
              <a:ext uri="{FF2B5EF4-FFF2-40B4-BE49-F238E27FC236}">
                <a16:creationId xmlns:a16="http://schemas.microsoft.com/office/drawing/2014/main" id="{65C8A9EA-6177-62F5-36E0-4979309E997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38518" y="3313585"/>
            <a:ext cx="703335" cy="634738"/>
          </a:xfrm>
          <a:prstGeom prst="rect">
            <a:avLst/>
          </a:prstGeom>
        </p:spPr>
      </p:pic>
      <p:pic>
        <p:nvPicPr>
          <p:cNvPr id="237" name="Imagen 236">
            <a:extLst>
              <a:ext uri="{FF2B5EF4-FFF2-40B4-BE49-F238E27FC236}">
                <a16:creationId xmlns:a16="http://schemas.microsoft.com/office/drawing/2014/main" id="{726E6269-00D8-9F0A-8740-AE341489D5BD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3690" y="4380075"/>
            <a:ext cx="567164" cy="633250"/>
          </a:xfrm>
          <a:prstGeom prst="rect">
            <a:avLst/>
          </a:prstGeom>
        </p:spPr>
      </p:pic>
      <p:pic>
        <p:nvPicPr>
          <p:cNvPr id="238" name="Imagen 237">
            <a:extLst>
              <a:ext uri="{FF2B5EF4-FFF2-40B4-BE49-F238E27FC236}">
                <a16:creationId xmlns:a16="http://schemas.microsoft.com/office/drawing/2014/main" id="{AE65C8AB-DBE6-6082-6F76-F9326EF570FA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4940" y="4336425"/>
            <a:ext cx="700976" cy="676900"/>
          </a:xfrm>
          <a:prstGeom prst="rect">
            <a:avLst/>
          </a:prstGeom>
        </p:spPr>
      </p:pic>
      <p:pic>
        <p:nvPicPr>
          <p:cNvPr id="239" name="Imagen 238">
            <a:extLst>
              <a:ext uri="{FF2B5EF4-FFF2-40B4-BE49-F238E27FC236}">
                <a16:creationId xmlns:a16="http://schemas.microsoft.com/office/drawing/2014/main" id="{10E1B75A-ABA3-1A26-8F0F-7CB550B86C1C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2661" y="1340002"/>
            <a:ext cx="576713" cy="576713"/>
          </a:xfrm>
          <a:prstGeom prst="rect">
            <a:avLst/>
          </a:prstGeom>
        </p:spPr>
      </p:pic>
      <p:pic>
        <p:nvPicPr>
          <p:cNvPr id="240" name="Imagen 239">
            <a:extLst>
              <a:ext uri="{FF2B5EF4-FFF2-40B4-BE49-F238E27FC236}">
                <a16:creationId xmlns:a16="http://schemas.microsoft.com/office/drawing/2014/main" id="{336C412E-57B7-BC9C-FBCE-B7963C8BAD0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789" y="4384059"/>
            <a:ext cx="629265" cy="629265"/>
          </a:xfrm>
          <a:prstGeom prst="rect">
            <a:avLst/>
          </a:prstGeom>
        </p:spPr>
      </p:pic>
      <p:pic>
        <p:nvPicPr>
          <p:cNvPr id="241" name="Imagen 240">
            <a:extLst>
              <a:ext uri="{FF2B5EF4-FFF2-40B4-BE49-F238E27FC236}">
                <a16:creationId xmlns:a16="http://schemas.microsoft.com/office/drawing/2014/main" id="{7C733653-ED8B-D7B9-682E-1941D1382F58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347" y="4373551"/>
            <a:ext cx="639774" cy="639774"/>
          </a:xfrm>
          <a:prstGeom prst="rect">
            <a:avLst/>
          </a:prstGeom>
        </p:spPr>
      </p:pic>
      <p:pic>
        <p:nvPicPr>
          <p:cNvPr id="242" name="Imagen 241">
            <a:extLst>
              <a:ext uri="{FF2B5EF4-FFF2-40B4-BE49-F238E27FC236}">
                <a16:creationId xmlns:a16="http://schemas.microsoft.com/office/drawing/2014/main" id="{BB8AD9AD-8CC8-7DF3-FF64-1A70F6F1CFF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835" y="4382813"/>
            <a:ext cx="630511" cy="630511"/>
          </a:xfrm>
          <a:prstGeom prst="rect">
            <a:avLst/>
          </a:prstGeom>
        </p:spPr>
      </p:pic>
      <p:pic>
        <p:nvPicPr>
          <p:cNvPr id="243" name="Imagen 242">
            <a:extLst>
              <a:ext uri="{FF2B5EF4-FFF2-40B4-BE49-F238E27FC236}">
                <a16:creationId xmlns:a16="http://schemas.microsoft.com/office/drawing/2014/main" id="{74E83A16-607C-1BF2-DC77-3FD75F2D37B1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083" y="3329571"/>
            <a:ext cx="618752" cy="618752"/>
          </a:xfrm>
          <a:prstGeom prst="rect">
            <a:avLst/>
          </a:prstGeom>
        </p:spPr>
      </p:pic>
      <p:pic>
        <p:nvPicPr>
          <p:cNvPr id="244" name="Imagen 243">
            <a:extLst>
              <a:ext uri="{FF2B5EF4-FFF2-40B4-BE49-F238E27FC236}">
                <a16:creationId xmlns:a16="http://schemas.microsoft.com/office/drawing/2014/main" id="{091435A6-B173-B391-3099-968E48CECF1E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4700" y="4300085"/>
            <a:ext cx="666570" cy="713239"/>
          </a:xfrm>
          <a:prstGeom prst="rect">
            <a:avLst/>
          </a:prstGeom>
        </p:spPr>
      </p:pic>
      <p:pic>
        <p:nvPicPr>
          <p:cNvPr id="247" name="Imagen 246">
            <a:extLst>
              <a:ext uri="{FF2B5EF4-FFF2-40B4-BE49-F238E27FC236}">
                <a16:creationId xmlns:a16="http://schemas.microsoft.com/office/drawing/2014/main" id="{8F9D377A-D2DB-F523-6767-281B082BBBA4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99129" y="4226067"/>
            <a:ext cx="524839" cy="787258"/>
          </a:xfrm>
          <a:prstGeom prst="rect">
            <a:avLst/>
          </a:prstGeom>
        </p:spPr>
      </p:pic>
      <p:pic>
        <p:nvPicPr>
          <p:cNvPr id="248" name="Imagen 247">
            <a:extLst>
              <a:ext uri="{FF2B5EF4-FFF2-40B4-BE49-F238E27FC236}">
                <a16:creationId xmlns:a16="http://schemas.microsoft.com/office/drawing/2014/main" id="{3E5BF057-7494-E9A4-3A23-AC4F9DE04C4A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0034" y="4299978"/>
            <a:ext cx="713347" cy="713347"/>
          </a:xfrm>
          <a:prstGeom prst="rect">
            <a:avLst/>
          </a:prstGeom>
        </p:spPr>
      </p:pic>
      <p:pic>
        <p:nvPicPr>
          <p:cNvPr id="250" name="Imagen 249">
            <a:extLst>
              <a:ext uri="{FF2B5EF4-FFF2-40B4-BE49-F238E27FC236}">
                <a16:creationId xmlns:a16="http://schemas.microsoft.com/office/drawing/2014/main" id="{C508283F-317F-9D63-6BDD-DF0625A31D61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424" y="4321399"/>
            <a:ext cx="619716" cy="691925"/>
          </a:xfrm>
          <a:prstGeom prst="rect">
            <a:avLst/>
          </a:prstGeom>
        </p:spPr>
      </p:pic>
      <p:pic>
        <p:nvPicPr>
          <p:cNvPr id="251" name="Imagen 250">
            <a:extLst>
              <a:ext uri="{FF2B5EF4-FFF2-40B4-BE49-F238E27FC236}">
                <a16:creationId xmlns:a16="http://schemas.microsoft.com/office/drawing/2014/main" id="{4326C936-8281-263B-84C8-61312FA317DB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3165" y="2452255"/>
            <a:ext cx="728263" cy="476035"/>
          </a:xfrm>
          <a:prstGeom prst="rect">
            <a:avLst/>
          </a:prstGeom>
        </p:spPr>
      </p:pic>
      <p:pic>
        <p:nvPicPr>
          <p:cNvPr id="252" name="Imagen 251">
            <a:extLst>
              <a:ext uri="{FF2B5EF4-FFF2-40B4-BE49-F238E27FC236}">
                <a16:creationId xmlns:a16="http://schemas.microsoft.com/office/drawing/2014/main" id="{4C775AD9-A3EB-E57F-A784-CA60FCF6B1E2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271" y="3382183"/>
            <a:ext cx="738811" cy="566139"/>
          </a:xfrm>
          <a:prstGeom prst="rect">
            <a:avLst/>
          </a:prstGeom>
        </p:spPr>
      </p:pic>
      <p:pic>
        <p:nvPicPr>
          <p:cNvPr id="253" name="Imagen 252">
            <a:extLst>
              <a:ext uri="{FF2B5EF4-FFF2-40B4-BE49-F238E27FC236}">
                <a16:creationId xmlns:a16="http://schemas.microsoft.com/office/drawing/2014/main" id="{1A7D615B-D70B-B934-F757-3D30213E1496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628" y="3360409"/>
            <a:ext cx="681234" cy="587914"/>
          </a:xfrm>
          <a:prstGeom prst="rect">
            <a:avLst/>
          </a:prstGeom>
        </p:spPr>
      </p:pic>
      <p:pic>
        <p:nvPicPr>
          <p:cNvPr id="254" name="Imagen 253">
            <a:extLst>
              <a:ext uri="{FF2B5EF4-FFF2-40B4-BE49-F238E27FC236}">
                <a16:creationId xmlns:a16="http://schemas.microsoft.com/office/drawing/2014/main" id="{5571ACF9-4FC3-64B0-BCAC-68ABB2290636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210" y="3314033"/>
            <a:ext cx="589706" cy="634289"/>
          </a:xfrm>
          <a:prstGeom prst="rect">
            <a:avLst/>
          </a:prstGeom>
        </p:spPr>
      </p:pic>
      <p:pic>
        <p:nvPicPr>
          <p:cNvPr id="255" name="Imagen 254">
            <a:extLst>
              <a:ext uri="{FF2B5EF4-FFF2-40B4-BE49-F238E27FC236}">
                <a16:creationId xmlns:a16="http://schemas.microsoft.com/office/drawing/2014/main" id="{292BEB70-DA37-7023-05DD-CE157749E4A0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0723" y="3358713"/>
            <a:ext cx="614048" cy="589609"/>
          </a:xfrm>
          <a:prstGeom prst="rect">
            <a:avLst/>
          </a:prstGeom>
        </p:spPr>
      </p:pic>
      <p:pic>
        <p:nvPicPr>
          <p:cNvPr id="257" name="Imagen 256">
            <a:extLst>
              <a:ext uri="{FF2B5EF4-FFF2-40B4-BE49-F238E27FC236}">
                <a16:creationId xmlns:a16="http://schemas.microsoft.com/office/drawing/2014/main" id="{0CA43656-4741-B008-C4D4-91F3313325CA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586" y="3310259"/>
            <a:ext cx="669482" cy="638063"/>
          </a:xfrm>
          <a:prstGeom prst="rect">
            <a:avLst/>
          </a:prstGeom>
        </p:spPr>
      </p:pic>
      <p:pic>
        <p:nvPicPr>
          <p:cNvPr id="258" name="Imagen 257">
            <a:extLst>
              <a:ext uri="{FF2B5EF4-FFF2-40B4-BE49-F238E27FC236}">
                <a16:creationId xmlns:a16="http://schemas.microsoft.com/office/drawing/2014/main" id="{8853F6E4-388D-EF14-373C-3770389386AF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819" y="3362353"/>
            <a:ext cx="717864" cy="585970"/>
          </a:xfrm>
          <a:prstGeom prst="rect">
            <a:avLst/>
          </a:prstGeom>
        </p:spPr>
      </p:pic>
      <p:pic>
        <p:nvPicPr>
          <p:cNvPr id="259" name="Imagen 258">
            <a:extLst>
              <a:ext uri="{FF2B5EF4-FFF2-40B4-BE49-F238E27FC236}">
                <a16:creationId xmlns:a16="http://schemas.microsoft.com/office/drawing/2014/main" id="{B4D77BF2-F1FC-22E7-3739-339E87C45274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665" y="3321855"/>
            <a:ext cx="662266" cy="626468"/>
          </a:xfrm>
          <a:prstGeom prst="rect">
            <a:avLst/>
          </a:prstGeom>
        </p:spPr>
      </p:pic>
      <p:pic>
        <p:nvPicPr>
          <p:cNvPr id="261" name="Imagen 260">
            <a:extLst>
              <a:ext uri="{FF2B5EF4-FFF2-40B4-BE49-F238E27FC236}">
                <a16:creationId xmlns:a16="http://schemas.microsoft.com/office/drawing/2014/main" id="{79BD040A-500B-6F07-A94D-E4FADCCB1A91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3165" y="1282589"/>
            <a:ext cx="713550" cy="629221"/>
          </a:xfrm>
          <a:prstGeom prst="rect">
            <a:avLst/>
          </a:prstGeom>
        </p:spPr>
      </p:pic>
      <p:pic>
        <p:nvPicPr>
          <p:cNvPr id="262" name="Imagen 261">
            <a:extLst>
              <a:ext uri="{FF2B5EF4-FFF2-40B4-BE49-F238E27FC236}">
                <a16:creationId xmlns:a16="http://schemas.microsoft.com/office/drawing/2014/main" id="{F8E1109E-2C0B-DC92-9DFE-A1D5CA08B259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2060" y="2296094"/>
            <a:ext cx="707982" cy="632196"/>
          </a:xfrm>
          <a:prstGeom prst="rect">
            <a:avLst/>
          </a:prstGeom>
        </p:spPr>
      </p:pic>
      <p:pic>
        <p:nvPicPr>
          <p:cNvPr id="263" name="Imagen 262">
            <a:extLst>
              <a:ext uri="{FF2B5EF4-FFF2-40B4-BE49-F238E27FC236}">
                <a16:creationId xmlns:a16="http://schemas.microsoft.com/office/drawing/2014/main" id="{86283228-456F-7A0E-832C-736EF25EE4D6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80" y="2375424"/>
            <a:ext cx="641131" cy="552866"/>
          </a:xfrm>
          <a:prstGeom prst="rect">
            <a:avLst/>
          </a:prstGeom>
        </p:spPr>
      </p:pic>
      <p:pic>
        <p:nvPicPr>
          <p:cNvPr id="264" name="Imagen 263">
            <a:extLst>
              <a:ext uri="{FF2B5EF4-FFF2-40B4-BE49-F238E27FC236}">
                <a16:creationId xmlns:a16="http://schemas.microsoft.com/office/drawing/2014/main" id="{8EF9C62C-6821-16EE-12C3-0E7152F04A01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863" y="2305174"/>
            <a:ext cx="811040" cy="623115"/>
          </a:xfrm>
          <a:prstGeom prst="rect">
            <a:avLst/>
          </a:prstGeom>
        </p:spPr>
      </p:pic>
      <p:pic>
        <p:nvPicPr>
          <p:cNvPr id="265" name="Imagen 264">
            <a:extLst>
              <a:ext uri="{FF2B5EF4-FFF2-40B4-BE49-F238E27FC236}">
                <a16:creationId xmlns:a16="http://schemas.microsoft.com/office/drawing/2014/main" id="{0431A38A-43FD-8C77-CC7F-6B3B28D140C6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390" y="2342776"/>
            <a:ext cx="788038" cy="585514"/>
          </a:xfrm>
          <a:prstGeom prst="rect">
            <a:avLst/>
          </a:prstGeom>
        </p:spPr>
      </p:pic>
      <p:pic>
        <p:nvPicPr>
          <p:cNvPr id="266" name="Imagen 265">
            <a:extLst>
              <a:ext uri="{FF2B5EF4-FFF2-40B4-BE49-F238E27FC236}">
                <a16:creationId xmlns:a16="http://schemas.microsoft.com/office/drawing/2014/main" id="{542026F2-C900-710A-394C-FE84CDD06D65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307" y="2326590"/>
            <a:ext cx="651018" cy="601699"/>
          </a:xfrm>
          <a:prstGeom prst="rect">
            <a:avLst/>
          </a:prstGeom>
        </p:spPr>
      </p:pic>
      <p:pic>
        <p:nvPicPr>
          <p:cNvPr id="267" name="Imagen 266">
            <a:extLst>
              <a:ext uri="{FF2B5EF4-FFF2-40B4-BE49-F238E27FC236}">
                <a16:creationId xmlns:a16="http://schemas.microsoft.com/office/drawing/2014/main" id="{18FABF93-70AD-A91E-D506-B524D456E21F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514" y="2378731"/>
            <a:ext cx="885004" cy="549559"/>
          </a:xfrm>
          <a:prstGeom prst="rect">
            <a:avLst/>
          </a:prstGeom>
        </p:spPr>
      </p:pic>
      <p:pic>
        <p:nvPicPr>
          <p:cNvPr id="268" name="Imagen 267">
            <a:extLst>
              <a:ext uri="{FF2B5EF4-FFF2-40B4-BE49-F238E27FC236}">
                <a16:creationId xmlns:a16="http://schemas.microsoft.com/office/drawing/2014/main" id="{F55FFD10-4811-9EB2-D628-2F40C155BA14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254" y="2277522"/>
            <a:ext cx="392482" cy="650767"/>
          </a:xfrm>
          <a:prstGeom prst="rect">
            <a:avLst/>
          </a:prstGeom>
        </p:spPr>
      </p:pic>
      <p:pic>
        <p:nvPicPr>
          <p:cNvPr id="269" name="Imagen 268">
            <a:extLst>
              <a:ext uri="{FF2B5EF4-FFF2-40B4-BE49-F238E27FC236}">
                <a16:creationId xmlns:a16="http://schemas.microsoft.com/office/drawing/2014/main" id="{C31543AB-11FE-8819-05C2-20E7F0661DB7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614" y="1218151"/>
            <a:ext cx="892226" cy="698564"/>
          </a:xfrm>
          <a:prstGeom prst="rect">
            <a:avLst/>
          </a:prstGeom>
        </p:spPr>
      </p:pic>
      <p:pic>
        <p:nvPicPr>
          <p:cNvPr id="270" name="Imagen 269">
            <a:extLst>
              <a:ext uri="{FF2B5EF4-FFF2-40B4-BE49-F238E27FC236}">
                <a16:creationId xmlns:a16="http://schemas.microsoft.com/office/drawing/2014/main" id="{F91A0195-5015-5D49-9A68-B9AF9C1FB483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633" y="2355387"/>
            <a:ext cx="892226" cy="572903"/>
          </a:xfrm>
          <a:prstGeom prst="rect">
            <a:avLst/>
          </a:prstGeom>
        </p:spPr>
      </p:pic>
      <p:pic>
        <p:nvPicPr>
          <p:cNvPr id="271" name="Imagen 270">
            <a:extLst>
              <a:ext uri="{FF2B5EF4-FFF2-40B4-BE49-F238E27FC236}">
                <a16:creationId xmlns:a16="http://schemas.microsoft.com/office/drawing/2014/main" id="{AFE13AB0-36D9-6F16-3EB1-ADACCCF19972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5462" y="1248323"/>
            <a:ext cx="599966" cy="668392"/>
          </a:xfrm>
          <a:prstGeom prst="rect">
            <a:avLst/>
          </a:prstGeom>
        </p:spPr>
      </p:pic>
      <p:pic>
        <p:nvPicPr>
          <p:cNvPr id="273" name="Imagen 272">
            <a:extLst>
              <a:ext uri="{FF2B5EF4-FFF2-40B4-BE49-F238E27FC236}">
                <a16:creationId xmlns:a16="http://schemas.microsoft.com/office/drawing/2014/main" id="{E28DB626-4A61-941D-1099-A8E7ADF5512C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7873" y="1198658"/>
            <a:ext cx="475006" cy="718057"/>
          </a:xfrm>
          <a:prstGeom prst="rect">
            <a:avLst/>
          </a:prstGeom>
        </p:spPr>
      </p:pic>
      <p:pic>
        <p:nvPicPr>
          <p:cNvPr id="277" name="Imagen 276">
            <a:extLst>
              <a:ext uri="{FF2B5EF4-FFF2-40B4-BE49-F238E27FC236}">
                <a16:creationId xmlns:a16="http://schemas.microsoft.com/office/drawing/2014/main" id="{53D09EF6-9E39-E6C7-5FDE-C0A1FF93365D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8" y="1221887"/>
            <a:ext cx="807945" cy="694017"/>
          </a:xfrm>
          <a:prstGeom prst="rect">
            <a:avLst/>
          </a:prstGeom>
        </p:spPr>
      </p:pic>
      <p:pic>
        <p:nvPicPr>
          <p:cNvPr id="279" name="Imagen 278">
            <a:extLst>
              <a:ext uri="{FF2B5EF4-FFF2-40B4-BE49-F238E27FC236}">
                <a16:creationId xmlns:a16="http://schemas.microsoft.com/office/drawing/2014/main" id="{05740567-E40B-2A0D-7276-4BC58C3CFFB3}"/>
              </a:ext>
            </a:extLst>
          </p:cNvPr>
          <p:cNvPicPr>
            <a:picLocks noChangeAspect="1"/>
          </p:cNvPicPr>
          <p:nvPr/>
        </p:nvPicPr>
        <p:blipFill>
          <a:blip r:embed="rId4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790" y="1138981"/>
            <a:ext cx="825909" cy="787258"/>
          </a:xfrm>
          <a:prstGeom prst="rect">
            <a:avLst/>
          </a:prstGeom>
        </p:spPr>
      </p:pic>
      <p:grpSp>
        <p:nvGrpSpPr>
          <p:cNvPr id="282" name="Grupo 281">
            <a:extLst>
              <a:ext uri="{FF2B5EF4-FFF2-40B4-BE49-F238E27FC236}">
                <a16:creationId xmlns:a16="http://schemas.microsoft.com/office/drawing/2014/main" id="{55AB10D3-5164-F9FB-19D4-EF1F0CE77B4B}"/>
              </a:ext>
            </a:extLst>
          </p:cNvPr>
          <p:cNvGrpSpPr/>
          <p:nvPr/>
        </p:nvGrpSpPr>
        <p:grpSpPr>
          <a:xfrm>
            <a:off x="418142" y="1174749"/>
            <a:ext cx="895650" cy="751489"/>
            <a:chOff x="544266" y="1534509"/>
            <a:chExt cx="895650" cy="751489"/>
          </a:xfrm>
        </p:grpSpPr>
        <p:pic>
          <p:nvPicPr>
            <p:cNvPr id="278" name="Imagen 277">
              <a:extLst>
                <a:ext uri="{FF2B5EF4-FFF2-40B4-BE49-F238E27FC236}">
                  <a16:creationId xmlns:a16="http://schemas.microsoft.com/office/drawing/2014/main" id="{32815928-FCC8-9649-9B80-37BB66FF6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0177" y="1563273"/>
              <a:ext cx="309739" cy="722725"/>
            </a:xfrm>
            <a:prstGeom prst="rect">
              <a:avLst/>
            </a:prstGeom>
          </p:spPr>
        </p:pic>
        <p:pic>
          <p:nvPicPr>
            <p:cNvPr id="280" name="Imagen 279">
              <a:extLst>
                <a:ext uri="{FF2B5EF4-FFF2-40B4-BE49-F238E27FC236}">
                  <a16:creationId xmlns:a16="http://schemas.microsoft.com/office/drawing/2014/main" id="{052C2BC9-AFCA-CBA5-993E-8C0209079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266" y="1534509"/>
              <a:ext cx="658090" cy="751489"/>
            </a:xfrm>
            <a:prstGeom prst="rect">
              <a:avLst/>
            </a:prstGeom>
          </p:spPr>
        </p:pic>
      </p:grpSp>
      <p:pic>
        <p:nvPicPr>
          <p:cNvPr id="281" name="Imagen 280">
            <a:extLst>
              <a:ext uri="{FF2B5EF4-FFF2-40B4-BE49-F238E27FC236}">
                <a16:creationId xmlns:a16="http://schemas.microsoft.com/office/drawing/2014/main" id="{911A0372-A912-2331-C8AC-FDA28F1DE6F3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10" y="3314783"/>
            <a:ext cx="761026" cy="63354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CC4C49-6B8C-F96A-27E8-EAA565918161}"/>
              </a:ext>
            </a:extLst>
          </p:cNvPr>
          <p:cNvPicPr>
            <a:picLocks noChangeAspect="1"/>
          </p:cNvPicPr>
          <p:nvPr/>
        </p:nvPicPr>
        <p:blipFill>
          <a:blip r:embed="rId49" cstate="email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4409" y="1324897"/>
            <a:ext cx="839554" cy="5918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60D1C0-6013-F336-5A0B-5BAFE6AEDA1C}"/>
              </a:ext>
            </a:extLst>
          </p:cNvPr>
          <p:cNvPicPr>
            <a:picLocks noChangeAspect="1"/>
          </p:cNvPicPr>
          <p:nvPr/>
        </p:nvPicPr>
        <p:blipFill>
          <a:blip r:embed="rId51" cstate="email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775" y="1188682"/>
            <a:ext cx="690617" cy="723128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6E16F8-31AA-2737-B494-4D2998D5C8DD}"/>
              </a:ext>
            </a:extLst>
          </p:cNvPr>
          <p:cNvPicPr>
            <a:picLocks noChangeAspect="1"/>
          </p:cNvPicPr>
          <p:nvPr/>
        </p:nvPicPr>
        <p:blipFill>
          <a:blip r:embed="rId53" cstate="email"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656" y="2542508"/>
            <a:ext cx="892226" cy="38575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158DE5-4D2E-30C7-83BB-F748BB35B42D}"/>
              </a:ext>
            </a:extLst>
          </p:cNvPr>
          <p:cNvPicPr>
            <a:picLocks noChangeAspect="1"/>
          </p:cNvPicPr>
          <p:nvPr/>
        </p:nvPicPr>
        <p:blipFill>
          <a:blip r:embed="rId5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23" y="5375463"/>
            <a:ext cx="774444" cy="7708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2183561-653A-C701-4681-EF4D0BDEEF35}"/>
              </a:ext>
            </a:extLst>
          </p:cNvPr>
          <p:cNvPicPr>
            <a:picLocks noChangeAspect="1"/>
          </p:cNvPicPr>
          <p:nvPr/>
        </p:nvPicPr>
        <p:blipFill>
          <a:blip r:embed="rId5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734" y="5612269"/>
            <a:ext cx="1885314" cy="51706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D24575-5AD3-6BB8-0254-E75984B1EABB}"/>
              </a:ext>
            </a:extLst>
          </p:cNvPr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789" y="5388202"/>
            <a:ext cx="559283" cy="741136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24BA1B9F-B3B2-7A91-0CCB-1F30975357BD}"/>
              </a:ext>
            </a:extLst>
          </p:cNvPr>
          <p:cNvGrpSpPr/>
          <p:nvPr/>
        </p:nvGrpSpPr>
        <p:grpSpPr>
          <a:xfrm>
            <a:off x="9695799" y="5383505"/>
            <a:ext cx="745833" cy="745833"/>
            <a:chOff x="7197344" y="1808395"/>
            <a:chExt cx="1623579" cy="1623579"/>
          </a:xfrm>
        </p:grpSpPr>
        <p:sp>
          <p:nvSpPr>
            <p:cNvPr id="12" name="Rectángulo redondeado 11">
              <a:extLst>
                <a:ext uri="{FF2B5EF4-FFF2-40B4-BE49-F238E27FC236}">
                  <a16:creationId xmlns:a16="http://schemas.microsoft.com/office/drawing/2014/main" id="{4C5B0904-8D8F-1B2C-9F85-3B91CB243F01}"/>
                </a:ext>
              </a:extLst>
            </p:cNvPr>
            <p:cNvSpPr/>
            <p:nvPr/>
          </p:nvSpPr>
          <p:spPr>
            <a:xfrm>
              <a:off x="7197344" y="1808395"/>
              <a:ext cx="1623579" cy="1623579"/>
            </a:xfrm>
            <a:prstGeom prst="roundRect">
              <a:avLst>
                <a:gd name="adj" fmla="val 21325"/>
              </a:avLst>
            </a:prstGeom>
            <a:solidFill>
              <a:srgbClr val="2620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id="{2B28AC33-D553-4D21-1F2A-F4CEE5A34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2200" y="2156830"/>
              <a:ext cx="1133865" cy="1273657"/>
            </a:xfrm>
            <a:prstGeom prst="rect">
              <a:avLst/>
            </a:prstGeom>
          </p:spPr>
        </p:pic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74A5BE1C-7B37-E78C-7E97-409CA5F63F7E}"/>
              </a:ext>
            </a:extLst>
          </p:cNvPr>
          <p:cNvGrpSpPr/>
          <p:nvPr/>
        </p:nvGrpSpPr>
        <p:grpSpPr>
          <a:xfrm>
            <a:off x="10659791" y="5609831"/>
            <a:ext cx="1241475" cy="519507"/>
            <a:chOff x="4452569" y="5214138"/>
            <a:chExt cx="3106553" cy="1299966"/>
          </a:xfrm>
        </p:grpSpPr>
        <p:sp>
          <p:nvSpPr>
            <p:cNvPr id="15" name="Rectángulo redondeado 14">
              <a:extLst>
                <a:ext uri="{FF2B5EF4-FFF2-40B4-BE49-F238E27FC236}">
                  <a16:creationId xmlns:a16="http://schemas.microsoft.com/office/drawing/2014/main" id="{88A3B861-BFBB-4F47-E4C7-6F4AAF0709A3}"/>
                </a:ext>
              </a:extLst>
            </p:cNvPr>
            <p:cNvSpPr/>
            <p:nvPr/>
          </p:nvSpPr>
          <p:spPr>
            <a:xfrm>
              <a:off x="4452569" y="5214138"/>
              <a:ext cx="3106553" cy="1299966"/>
            </a:xfrm>
            <a:prstGeom prst="roundRect">
              <a:avLst>
                <a:gd name="adj" fmla="val 21325"/>
              </a:avLst>
            </a:prstGeom>
            <a:solidFill>
              <a:srgbClr val="2620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A63AFE0A-4F71-DAF4-763C-8C7C5D291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0375" y="5506080"/>
              <a:ext cx="2610940" cy="716081"/>
            </a:xfrm>
            <a:prstGeom prst="rect">
              <a:avLst/>
            </a:prstGeom>
          </p:spPr>
        </p:pic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3E092143-D536-ED74-0352-972F94864AA9}"/>
              </a:ext>
            </a:extLst>
          </p:cNvPr>
          <p:cNvSpPr txBox="1"/>
          <p:nvPr/>
        </p:nvSpPr>
        <p:spPr>
          <a:xfrm>
            <a:off x="270102" y="204809"/>
            <a:ext cx="711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EB262C"/>
                </a:solidFill>
                <a:latin typeface="Bahnschrift Semi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rPr>
              <a:t>Elementos – Aplicação 1</a:t>
            </a:r>
          </a:p>
        </p:txBody>
      </p:sp>
    </p:spTree>
    <p:extLst>
      <p:ext uri="{BB962C8B-B14F-4D97-AF65-F5344CB8AC3E}">
        <p14:creationId xmlns:p14="http://schemas.microsoft.com/office/powerpoint/2010/main" val="753391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áfico 45">
            <a:extLst>
              <a:ext uri="{FF2B5EF4-FFF2-40B4-BE49-F238E27FC236}">
                <a16:creationId xmlns:a16="http://schemas.microsoft.com/office/drawing/2014/main" id="{14082183-05F3-EAC4-8557-3CD2D13FDE4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63708" y="5517266"/>
            <a:ext cx="600984" cy="595300"/>
          </a:xfrm>
          <a:prstGeom prst="rect">
            <a:avLst/>
          </a:prstGeom>
        </p:spPr>
      </p:pic>
      <p:pic>
        <p:nvPicPr>
          <p:cNvPr id="14" name="Gráfico 13">
            <a:extLst>
              <a:ext uri="{FF2B5EF4-FFF2-40B4-BE49-F238E27FC236}">
                <a16:creationId xmlns:a16="http://schemas.microsoft.com/office/drawing/2014/main" id="{8AFC6C23-9B64-413A-9B87-0A2B2D7455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18480" y="5659306"/>
            <a:ext cx="916092" cy="47010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D0AE2FAC-6198-A52D-C8FB-2E7D733328F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1646" y="5465688"/>
            <a:ext cx="512298" cy="64346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02C01BE8-F8C4-2EEA-97E9-DB42ECDB86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6761" y="5510340"/>
            <a:ext cx="638617" cy="604097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F562007-E534-8535-BCC5-D288AAFDF87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49533" y="3437726"/>
            <a:ext cx="703334" cy="63473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249930F-AB27-689C-3D9B-5A84B754F53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2493" y="4373240"/>
            <a:ext cx="567164" cy="633152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C685C988-6876-DED4-1C7B-D2FFEF989724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36053" y="4329987"/>
            <a:ext cx="700976" cy="676007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A267E7AF-BA7F-4ECE-4C33-AD6162E25AD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5318" y="1252616"/>
            <a:ext cx="576713" cy="57671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497854C-8B20-156E-0DBE-A22BEEB3B3C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4000" y="4377605"/>
            <a:ext cx="629265" cy="628405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7C440803-9B17-F3BF-90A9-A8BCAD38FE8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8258" y="4366667"/>
            <a:ext cx="639774" cy="639774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240EA15D-E93A-D3BD-D23E-1B9AAF3FF082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7810" y="4375929"/>
            <a:ext cx="630511" cy="630511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1EA140A6-A354-8D9E-16FF-4FDD4A4DA2D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3163" y="3453712"/>
            <a:ext cx="617935" cy="618752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F41B3C11-89A9-3041-BDC5-89F54C5D1FF9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2911" y="4293672"/>
            <a:ext cx="666570" cy="71229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58A83391-3DF8-EADC-E15A-02454E5B0B60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675" y="4219183"/>
            <a:ext cx="524169" cy="787258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040D3879-B628-EFE3-ED4A-974FB8F4A61B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88245" y="4293094"/>
            <a:ext cx="713347" cy="713347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AD0B1444-6E2F-7C1B-A286-CC8A45F0746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1044" y="4314515"/>
            <a:ext cx="618898" cy="691925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55EBF6EF-8FCD-D87F-F38F-34B1DF568092}"/>
              </a:ext>
            </a:extLst>
          </p:cNvPr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7673" y="2459252"/>
            <a:ext cx="726906" cy="476035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65D6CC9D-5CE4-915D-B134-A18C7BB9DD8B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97086" y="3506324"/>
            <a:ext cx="738524" cy="56613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A97E2B48-686D-09B3-3371-5859E667E8B6}"/>
              </a:ext>
            </a:extLst>
          </p:cNvPr>
          <p:cNvPicPr>
            <a:picLocks noChangeAspect="1"/>
          </p:cNvPicPr>
          <p:nvPr/>
        </p:nvPicPr>
        <p:blipFill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4367" y="3484550"/>
            <a:ext cx="681099" cy="587914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2F6E3320-9651-48C2-4CA4-C93EE3A812FA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2352" y="3438174"/>
            <a:ext cx="588765" cy="634289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A194986A-43C5-D795-3328-13D4D2FD3C09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3596" y="3482854"/>
            <a:ext cx="614048" cy="58960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094CF169-F0F3-BAAC-D542-A41D81151454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445" y="3434579"/>
            <a:ext cx="669108" cy="637705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9D9AB9F-CEB2-2CAF-E913-867EE92E95F9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08107" y="3486494"/>
            <a:ext cx="716632" cy="585970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A07DFFAF-3C3B-689F-808A-BC0C8944D801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1809" y="3445996"/>
            <a:ext cx="661321" cy="626468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2898BCB7-06DA-D18D-D9B6-0F4B5B6BFBFC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47727" y="1200108"/>
            <a:ext cx="712325" cy="629221"/>
          </a:xfrm>
          <a:prstGeom prst="rect">
            <a:avLst/>
          </a:prstGeom>
        </p:spPr>
      </p:pic>
      <p:pic>
        <p:nvPicPr>
          <p:cNvPr id="39" name="Imagen 38">
            <a:extLst>
              <a:ext uri="{FF2B5EF4-FFF2-40B4-BE49-F238E27FC236}">
                <a16:creationId xmlns:a16="http://schemas.microsoft.com/office/drawing/2014/main" id="{95ECCB9B-C073-7B85-E564-4C982CC42FC8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5732" y="2303091"/>
            <a:ext cx="707982" cy="632195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6B67BC88-39ED-2A94-BD6D-8CFC4693666E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2252" y="2382421"/>
            <a:ext cx="641130" cy="552866"/>
          </a:xfrm>
          <a:prstGeom prst="rect">
            <a:avLst/>
          </a:prstGeom>
        </p:spPr>
      </p:pic>
      <p:pic>
        <p:nvPicPr>
          <p:cNvPr id="41" name="Imagen 40">
            <a:extLst>
              <a:ext uri="{FF2B5EF4-FFF2-40B4-BE49-F238E27FC236}">
                <a16:creationId xmlns:a16="http://schemas.microsoft.com/office/drawing/2014/main" id="{9EC0F59B-572F-B2F4-6286-EFB689086D15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6536" y="2312171"/>
            <a:ext cx="811038" cy="623115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5E708D07-AC79-9B18-2CFC-B1DBE5D44DA8}"/>
              </a:ext>
            </a:extLst>
          </p:cNvPr>
          <p:cNvPicPr>
            <a:picLocks noChangeAspect="1"/>
          </p:cNvPicPr>
          <p:nvPr/>
        </p:nvPicPr>
        <p:blipFill>
          <a:blip r:embed="rId3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58062" y="2349773"/>
            <a:ext cx="788037" cy="585514"/>
          </a:xfrm>
          <a:prstGeom prst="rect">
            <a:avLst/>
          </a:prstGeom>
        </p:spPr>
      </p:pic>
      <p:pic>
        <p:nvPicPr>
          <p:cNvPr id="43" name="Imagen 42">
            <a:extLst>
              <a:ext uri="{FF2B5EF4-FFF2-40B4-BE49-F238E27FC236}">
                <a16:creationId xmlns:a16="http://schemas.microsoft.com/office/drawing/2014/main" id="{CE5E1725-51AB-1DFB-1EB1-1F4A4A8AAA9A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49979" y="2333587"/>
            <a:ext cx="651018" cy="601698"/>
          </a:xfrm>
          <a:prstGeom prst="rect">
            <a:avLst/>
          </a:prstGeom>
        </p:spPr>
      </p:pic>
      <p:pic>
        <p:nvPicPr>
          <p:cNvPr id="44" name="Imagen 43">
            <a:extLst>
              <a:ext uri="{FF2B5EF4-FFF2-40B4-BE49-F238E27FC236}">
                <a16:creationId xmlns:a16="http://schemas.microsoft.com/office/drawing/2014/main" id="{E9F57C19-00D1-AB93-E40C-A45AA11A55FD}"/>
              </a:ext>
            </a:extLst>
          </p:cNvPr>
          <p:cNvPicPr>
            <a:picLocks noChangeAspect="1"/>
          </p:cNvPicPr>
          <p:nvPr/>
        </p:nvPicPr>
        <p:blipFill>
          <a:blip r:embed="rId3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3185" y="2385728"/>
            <a:ext cx="885004" cy="549559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FBBED1B4-94E3-709E-D68F-06C3CA62673F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76925" y="2204090"/>
            <a:ext cx="441505" cy="730340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F6ABA3F-1BC0-B4A3-4D05-43F01DD7139A}"/>
              </a:ext>
            </a:extLst>
          </p:cNvPr>
          <p:cNvPicPr>
            <a:picLocks noChangeAspect="1"/>
          </p:cNvPicPr>
          <p:nvPr/>
        </p:nvPicPr>
        <p:blipFill>
          <a:blip r:embed="rId3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8785" y="1130765"/>
            <a:ext cx="892225" cy="698564"/>
          </a:xfrm>
          <a:prstGeom prst="rect">
            <a:avLst/>
          </a:prstGeom>
        </p:spPr>
      </p:pic>
      <p:pic>
        <p:nvPicPr>
          <p:cNvPr id="48" name="Imagen 47">
            <a:extLst>
              <a:ext uri="{FF2B5EF4-FFF2-40B4-BE49-F238E27FC236}">
                <a16:creationId xmlns:a16="http://schemas.microsoft.com/office/drawing/2014/main" id="{9CC04058-44C7-6832-2074-2E5E49876711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93116" y="2362384"/>
            <a:ext cx="890603" cy="572903"/>
          </a:xfrm>
          <a:prstGeom prst="rect">
            <a:avLst/>
          </a:prstGeom>
        </p:spPr>
      </p:pic>
      <p:pic>
        <p:nvPicPr>
          <p:cNvPr id="49" name="Imagen 48">
            <a:extLst>
              <a:ext uri="{FF2B5EF4-FFF2-40B4-BE49-F238E27FC236}">
                <a16:creationId xmlns:a16="http://schemas.microsoft.com/office/drawing/2014/main" id="{908DC0CD-66A7-EFE2-E888-64551C3264E1}"/>
              </a:ext>
            </a:extLst>
          </p:cNvPr>
          <p:cNvPicPr>
            <a:picLocks noChangeAspect="1"/>
          </p:cNvPicPr>
          <p:nvPr/>
        </p:nvPicPr>
        <p:blipFill>
          <a:blip r:embed="rId3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1713" y="1160937"/>
            <a:ext cx="599966" cy="668391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82F1380A-65C2-F3BA-9A48-9F5ACAD59D5E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5889" y="2526860"/>
            <a:ext cx="944044" cy="408162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89FAAC2B-0EA1-08AC-D054-3559A37733AC}"/>
              </a:ext>
            </a:extLst>
          </p:cNvPr>
          <p:cNvPicPr>
            <a:picLocks noChangeAspect="1"/>
          </p:cNvPicPr>
          <p:nvPr/>
        </p:nvPicPr>
        <p:blipFill>
          <a:blip r:embed="rId3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78356" y="1111272"/>
            <a:ext cx="475006" cy="718055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FB73B2A9-A437-E125-6DFC-95709DEE6245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3165" y="1207782"/>
            <a:ext cx="839554" cy="591817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id="{B210F171-BCE7-7EDC-09C8-479F1443F2CA}"/>
              </a:ext>
            </a:extLst>
          </p:cNvPr>
          <p:cNvPicPr>
            <a:picLocks noChangeAspect="1"/>
          </p:cNvPicPr>
          <p:nvPr/>
        </p:nvPicPr>
        <p:blipFill>
          <a:blip r:embed="rId4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3837" y="1101580"/>
            <a:ext cx="747522" cy="782711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527A5CF4-3FF6-1F76-823C-16519B141B3B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1670" y="1134949"/>
            <a:ext cx="807945" cy="693120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520CDDC3-9DFC-6F3F-97A7-6D61458FAB75}"/>
              </a:ext>
            </a:extLst>
          </p:cNvPr>
          <p:cNvPicPr>
            <a:picLocks noChangeAspect="1"/>
          </p:cNvPicPr>
          <p:nvPr/>
        </p:nvPicPr>
        <p:blipFill>
          <a:blip r:embed="rId4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52462" y="1051595"/>
            <a:ext cx="825908" cy="787258"/>
          </a:xfrm>
          <a:prstGeom prst="rect">
            <a:avLst/>
          </a:prstGeom>
        </p:spPr>
      </p:pic>
      <p:grpSp>
        <p:nvGrpSpPr>
          <p:cNvPr id="57" name="Grupo 56">
            <a:extLst>
              <a:ext uri="{FF2B5EF4-FFF2-40B4-BE49-F238E27FC236}">
                <a16:creationId xmlns:a16="http://schemas.microsoft.com/office/drawing/2014/main" id="{195CA5B3-6FE0-D8EC-1704-AF6D790BEB8C}"/>
              </a:ext>
            </a:extLst>
          </p:cNvPr>
          <p:cNvGrpSpPr/>
          <p:nvPr/>
        </p:nvGrpSpPr>
        <p:grpSpPr>
          <a:xfrm>
            <a:off x="401814" y="1087363"/>
            <a:ext cx="895650" cy="751489"/>
            <a:chOff x="544266" y="1534509"/>
            <a:chExt cx="895650" cy="751489"/>
          </a:xfrm>
        </p:grpSpPr>
        <p:pic>
          <p:nvPicPr>
            <p:cNvPr id="58" name="Imagen 57">
              <a:extLst>
                <a:ext uri="{FF2B5EF4-FFF2-40B4-BE49-F238E27FC236}">
                  <a16:creationId xmlns:a16="http://schemas.microsoft.com/office/drawing/2014/main" id="{D5A814BA-4D3B-97E7-7BC7-CDF1C62F9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30177" y="1563273"/>
              <a:ext cx="309739" cy="722724"/>
            </a:xfrm>
            <a:prstGeom prst="rect">
              <a:avLst/>
            </a:prstGeom>
          </p:spPr>
        </p:pic>
        <p:pic>
          <p:nvPicPr>
            <p:cNvPr id="59" name="Imagen 58">
              <a:extLst>
                <a:ext uri="{FF2B5EF4-FFF2-40B4-BE49-F238E27FC236}">
                  <a16:creationId xmlns:a16="http://schemas.microsoft.com/office/drawing/2014/main" id="{C473913B-C0AF-6E5F-7213-48C846F323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44266" y="1534509"/>
              <a:ext cx="658089" cy="751489"/>
            </a:xfrm>
            <a:prstGeom prst="rect">
              <a:avLst/>
            </a:prstGeom>
          </p:spPr>
        </p:pic>
      </p:grpSp>
      <p:pic>
        <p:nvPicPr>
          <p:cNvPr id="60" name="Imagen 59">
            <a:extLst>
              <a:ext uri="{FF2B5EF4-FFF2-40B4-BE49-F238E27FC236}">
                <a16:creationId xmlns:a16="http://schemas.microsoft.com/office/drawing/2014/main" id="{CB70909A-236F-EB25-8569-22D6C1D7CF03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9065" y="3438924"/>
            <a:ext cx="759859" cy="633540"/>
          </a:xfrm>
          <a:prstGeom prst="rect">
            <a:avLst/>
          </a:prstGeom>
        </p:spPr>
      </p:pic>
      <p:grpSp>
        <p:nvGrpSpPr>
          <p:cNvPr id="61" name="Gráfico 44">
            <a:extLst>
              <a:ext uri="{FF2B5EF4-FFF2-40B4-BE49-F238E27FC236}">
                <a16:creationId xmlns:a16="http://schemas.microsoft.com/office/drawing/2014/main" id="{716679C7-9871-3C89-0C78-F9E2AEFABD43}"/>
              </a:ext>
            </a:extLst>
          </p:cNvPr>
          <p:cNvGrpSpPr/>
          <p:nvPr/>
        </p:nvGrpSpPr>
        <p:grpSpPr>
          <a:xfrm>
            <a:off x="1891756" y="5460097"/>
            <a:ext cx="560890" cy="662513"/>
            <a:chOff x="5378521" y="5483913"/>
            <a:chExt cx="560890" cy="662513"/>
          </a:xfrm>
          <a:solidFill>
            <a:srgbClr val="EB262C"/>
          </a:solidFill>
        </p:grpSpPr>
        <p:sp>
          <p:nvSpPr>
            <p:cNvPr id="62" name="Forma libre 61">
              <a:extLst>
                <a:ext uri="{FF2B5EF4-FFF2-40B4-BE49-F238E27FC236}">
                  <a16:creationId xmlns:a16="http://schemas.microsoft.com/office/drawing/2014/main" id="{A4831AEB-70E3-6B47-9CF7-D147BB241E30}"/>
                </a:ext>
              </a:extLst>
            </p:cNvPr>
            <p:cNvSpPr/>
            <p:nvPr/>
          </p:nvSpPr>
          <p:spPr>
            <a:xfrm>
              <a:off x="5378521" y="5483913"/>
              <a:ext cx="560890" cy="607559"/>
            </a:xfrm>
            <a:custGeom>
              <a:avLst/>
              <a:gdLst>
                <a:gd name="connsiteX0" fmla="*/ 560855 w 560890"/>
                <a:gd name="connsiteY0" fmla="*/ 281035 h 607559"/>
                <a:gd name="connsiteX1" fmla="*/ 271725 w 560890"/>
                <a:gd name="connsiteY1" fmla="*/ 34 h 607559"/>
                <a:gd name="connsiteX2" fmla="*/ 46840 w 560890"/>
                <a:gd name="connsiteY2" fmla="*/ 116035 h 607559"/>
                <a:gd name="connsiteX3" fmla="*/ 111 w 560890"/>
                <a:gd name="connsiteY3" fmla="*/ 256163 h 607559"/>
                <a:gd name="connsiteX4" fmla="*/ 11828 w 560890"/>
                <a:gd name="connsiteY4" fmla="*/ 330708 h 607559"/>
                <a:gd name="connsiteX5" fmla="*/ 28814 w 560890"/>
                <a:gd name="connsiteY5" fmla="*/ 363847 h 607559"/>
                <a:gd name="connsiteX6" fmla="*/ 39837 w 560890"/>
                <a:gd name="connsiteY6" fmla="*/ 378228 h 607559"/>
                <a:gd name="connsiteX7" fmla="*/ 56199 w 560890"/>
                <a:gd name="connsiteY7" fmla="*/ 367460 h 607559"/>
                <a:gd name="connsiteX8" fmla="*/ 20425 w 560890"/>
                <a:gd name="connsiteY8" fmla="*/ 280409 h 607559"/>
                <a:gd name="connsiteX9" fmla="*/ 19939 w 560890"/>
                <a:gd name="connsiteY9" fmla="*/ 230389 h 607559"/>
                <a:gd name="connsiteX10" fmla="*/ 32280 w 560890"/>
                <a:gd name="connsiteY10" fmla="*/ 183286 h 607559"/>
                <a:gd name="connsiteX11" fmla="*/ 105493 w 560890"/>
                <a:gd name="connsiteY11" fmla="*/ 183286 h 607559"/>
                <a:gd name="connsiteX12" fmla="*/ 112426 w 560890"/>
                <a:gd name="connsiteY12" fmla="*/ 186342 h 607559"/>
                <a:gd name="connsiteX13" fmla="*/ 140921 w 560890"/>
                <a:gd name="connsiteY13" fmla="*/ 214827 h 607559"/>
                <a:gd name="connsiteX14" fmla="*/ 162275 w 560890"/>
                <a:gd name="connsiteY14" fmla="*/ 223997 h 607559"/>
                <a:gd name="connsiteX15" fmla="*/ 204982 w 560890"/>
                <a:gd name="connsiteY15" fmla="*/ 223997 h 607559"/>
                <a:gd name="connsiteX16" fmla="*/ 235825 w 560890"/>
                <a:gd name="connsiteY16" fmla="*/ 195050 h 607559"/>
                <a:gd name="connsiteX17" fmla="*/ 235834 w 560890"/>
                <a:gd name="connsiteY17" fmla="*/ 193429 h 607559"/>
                <a:gd name="connsiteX18" fmla="*/ 235834 w 560890"/>
                <a:gd name="connsiteY18" fmla="*/ 181201 h 607559"/>
                <a:gd name="connsiteX19" fmla="*/ 226405 w 560890"/>
                <a:gd name="connsiteY19" fmla="*/ 159734 h 607559"/>
                <a:gd name="connsiteX20" fmla="*/ 208102 w 560890"/>
                <a:gd name="connsiteY20" fmla="*/ 141532 h 607559"/>
                <a:gd name="connsiteX21" fmla="*/ 205051 w 560890"/>
                <a:gd name="connsiteY21" fmla="*/ 134585 h 607559"/>
                <a:gd name="connsiteX22" fmla="*/ 205051 w 560890"/>
                <a:gd name="connsiteY22" fmla="*/ 100751 h 607559"/>
                <a:gd name="connsiteX23" fmla="*/ 195900 w 560890"/>
                <a:gd name="connsiteY23" fmla="*/ 79353 h 607559"/>
                <a:gd name="connsiteX24" fmla="*/ 163315 w 560890"/>
                <a:gd name="connsiteY24" fmla="*/ 46770 h 607559"/>
                <a:gd name="connsiteX25" fmla="*/ 276254 w 560890"/>
                <a:gd name="connsiteY25" fmla="*/ 20301 h 607559"/>
                <a:gd name="connsiteX26" fmla="*/ 276254 w 560890"/>
                <a:gd name="connsiteY26" fmla="*/ 104155 h 607559"/>
                <a:gd name="connsiteX27" fmla="*/ 285405 w 560890"/>
                <a:gd name="connsiteY27" fmla="*/ 124997 h 607559"/>
                <a:gd name="connsiteX28" fmla="*/ 313831 w 560890"/>
                <a:gd name="connsiteY28" fmla="*/ 153551 h 607559"/>
                <a:gd name="connsiteX29" fmla="*/ 316881 w 560890"/>
                <a:gd name="connsiteY29" fmla="*/ 160498 h 607559"/>
                <a:gd name="connsiteX30" fmla="*/ 316881 w 560890"/>
                <a:gd name="connsiteY30" fmla="*/ 194471 h 607559"/>
                <a:gd name="connsiteX31" fmla="*/ 313831 w 560890"/>
                <a:gd name="connsiteY31" fmla="*/ 201418 h 607559"/>
                <a:gd name="connsiteX32" fmla="*/ 303709 w 560890"/>
                <a:gd name="connsiteY32" fmla="*/ 211561 h 607559"/>
                <a:gd name="connsiteX33" fmla="*/ 302658 w 560890"/>
                <a:gd name="connsiteY33" fmla="*/ 253304 h 607559"/>
                <a:gd name="connsiteX34" fmla="*/ 303709 w 560890"/>
                <a:gd name="connsiteY34" fmla="*/ 254357 h 607559"/>
                <a:gd name="connsiteX35" fmla="*/ 305719 w 560890"/>
                <a:gd name="connsiteY35" fmla="*/ 256372 h 607559"/>
                <a:gd name="connsiteX36" fmla="*/ 347376 w 560890"/>
                <a:gd name="connsiteY36" fmla="*/ 257424 h 607559"/>
                <a:gd name="connsiteX37" fmla="*/ 348427 w 560890"/>
                <a:gd name="connsiteY37" fmla="*/ 256372 h 607559"/>
                <a:gd name="connsiteX38" fmla="*/ 378863 w 560890"/>
                <a:gd name="connsiteY38" fmla="*/ 225873 h 607559"/>
                <a:gd name="connsiteX39" fmla="*/ 385796 w 560890"/>
                <a:gd name="connsiteY39" fmla="*/ 222816 h 607559"/>
                <a:gd name="connsiteX40" fmla="*/ 408189 w 560890"/>
                <a:gd name="connsiteY40" fmla="*/ 222816 h 607559"/>
                <a:gd name="connsiteX41" fmla="*/ 438627 w 560890"/>
                <a:gd name="connsiteY41" fmla="*/ 193299 h 607559"/>
                <a:gd name="connsiteX42" fmla="*/ 438625 w 560890"/>
                <a:gd name="connsiteY42" fmla="*/ 192248 h 607559"/>
                <a:gd name="connsiteX43" fmla="*/ 438625 w 560890"/>
                <a:gd name="connsiteY43" fmla="*/ 129305 h 607559"/>
                <a:gd name="connsiteX44" fmla="*/ 441676 w 560890"/>
                <a:gd name="connsiteY44" fmla="*/ 122357 h 607559"/>
                <a:gd name="connsiteX45" fmla="*/ 465040 w 560890"/>
                <a:gd name="connsiteY45" fmla="*/ 98945 h 607559"/>
                <a:gd name="connsiteX46" fmla="*/ 533192 w 560890"/>
                <a:gd name="connsiteY46" fmla="*/ 223233 h 607559"/>
                <a:gd name="connsiteX47" fmla="*/ 487434 w 560890"/>
                <a:gd name="connsiteY47" fmla="*/ 223233 h 607559"/>
                <a:gd name="connsiteX48" fmla="*/ 466080 w 560890"/>
                <a:gd name="connsiteY48" fmla="*/ 232334 h 607559"/>
                <a:gd name="connsiteX49" fmla="*/ 437655 w 560890"/>
                <a:gd name="connsiteY49" fmla="*/ 260887 h 607559"/>
                <a:gd name="connsiteX50" fmla="*/ 428503 w 560890"/>
                <a:gd name="connsiteY50" fmla="*/ 283258 h 607559"/>
                <a:gd name="connsiteX51" fmla="*/ 428503 w 560890"/>
                <a:gd name="connsiteY51" fmla="*/ 295485 h 607559"/>
                <a:gd name="connsiteX52" fmla="*/ 457747 w 560890"/>
                <a:gd name="connsiteY52" fmla="*/ 326053 h 607559"/>
                <a:gd name="connsiteX53" fmla="*/ 459009 w 560890"/>
                <a:gd name="connsiteY53" fmla="*/ 326053 h 607559"/>
                <a:gd name="connsiteX54" fmla="*/ 481333 w 560890"/>
                <a:gd name="connsiteY54" fmla="*/ 326053 h 607559"/>
                <a:gd name="connsiteX55" fmla="*/ 502687 w 560890"/>
                <a:gd name="connsiteY55" fmla="*/ 316883 h 607559"/>
                <a:gd name="connsiteX56" fmla="*/ 524040 w 560890"/>
                <a:gd name="connsiteY56" fmla="*/ 295485 h 607559"/>
                <a:gd name="connsiteX57" fmla="*/ 540264 w 560890"/>
                <a:gd name="connsiteY57" fmla="*/ 295485 h 607559"/>
                <a:gd name="connsiteX58" fmla="*/ 531112 w 560890"/>
                <a:gd name="connsiteY58" fmla="*/ 356622 h 607559"/>
                <a:gd name="connsiteX59" fmla="*/ 416509 w 560890"/>
                <a:gd name="connsiteY59" fmla="*/ 356622 h 607559"/>
                <a:gd name="connsiteX60" fmla="*/ 409576 w 560890"/>
                <a:gd name="connsiteY60" fmla="*/ 353565 h 607559"/>
                <a:gd name="connsiteX61" fmla="*/ 361045 w 560890"/>
                <a:gd name="connsiteY61" fmla="*/ 304934 h 607559"/>
                <a:gd name="connsiteX62" fmla="*/ 339691 w 560890"/>
                <a:gd name="connsiteY62" fmla="*/ 295763 h 607559"/>
                <a:gd name="connsiteX63" fmla="*/ 327073 w 560890"/>
                <a:gd name="connsiteY63" fmla="*/ 295763 h 607559"/>
                <a:gd name="connsiteX64" fmla="*/ 296568 w 560890"/>
                <a:gd name="connsiteY64" fmla="*/ 325351 h 607559"/>
                <a:gd name="connsiteX65" fmla="*/ 296568 w 560890"/>
                <a:gd name="connsiteY65" fmla="*/ 326331 h 607559"/>
                <a:gd name="connsiteX66" fmla="*/ 296568 w 560890"/>
                <a:gd name="connsiteY66" fmla="*/ 348771 h 607559"/>
                <a:gd name="connsiteX67" fmla="*/ 305719 w 560890"/>
                <a:gd name="connsiteY67" fmla="*/ 370169 h 607559"/>
                <a:gd name="connsiteX68" fmla="*/ 324022 w 560890"/>
                <a:gd name="connsiteY68" fmla="*/ 388441 h 607559"/>
                <a:gd name="connsiteX69" fmla="*/ 327073 w 560890"/>
                <a:gd name="connsiteY69" fmla="*/ 395388 h 607559"/>
                <a:gd name="connsiteX70" fmla="*/ 327073 w 560890"/>
                <a:gd name="connsiteY70" fmla="*/ 418800 h 607559"/>
                <a:gd name="connsiteX71" fmla="*/ 324022 w 560890"/>
                <a:gd name="connsiteY71" fmla="*/ 425748 h 607559"/>
                <a:gd name="connsiteX72" fmla="*/ 324448 w 560890"/>
                <a:gd name="connsiteY72" fmla="*/ 468976 h 607559"/>
                <a:gd name="connsiteX73" fmla="*/ 345376 w 560890"/>
                <a:gd name="connsiteY73" fmla="*/ 477714 h 607559"/>
                <a:gd name="connsiteX74" fmla="*/ 368740 w 560890"/>
                <a:gd name="connsiteY74" fmla="*/ 477714 h 607559"/>
                <a:gd name="connsiteX75" fmla="*/ 375673 w 560890"/>
                <a:gd name="connsiteY75" fmla="*/ 480701 h 607559"/>
                <a:gd name="connsiteX76" fmla="*/ 408259 w 560890"/>
                <a:gd name="connsiteY76" fmla="*/ 513354 h 607559"/>
                <a:gd name="connsiteX77" fmla="*/ 280275 w 560890"/>
                <a:gd name="connsiteY77" fmla="*/ 548785 h 607559"/>
                <a:gd name="connsiteX78" fmla="*/ 303709 w 560890"/>
                <a:gd name="connsiteY78" fmla="*/ 525373 h 607559"/>
                <a:gd name="connsiteX79" fmla="*/ 289426 w 560890"/>
                <a:gd name="connsiteY79" fmla="*/ 511061 h 607559"/>
                <a:gd name="connsiteX80" fmla="*/ 241658 w 560890"/>
                <a:gd name="connsiteY80" fmla="*/ 559693 h 607559"/>
                <a:gd name="connsiteX81" fmla="*/ 289426 w 560890"/>
                <a:gd name="connsiteY81" fmla="*/ 607560 h 607559"/>
                <a:gd name="connsiteX82" fmla="*/ 303709 w 560890"/>
                <a:gd name="connsiteY82" fmla="*/ 593665 h 607559"/>
                <a:gd name="connsiteX83" fmla="*/ 280275 w 560890"/>
                <a:gd name="connsiteY83" fmla="*/ 570322 h 607559"/>
                <a:gd name="connsiteX84" fmla="*/ 560867 w 560890"/>
                <a:gd name="connsiteY84" fmla="*/ 281857 h 607559"/>
                <a:gd name="connsiteX85" fmla="*/ 560855 w 560890"/>
                <a:gd name="connsiteY85" fmla="*/ 281035 h 607559"/>
                <a:gd name="connsiteX86" fmla="*/ 181687 w 560890"/>
                <a:gd name="connsiteY86" fmla="*/ 92623 h 607559"/>
                <a:gd name="connsiteX87" fmla="*/ 184738 w 560890"/>
                <a:gd name="connsiteY87" fmla="*/ 99570 h 607559"/>
                <a:gd name="connsiteX88" fmla="*/ 184738 w 560890"/>
                <a:gd name="connsiteY88" fmla="*/ 133334 h 607559"/>
                <a:gd name="connsiteX89" fmla="*/ 194236 w 560890"/>
                <a:gd name="connsiteY89" fmla="*/ 154732 h 607559"/>
                <a:gd name="connsiteX90" fmla="*/ 212539 w 560890"/>
                <a:gd name="connsiteY90" fmla="*/ 173073 h 607559"/>
                <a:gd name="connsiteX91" fmla="*/ 215035 w 560890"/>
                <a:gd name="connsiteY91" fmla="*/ 180576 h 607559"/>
                <a:gd name="connsiteX92" fmla="*/ 215035 w 560890"/>
                <a:gd name="connsiteY92" fmla="*/ 193776 h 607559"/>
                <a:gd name="connsiteX93" fmla="*/ 205983 w 560890"/>
                <a:gd name="connsiteY93" fmla="*/ 203985 h 607559"/>
                <a:gd name="connsiteX94" fmla="*/ 204913 w 560890"/>
                <a:gd name="connsiteY94" fmla="*/ 203989 h 607559"/>
                <a:gd name="connsiteX95" fmla="*/ 162413 w 560890"/>
                <a:gd name="connsiteY95" fmla="*/ 203989 h 607559"/>
                <a:gd name="connsiteX96" fmla="*/ 155480 w 560890"/>
                <a:gd name="connsiteY96" fmla="*/ 200932 h 607559"/>
                <a:gd name="connsiteX97" fmla="*/ 127055 w 560890"/>
                <a:gd name="connsiteY97" fmla="*/ 172448 h 607559"/>
                <a:gd name="connsiteX98" fmla="*/ 105701 w 560890"/>
                <a:gd name="connsiteY98" fmla="*/ 163277 h 607559"/>
                <a:gd name="connsiteX99" fmla="*/ 42472 w 560890"/>
                <a:gd name="connsiteY99" fmla="*/ 163277 h 607559"/>
                <a:gd name="connsiteX100" fmla="*/ 145150 w 560890"/>
                <a:gd name="connsiteY100" fmla="*/ 55941 h 607559"/>
                <a:gd name="connsiteX101" fmla="*/ 427671 w 560890"/>
                <a:gd name="connsiteY101" fmla="*/ 108949 h 607559"/>
                <a:gd name="connsiteX102" fmla="*/ 418520 w 560890"/>
                <a:gd name="connsiteY102" fmla="*/ 130277 h 607559"/>
                <a:gd name="connsiteX103" fmla="*/ 418520 w 560890"/>
                <a:gd name="connsiteY103" fmla="*/ 193429 h 607559"/>
                <a:gd name="connsiteX104" fmla="*/ 409467 w 560890"/>
                <a:gd name="connsiteY104" fmla="*/ 203638 h 607559"/>
                <a:gd name="connsiteX105" fmla="*/ 408397 w 560890"/>
                <a:gd name="connsiteY105" fmla="*/ 203641 h 607559"/>
                <a:gd name="connsiteX106" fmla="*/ 386004 w 560890"/>
                <a:gd name="connsiteY106" fmla="*/ 203641 h 607559"/>
                <a:gd name="connsiteX107" fmla="*/ 364650 w 560890"/>
                <a:gd name="connsiteY107" fmla="*/ 212812 h 607559"/>
                <a:gd name="connsiteX108" fmla="*/ 334145 w 560890"/>
                <a:gd name="connsiteY108" fmla="*/ 243102 h 607559"/>
                <a:gd name="connsiteX109" fmla="*/ 320279 w 560890"/>
                <a:gd name="connsiteY109" fmla="*/ 243102 h 607559"/>
                <a:gd name="connsiteX110" fmla="*/ 318268 w 560890"/>
                <a:gd name="connsiteY110" fmla="*/ 241018 h 607559"/>
                <a:gd name="connsiteX111" fmla="*/ 317874 w 560890"/>
                <a:gd name="connsiteY111" fmla="*/ 227171 h 607559"/>
                <a:gd name="connsiteX112" fmla="*/ 318268 w 560890"/>
                <a:gd name="connsiteY112" fmla="*/ 226776 h 607559"/>
                <a:gd name="connsiteX113" fmla="*/ 328390 w 560890"/>
                <a:gd name="connsiteY113" fmla="*/ 216633 h 607559"/>
                <a:gd name="connsiteX114" fmla="*/ 337542 w 560890"/>
                <a:gd name="connsiteY114" fmla="*/ 195235 h 607559"/>
                <a:gd name="connsiteX115" fmla="*/ 337542 w 560890"/>
                <a:gd name="connsiteY115" fmla="*/ 161888 h 607559"/>
                <a:gd name="connsiteX116" fmla="*/ 328390 w 560890"/>
                <a:gd name="connsiteY116" fmla="*/ 140490 h 607559"/>
                <a:gd name="connsiteX117" fmla="*/ 299965 w 560890"/>
                <a:gd name="connsiteY117" fmla="*/ 112006 h 607559"/>
                <a:gd name="connsiteX118" fmla="*/ 296914 w 560890"/>
                <a:gd name="connsiteY118" fmla="*/ 105059 h 607559"/>
                <a:gd name="connsiteX119" fmla="*/ 296914 w 560890"/>
                <a:gd name="connsiteY119" fmla="*/ 21691 h 607559"/>
                <a:gd name="connsiteX120" fmla="*/ 450065 w 560890"/>
                <a:gd name="connsiteY120" fmla="*/ 86509 h 607559"/>
                <a:gd name="connsiteX121" fmla="*/ 516067 w 560890"/>
                <a:gd name="connsiteY121" fmla="*/ 274921 h 607559"/>
                <a:gd name="connsiteX122" fmla="*/ 488335 w 560890"/>
                <a:gd name="connsiteY122" fmla="*/ 302710 h 607559"/>
                <a:gd name="connsiteX123" fmla="*/ 481402 w 560890"/>
                <a:gd name="connsiteY123" fmla="*/ 305767 h 607559"/>
                <a:gd name="connsiteX124" fmla="*/ 459217 w 560890"/>
                <a:gd name="connsiteY124" fmla="*/ 305767 h 607559"/>
                <a:gd name="connsiteX125" fmla="*/ 449025 w 560890"/>
                <a:gd name="connsiteY125" fmla="*/ 296700 h 607559"/>
                <a:gd name="connsiteX126" fmla="*/ 449025 w 560890"/>
                <a:gd name="connsiteY126" fmla="*/ 295555 h 607559"/>
                <a:gd name="connsiteX127" fmla="*/ 449025 w 560890"/>
                <a:gd name="connsiteY127" fmla="*/ 283049 h 607559"/>
                <a:gd name="connsiteX128" fmla="*/ 452076 w 560890"/>
                <a:gd name="connsiteY128" fmla="*/ 276102 h 607559"/>
                <a:gd name="connsiteX129" fmla="*/ 480501 w 560890"/>
                <a:gd name="connsiteY129" fmla="*/ 247549 h 607559"/>
                <a:gd name="connsiteX130" fmla="*/ 487434 w 560890"/>
                <a:gd name="connsiteY130" fmla="*/ 244492 h 607559"/>
                <a:gd name="connsiteX131" fmla="*/ 537421 w 560890"/>
                <a:gd name="connsiteY131" fmla="*/ 244492 h 607559"/>
                <a:gd name="connsiteX132" fmla="*/ 540472 w 560890"/>
                <a:gd name="connsiteY132" fmla="*/ 275060 h 607559"/>
                <a:gd name="connsiteX133" fmla="*/ 426631 w 560890"/>
                <a:gd name="connsiteY133" fmla="*/ 503072 h 607559"/>
                <a:gd name="connsiteX134" fmla="*/ 391065 w 560890"/>
                <a:gd name="connsiteY134" fmla="*/ 467432 h 607559"/>
                <a:gd name="connsiteX135" fmla="*/ 369711 w 560890"/>
                <a:gd name="connsiteY135" fmla="*/ 458470 h 607559"/>
                <a:gd name="connsiteX136" fmla="*/ 346347 w 560890"/>
                <a:gd name="connsiteY136" fmla="*/ 458470 h 607559"/>
                <a:gd name="connsiteX137" fmla="*/ 336220 w 560890"/>
                <a:gd name="connsiteY137" fmla="*/ 449477 h 607559"/>
                <a:gd name="connsiteX138" fmla="*/ 336224 w 560890"/>
                <a:gd name="connsiteY138" fmla="*/ 448257 h 607559"/>
                <a:gd name="connsiteX139" fmla="*/ 339275 w 560890"/>
                <a:gd name="connsiteY139" fmla="*/ 441310 h 607559"/>
                <a:gd name="connsiteX140" fmla="*/ 348427 w 560890"/>
                <a:gd name="connsiteY140" fmla="*/ 419912 h 607559"/>
                <a:gd name="connsiteX141" fmla="*/ 348427 w 560890"/>
                <a:gd name="connsiteY141" fmla="*/ 395944 h 607559"/>
                <a:gd name="connsiteX142" fmla="*/ 339275 w 560890"/>
                <a:gd name="connsiteY142" fmla="*/ 375102 h 607559"/>
                <a:gd name="connsiteX143" fmla="*/ 320972 w 560890"/>
                <a:gd name="connsiteY143" fmla="*/ 356761 h 607559"/>
                <a:gd name="connsiteX144" fmla="*/ 317921 w 560890"/>
                <a:gd name="connsiteY144" fmla="*/ 349813 h 607559"/>
                <a:gd name="connsiteX145" fmla="*/ 317921 w 560890"/>
                <a:gd name="connsiteY145" fmla="*/ 325845 h 607559"/>
                <a:gd name="connsiteX146" fmla="*/ 326900 w 560890"/>
                <a:gd name="connsiteY146" fmla="*/ 315702 h 607559"/>
                <a:gd name="connsiteX147" fmla="*/ 328043 w 560890"/>
                <a:gd name="connsiteY147" fmla="*/ 315702 h 607559"/>
                <a:gd name="connsiteX148" fmla="*/ 340246 w 560890"/>
                <a:gd name="connsiteY148" fmla="*/ 315702 h 607559"/>
                <a:gd name="connsiteX149" fmla="*/ 347179 w 560890"/>
                <a:gd name="connsiteY149" fmla="*/ 318759 h 607559"/>
                <a:gd name="connsiteX150" fmla="*/ 395710 w 560890"/>
                <a:gd name="connsiteY150" fmla="*/ 367390 h 607559"/>
                <a:gd name="connsiteX151" fmla="*/ 416994 w 560890"/>
                <a:gd name="connsiteY151" fmla="*/ 376561 h 607559"/>
                <a:gd name="connsiteX152" fmla="*/ 525219 w 560890"/>
                <a:gd name="connsiteY152" fmla="*/ 376561 h 607559"/>
                <a:gd name="connsiteX153" fmla="*/ 426631 w 560890"/>
                <a:gd name="connsiteY153" fmla="*/ 503072 h 607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</a:cxnLst>
              <a:rect l="l" t="t" r="r" b="b"/>
              <a:pathLst>
                <a:path w="560890" h="607559">
                  <a:moveTo>
                    <a:pt x="560855" y="281035"/>
                  </a:moveTo>
                  <a:cubicBezTo>
                    <a:pt x="558451" y="123433"/>
                    <a:pt x="429002" y="-2375"/>
                    <a:pt x="271725" y="34"/>
                  </a:cubicBezTo>
                  <a:cubicBezTo>
                    <a:pt x="182801" y="1396"/>
                    <a:pt x="99616" y="44305"/>
                    <a:pt x="46840" y="116035"/>
                  </a:cubicBezTo>
                  <a:cubicBezTo>
                    <a:pt x="17505" y="156948"/>
                    <a:pt x="1215" y="205799"/>
                    <a:pt x="111" y="256163"/>
                  </a:cubicBezTo>
                  <a:cubicBezTo>
                    <a:pt x="-732" y="281531"/>
                    <a:pt x="3244" y="306828"/>
                    <a:pt x="11828" y="330708"/>
                  </a:cubicBezTo>
                  <a:cubicBezTo>
                    <a:pt x="16145" y="342396"/>
                    <a:pt x="21848" y="353522"/>
                    <a:pt x="28814" y="363847"/>
                  </a:cubicBezTo>
                  <a:cubicBezTo>
                    <a:pt x="31240" y="367529"/>
                    <a:pt x="35747" y="376352"/>
                    <a:pt x="39837" y="378228"/>
                  </a:cubicBezTo>
                  <a:cubicBezTo>
                    <a:pt x="46770" y="381285"/>
                    <a:pt x="50722" y="373156"/>
                    <a:pt x="56199" y="367460"/>
                  </a:cubicBezTo>
                  <a:cubicBezTo>
                    <a:pt x="37199" y="341896"/>
                    <a:pt x="24899" y="311967"/>
                    <a:pt x="20425" y="280409"/>
                  </a:cubicBezTo>
                  <a:cubicBezTo>
                    <a:pt x="18045" y="263832"/>
                    <a:pt x="17882" y="247009"/>
                    <a:pt x="19939" y="230389"/>
                  </a:cubicBezTo>
                  <a:cubicBezTo>
                    <a:pt x="20563" y="225387"/>
                    <a:pt x="27219" y="183286"/>
                    <a:pt x="32280" y="183286"/>
                  </a:cubicBezTo>
                  <a:lnTo>
                    <a:pt x="105493" y="183286"/>
                  </a:lnTo>
                  <a:cubicBezTo>
                    <a:pt x="108142" y="183225"/>
                    <a:pt x="110681" y="184345"/>
                    <a:pt x="112426" y="186342"/>
                  </a:cubicBezTo>
                  <a:lnTo>
                    <a:pt x="140921" y="214827"/>
                  </a:lnTo>
                  <a:cubicBezTo>
                    <a:pt x="146476" y="220698"/>
                    <a:pt x="154200" y="224017"/>
                    <a:pt x="162275" y="223997"/>
                  </a:cubicBezTo>
                  <a:lnTo>
                    <a:pt x="204982" y="223997"/>
                  </a:lnTo>
                  <a:cubicBezTo>
                    <a:pt x="221476" y="224538"/>
                    <a:pt x="235285" y="211578"/>
                    <a:pt x="235825" y="195050"/>
                  </a:cubicBezTo>
                  <a:cubicBezTo>
                    <a:pt x="235842" y="194510"/>
                    <a:pt x="235846" y="193969"/>
                    <a:pt x="235834" y="193429"/>
                  </a:cubicBezTo>
                  <a:lnTo>
                    <a:pt x="235834" y="181201"/>
                  </a:lnTo>
                  <a:cubicBezTo>
                    <a:pt x="236006" y="173002"/>
                    <a:pt x="232555" y="165145"/>
                    <a:pt x="226405" y="159734"/>
                  </a:cubicBezTo>
                  <a:lnTo>
                    <a:pt x="208102" y="141532"/>
                  </a:lnTo>
                  <a:cubicBezTo>
                    <a:pt x="206139" y="139761"/>
                    <a:pt x="205029" y="137232"/>
                    <a:pt x="205051" y="134585"/>
                  </a:cubicBezTo>
                  <a:lnTo>
                    <a:pt x="205051" y="100751"/>
                  </a:lnTo>
                  <a:cubicBezTo>
                    <a:pt x="205273" y="92620"/>
                    <a:pt x="201929" y="84800"/>
                    <a:pt x="195900" y="79353"/>
                  </a:cubicBezTo>
                  <a:lnTo>
                    <a:pt x="163315" y="46770"/>
                  </a:lnTo>
                  <a:cubicBezTo>
                    <a:pt x="198312" y="29037"/>
                    <a:pt x="237038" y="19961"/>
                    <a:pt x="276254" y="20301"/>
                  </a:cubicBezTo>
                  <a:lnTo>
                    <a:pt x="276254" y="104155"/>
                  </a:lnTo>
                  <a:cubicBezTo>
                    <a:pt x="276193" y="112093"/>
                    <a:pt x="279524" y="119679"/>
                    <a:pt x="285405" y="124997"/>
                  </a:cubicBezTo>
                  <a:lnTo>
                    <a:pt x="313831" y="153551"/>
                  </a:lnTo>
                  <a:cubicBezTo>
                    <a:pt x="315801" y="155316"/>
                    <a:pt x="316913" y="157850"/>
                    <a:pt x="316881" y="160498"/>
                  </a:cubicBezTo>
                  <a:lnTo>
                    <a:pt x="316881" y="194471"/>
                  </a:lnTo>
                  <a:cubicBezTo>
                    <a:pt x="316879" y="197112"/>
                    <a:pt x="315772" y="199631"/>
                    <a:pt x="313831" y="201418"/>
                  </a:cubicBezTo>
                  <a:lnTo>
                    <a:pt x="303709" y="211561"/>
                  </a:lnTo>
                  <a:cubicBezTo>
                    <a:pt x="291915" y="222798"/>
                    <a:pt x="291445" y="241487"/>
                    <a:pt x="302658" y="253304"/>
                  </a:cubicBezTo>
                  <a:cubicBezTo>
                    <a:pt x="302999" y="253664"/>
                    <a:pt x="303349" y="254015"/>
                    <a:pt x="303709" y="254357"/>
                  </a:cubicBezTo>
                  <a:lnTo>
                    <a:pt x="305719" y="256372"/>
                  </a:lnTo>
                  <a:cubicBezTo>
                    <a:pt x="316933" y="268189"/>
                    <a:pt x="335583" y="268661"/>
                    <a:pt x="347376" y="257424"/>
                  </a:cubicBezTo>
                  <a:cubicBezTo>
                    <a:pt x="347735" y="257082"/>
                    <a:pt x="348086" y="256732"/>
                    <a:pt x="348427" y="256372"/>
                  </a:cubicBezTo>
                  <a:lnTo>
                    <a:pt x="378863" y="225873"/>
                  </a:lnTo>
                  <a:cubicBezTo>
                    <a:pt x="380630" y="223906"/>
                    <a:pt x="383154" y="222793"/>
                    <a:pt x="385796" y="222816"/>
                  </a:cubicBezTo>
                  <a:lnTo>
                    <a:pt x="408189" y="222816"/>
                  </a:lnTo>
                  <a:cubicBezTo>
                    <a:pt x="424729" y="223088"/>
                    <a:pt x="438356" y="209872"/>
                    <a:pt x="438627" y="193299"/>
                  </a:cubicBezTo>
                  <a:cubicBezTo>
                    <a:pt x="438632" y="192949"/>
                    <a:pt x="438632" y="192598"/>
                    <a:pt x="438625" y="192248"/>
                  </a:cubicBezTo>
                  <a:lnTo>
                    <a:pt x="438625" y="129305"/>
                  </a:lnTo>
                  <a:cubicBezTo>
                    <a:pt x="438628" y="126663"/>
                    <a:pt x="439735" y="124144"/>
                    <a:pt x="441676" y="122357"/>
                  </a:cubicBezTo>
                  <a:lnTo>
                    <a:pt x="465040" y="98945"/>
                  </a:lnTo>
                  <a:cubicBezTo>
                    <a:pt x="498507" y="133473"/>
                    <a:pt x="522052" y="176412"/>
                    <a:pt x="533192" y="223233"/>
                  </a:cubicBezTo>
                  <a:lnTo>
                    <a:pt x="487434" y="223233"/>
                  </a:lnTo>
                  <a:cubicBezTo>
                    <a:pt x="479331" y="222993"/>
                    <a:pt x="471528" y="226318"/>
                    <a:pt x="466080" y="232334"/>
                  </a:cubicBezTo>
                  <a:lnTo>
                    <a:pt x="437655" y="260887"/>
                  </a:lnTo>
                  <a:cubicBezTo>
                    <a:pt x="431925" y="266939"/>
                    <a:pt x="428661" y="274918"/>
                    <a:pt x="428503" y="283258"/>
                  </a:cubicBezTo>
                  <a:lnTo>
                    <a:pt x="428503" y="295485"/>
                  </a:lnTo>
                  <a:cubicBezTo>
                    <a:pt x="428155" y="312018"/>
                    <a:pt x="441248" y="325705"/>
                    <a:pt x="457747" y="326053"/>
                  </a:cubicBezTo>
                  <a:cubicBezTo>
                    <a:pt x="458168" y="326063"/>
                    <a:pt x="458588" y="326063"/>
                    <a:pt x="459009" y="326053"/>
                  </a:cubicBezTo>
                  <a:lnTo>
                    <a:pt x="481333" y="326053"/>
                  </a:lnTo>
                  <a:cubicBezTo>
                    <a:pt x="489447" y="326276"/>
                    <a:pt x="497251" y="322924"/>
                    <a:pt x="502687" y="316883"/>
                  </a:cubicBezTo>
                  <a:lnTo>
                    <a:pt x="524040" y="295485"/>
                  </a:lnTo>
                  <a:lnTo>
                    <a:pt x="540264" y="295485"/>
                  </a:lnTo>
                  <a:cubicBezTo>
                    <a:pt x="539261" y="316120"/>
                    <a:pt x="536195" y="336601"/>
                    <a:pt x="531112" y="356622"/>
                  </a:cubicBezTo>
                  <a:lnTo>
                    <a:pt x="416509" y="356622"/>
                  </a:lnTo>
                  <a:cubicBezTo>
                    <a:pt x="413870" y="356636"/>
                    <a:pt x="411349" y="355525"/>
                    <a:pt x="409576" y="353565"/>
                  </a:cubicBezTo>
                  <a:lnTo>
                    <a:pt x="361045" y="304934"/>
                  </a:lnTo>
                  <a:cubicBezTo>
                    <a:pt x="355490" y="299062"/>
                    <a:pt x="347765" y="295744"/>
                    <a:pt x="339691" y="295763"/>
                  </a:cubicBezTo>
                  <a:lnTo>
                    <a:pt x="327073" y="295763"/>
                  </a:lnTo>
                  <a:cubicBezTo>
                    <a:pt x="310495" y="295492"/>
                    <a:pt x="296838" y="308739"/>
                    <a:pt x="296568" y="325351"/>
                  </a:cubicBezTo>
                  <a:cubicBezTo>
                    <a:pt x="296562" y="325678"/>
                    <a:pt x="296562" y="326005"/>
                    <a:pt x="296568" y="326331"/>
                  </a:cubicBezTo>
                  <a:lnTo>
                    <a:pt x="296568" y="348771"/>
                  </a:lnTo>
                  <a:cubicBezTo>
                    <a:pt x="296346" y="356902"/>
                    <a:pt x="299690" y="364722"/>
                    <a:pt x="305719" y="370169"/>
                  </a:cubicBezTo>
                  <a:lnTo>
                    <a:pt x="324022" y="388441"/>
                  </a:lnTo>
                  <a:cubicBezTo>
                    <a:pt x="325964" y="390227"/>
                    <a:pt x="327070" y="392747"/>
                    <a:pt x="327073" y="395388"/>
                  </a:cubicBezTo>
                  <a:lnTo>
                    <a:pt x="327073" y="418800"/>
                  </a:lnTo>
                  <a:cubicBezTo>
                    <a:pt x="327087" y="421445"/>
                    <a:pt x="325978" y="423971"/>
                    <a:pt x="324022" y="425748"/>
                  </a:cubicBezTo>
                  <a:cubicBezTo>
                    <a:pt x="312227" y="437803"/>
                    <a:pt x="312418" y="457157"/>
                    <a:pt x="324448" y="468976"/>
                  </a:cubicBezTo>
                  <a:cubicBezTo>
                    <a:pt x="330044" y="474474"/>
                    <a:pt x="337539" y="477603"/>
                    <a:pt x="345376" y="477714"/>
                  </a:cubicBezTo>
                  <a:lnTo>
                    <a:pt x="368740" y="477714"/>
                  </a:lnTo>
                  <a:cubicBezTo>
                    <a:pt x="371373" y="477664"/>
                    <a:pt x="373899" y="478753"/>
                    <a:pt x="375673" y="480701"/>
                  </a:cubicBezTo>
                  <a:lnTo>
                    <a:pt x="408259" y="513354"/>
                  </a:lnTo>
                  <a:cubicBezTo>
                    <a:pt x="369391" y="536098"/>
                    <a:pt x="325282" y="548309"/>
                    <a:pt x="280275" y="548785"/>
                  </a:cubicBezTo>
                  <a:lnTo>
                    <a:pt x="303709" y="525373"/>
                  </a:lnTo>
                  <a:lnTo>
                    <a:pt x="289426" y="511061"/>
                  </a:lnTo>
                  <a:lnTo>
                    <a:pt x="241658" y="559693"/>
                  </a:lnTo>
                  <a:lnTo>
                    <a:pt x="289426" y="607560"/>
                  </a:lnTo>
                  <a:lnTo>
                    <a:pt x="303709" y="593665"/>
                  </a:lnTo>
                  <a:lnTo>
                    <a:pt x="280275" y="570322"/>
                  </a:lnTo>
                  <a:cubicBezTo>
                    <a:pt x="437251" y="568308"/>
                    <a:pt x="562877" y="439158"/>
                    <a:pt x="560867" y="281857"/>
                  </a:cubicBezTo>
                  <a:cubicBezTo>
                    <a:pt x="560863" y="281583"/>
                    <a:pt x="560859" y="281309"/>
                    <a:pt x="560855" y="281035"/>
                  </a:cubicBezTo>
                  <a:close/>
                  <a:moveTo>
                    <a:pt x="181687" y="92623"/>
                  </a:moveTo>
                  <a:cubicBezTo>
                    <a:pt x="183665" y="94383"/>
                    <a:pt x="184779" y="96920"/>
                    <a:pt x="184738" y="99570"/>
                  </a:cubicBezTo>
                  <a:lnTo>
                    <a:pt x="184738" y="133334"/>
                  </a:lnTo>
                  <a:cubicBezTo>
                    <a:pt x="184603" y="141521"/>
                    <a:pt x="188079" y="149350"/>
                    <a:pt x="194236" y="154732"/>
                  </a:cubicBezTo>
                  <a:lnTo>
                    <a:pt x="212539" y="173073"/>
                  </a:lnTo>
                  <a:cubicBezTo>
                    <a:pt x="214426" y="175088"/>
                    <a:pt x="215338" y="177830"/>
                    <a:pt x="215035" y="180576"/>
                  </a:cubicBezTo>
                  <a:lnTo>
                    <a:pt x="215035" y="193776"/>
                  </a:lnTo>
                  <a:cubicBezTo>
                    <a:pt x="215348" y="199100"/>
                    <a:pt x="211295" y="203671"/>
                    <a:pt x="205983" y="203985"/>
                  </a:cubicBezTo>
                  <a:cubicBezTo>
                    <a:pt x="205626" y="204006"/>
                    <a:pt x="205269" y="204007"/>
                    <a:pt x="204913" y="203989"/>
                  </a:cubicBezTo>
                  <a:lnTo>
                    <a:pt x="162413" y="203989"/>
                  </a:lnTo>
                  <a:cubicBezTo>
                    <a:pt x="159777" y="203986"/>
                    <a:pt x="157263" y="202877"/>
                    <a:pt x="155480" y="200932"/>
                  </a:cubicBezTo>
                  <a:lnTo>
                    <a:pt x="127055" y="172448"/>
                  </a:lnTo>
                  <a:cubicBezTo>
                    <a:pt x="121500" y="166576"/>
                    <a:pt x="113775" y="163258"/>
                    <a:pt x="105701" y="163277"/>
                  </a:cubicBezTo>
                  <a:lnTo>
                    <a:pt x="42472" y="163277"/>
                  </a:lnTo>
                  <a:cubicBezTo>
                    <a:pt x="65546" y="118250"/>
                    <a:pt x="101231" y="80946"/>
                    <a:pt x="145150" y="55941"/>
                  </a:cubicBezTo>
                  <a:close/>
                  <a:moveTo>
                    <a:pt x="427671" y="108949"/>
                  </a:moveTo>
                  <a:cubicBezTo>
                    <a:pt x="421808" y="114484"/>
                    <a:pt x="418495" y="122205"/>
                    <a:pt x="418520" y="130277"/>
                  </a:cubicBezTo>
                  <a:lnTo>
                    <a:pt x="418520" y="193429"/>
                  </a:lnTo>
                  <a:cubicBezTo>
                    <a:pt x="418833" y="198753"/>
                    <a:pt x="414780" y="203323"/>
                    <a:pt x="409467" y="203638"/>
                  </a:cubicBezTo>
                  <a:cubicBezTo>
                    <a:pt x="409111" y="203659"/>
                    <a:pt x="408754" y="203660"/>
                    <a:pt x="408397" y="203641"/>
                  </a:cubicBezTo>
                  <a:lnTo>
                    <a:pt x="386004" y="203641"/>
                  </a:lnTo>
                  <a:cubicBezTo>
                    <a:pt x="377889" y="203419"/>
                    <a:pt x="370085" y="206770"/>
                    <a:pt x="364650" y="212812"/>
                  </a:cubicBezTo>
                  <a:lnTo>
                    <a:pt x="334145" y="243102"/>
                  </a:lnTo>
                  <a:cubicBezTo>
                    <a:pt x="330291" y="246880"/>
                    <a:pt x="324132" y="246880"/>
                    <a:pt x="320279" y="243102"/>
                  </a:cubicBezTo>
                  <a:lnTo>
                    <a:pt x="318268" y="241018"/>
                  </a:lnTo>
                  <a:cubicBezTo>
                    <a:pt x="314343" y="237303"/>
                    <a:pt x="314167" y="231103"/>
                    <a:pt x="317874" y="227171"/>
                  </a:cubicBezTo>
                  <a:cubicBezTo>
                    <a:pt x="318002" y="227035"/>
                    <a:pt x="318133" y="226904"/>
                    <a:pt x="318268" y="226776"/>
                  </a:cubicBezTo>
                  <a:lnTo>
                    <a:pt x="328390" y="216633"/>
                  </a:lnTo>
                  <a:cubicBezTo>
                    <a:pt x="334250" y="211067"/>
                    <a:pt x="337561" y="203326"/>
                    <a:pt x="337542" y="195235"/>
                  </a:cubicBezTo>
                  <a:lnTo>
                    <a:pt x="337542" y="161888"/>
                  </a:lnTo>
                  <a:cubicBezTo>
                    <a:pt x="337764" y="153757"/>
                    <a:pt x="334419" y="145937"/>
                    <a:pt x="328390" y="140490"/>
                  </a:cubicBezTo>
                  <a:lnTo>
                    <a:pt x="299965" y="112006"/>
                  </a:lnTo>
                  <a:cubicBezTo>
                    <a:pt x="298023" y="110219"/>
                    <a:pt x="296917" y="107700"/>
                    <a:pt x="296914" y="105059"/>
                  </a:cubicBezTo>
                  <a:lnTo>
                    <a:pt x="296914" y="21691"/>
                  </a:lnTo>
                  <a:cubicBezTo>
                    <a:pt x="353650" y="25993"/>
                    <a:pt x="407429" y="48754"/>
                    <a:pt x="450065" y="86509"/>
                  </a:cubicBezTo>
                  <a:close/>
                  <a:moveTo>
                    <a:pt x="516067" y="274921"/>
                  </a:moveTo>
                  <a:lnTo>
                    <a:pt x="488335" y="302710"/>
                  </a:lnTo>
                  <a:cubicBezTo>
                    <a:pt x="486552" y="304656"/>
                    <a:pt x="484038" y="305764"/>
                    <a:pt x="481402" y="305767"/>
                  </a:cubicBezTo>
                  <a:lnTo>
                    <a:pt x="459217" y="305767"/>
                  </a:lnTo>
                  <a:cubicBezTo>
                    <a:pt x="453904" y="306083"/>
                    <a:pt x="449340" y="302024"/>
                    <a:pt x="449025" y="296700"/>
                  </a:cubicBezTo>
                  <a:cubicBezTo>
                    <a:pt x="449002" y="296319"/>
                    <a:pt x="449002" y="295936"/>
                    <a:pt x="449025" y="295555"/>
                  </a:cubicBezTo>
                  <a:lnTo>
                    <a:pt x="449025" y="283049"/>
                  </a:lnTo>
                  <a:cubicBezTo>
                    <a:pt x="448993" y="280401"/>
                    <a:pt x="450105" y="277867"/>
                    <a:pt x="452076" y="276102"/>
                  </a:cubicBezTo>
                  <a:lnTo>
                    <a:pt x="480501" y="247549"/>
                  </a:lnTo>
                  <a:cubicBezTo>
                    <a:pt x="482284" y="245603"/>
                    <a:pt x="484798" y="244495"/>
                    <a:pt x="487434" y="244492"/>
                  </a:cubicBezTo>
                  <a:lnTo>
                    <a:pt x="537421" y="244492"/>
                  </a:lnTo>
                  <a:cubicBezTo>
                    <a:pt x="538983" y="254619"/>
                    <a:pt x="540001" y="264823"/>
                    <a:pt x="540472" y="275060"/>
                  </a:cubicBezTo>
                  <a:close/>
                  <a:moveTo>
                    <a:pt x="426631" y="503072"/>
                  </a:moveTo>
                  <a:lnTo>
                    <a:pt x="391065" y="467432"/>
                  </a:lnTo>
                  <a:cubicBezTo>
                    <a:pt x="385484" y="461622"/>
                    <a:pt x="377758" y="458380"/>
                    <a:pt x="369711" y="458470"/>
                  </a:cubicBezTo>
                  <a:lnTo>
                    <a:pt x="346347" y="458470"/>
                  </a:lnTo>
                  <a:cubicBezTo>
                    <a:pt x="341072" y="458789"/>
                    <a:pt x="336539" y="454763"/>
                    <a:pt x="336220" y="449477"/>
                  </a:cubicBezTo>
                  <a:cubicBezTo>
                    <a:pt x="336196" y="449071"/>
                    <a:pt x="336197" y="448664"/>
                    <a:pt x="336224" y="448257"/>
                  </a:cubicBezTo>
                  <a:cubicBezTo>
                    <a:pt x="336164" y="445603"/>
                    <a:pt x="337282" y="443059"/>
                    <a:pt x="339275" y="441310"/>
                  </a:cubicBezTo>
                  <a:cubicBezTo>
                    <a:pt x="345135" y="435744"/>
                    <a:pt x="348446" y="428003"/>
                    <a:pt x="348427" y="419912"/>
                  </a:cubicBezTo>
                  <a:lnTo>
                    <a:pt x="348427" y="395944"/>
                  </a:lnTo>
                  <a:cubicBezTo>
                    <a:pt x="348487" y="388006"/>
                    <a:pt x="345156" y="380421"/>
                    <a:pt x="339275" y="375102"/>
                  </a:cubicBezTo>
                  <a:lnTo>
                    <a:pt x="320972" y="356761"/>
                  </a:lnTo>
                  <a:cubicBezTo>
                    <a:pt x="318994" y="355001"/>
                    <a:pt x="317880" y="352464"/>
                    <a:pt x="317921" y="349813"/>
                  </a:cubicBezTo>
                  <a:lnTo>
                    <a:pt x="317921" y="325845"/>
                  </a:lnTo>
                  <a:cubicBezTo>
                    <a:pt x="317606" y="320560"/>
                    <a:pt x="321626" y="316018"/>
                    <a:pt x="326900" y="315702"/>
                  </a:cubicBezTo>
                  <a:cubicBezTo>
                    <a:pt x="327281" y="315679"/>
                    <a:pt x="327663" y="315679"/>
                    <a:pt x="328043" y="315702"/>
                  </a:cubicBezTo>
                  <a:lnTo>
                    <a:pt x="340246" y="315702"/>
                  </a:lnTo>
                  <a:cubicBezTo>
                    <a:pt x="342891" y="315660"/>
                    <a:pt x="345423" y="316777"/>
                    <a:pt x="347179" y="318759"/>
                  </a:cubicBezTo>
                  <a:lnTo>
                    <a:pt x="395710" y="367390"/>
                  </a:lnTo>
                  <a:cubicBezTo>
                    <a:pt x="401233" y="373266"/>
                    <a:pt x="408939" y="376586"/>
                    <a:pt x="416994" y="376561"/>
                  </a:cubicBezTo>
                  <a:lnTo>
                    <a:pt x="525219" y="376561"/>
                  </a:lnTo>
                  <a:cubicBezTo>
                    <a:pt x="505355" y="427453"/>
                    <a:pt x="471089" y="471424"/>
                    <a:pt x="426631" y="503072"/>
                  </a:cubicBezTo>
                  <a:close/>
                </a:path>
              </a:pathLst>
            </a:custGeom>
            <a:grpFill/>
            <a:ln w="6820" cap="flat">
              <a:solidFill>
                <a:srgbClr val="EB26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  <p:sp>
          <p:nvSpPr>
            <p:cNvPr id="63" name="Forma libre 62">
              <a:extLst>
                <a:ext uri="{FF2B5EF4-FFF2-40B4-BE49-F238E27FC236}">
                  <a16:creationId xmlns:a16="http://schemas.microsoft.com/office/drawing/2014/main" id="{62E0E4EA-9FC1-E9EA-7177-D0F057299DAE}"/>
                </a:ext>
              </a:extLst>
            </p:cNvPr>
            <p:cNvSpPr/>
            <p:nvPr/>
          </p:nvSpPr>
          <p:spPr>
            <a:xfrm>
              <a:off x="5457791" y="5738337"/>
              <a:ext cx="110839" cy="408088"/>
            </a:xfrm>
            <a:custGeom>
              <a:avLst/>
              <a:gdLst>
                <a:gd name="connsiteX0" fmla="*/ 108033 w 110839"/>
                <a:gd name="connsiteY0" fmla="*/ 361194 h 408088"/>
                <a:gd name="connsiteX1" fmla="*/ 104982 w 110839"/>
                <a:gd name="connsiteY1" fmla="*/ 351329 h 408088"/>
                <a:gd name="connsiteX2" fmla="*/ 101100 w 110839"/>
                <a:gd name="connsiteY2" fmla="*/ 319649 h 408088"/>
                <a:gd name="connsiteX3" fmla="*/ 101100 w 110839"/>
                <a:gd name="connsiteY3" fmla="*/ 319649 h 408088"/>
                <a:gd name="connsiteX4" fmla="*/ 101100 w 110839"/>
                <a:gd name="connsiteY4" fmla="*/ 310201 h 408088"/>
                <a:gd name="connsiteX5" fmla="*/ 109419 w 110839"/>
                <a:gd name="connsiteY5" fmla="*/ 242325 h 408088"/>
                <a:gd name="connsiteX6" fmla="*/ 109419 w 110839"/>
                <a:gd name="connsiteY6" fmla="*/ 231974 h 408088"/>
                <a:gd name="connsiteX7" fmla="*/ 109835 w 110839"/>
                <a:gd name="connsiteY7" fmla="*/ 223776 h 408088"/>
                <a:gd name="connsiteX8" fmla="*/ 109835 w 110839"/>
                <a:gd name="connsiteY8" fmla="*/ 212174 h 408088"/>
                <a:gd name="connsiteX9" fmla="*/ 109835 w 110839"/>
                <a:gd name="connsiteY9" fmla="*/ 210993 h 408088"/>
                <a:gd name="connsiteX10" fmla="*/ 109281 w 110839"/>
                <a:gd name="connsiteY10" fmla="*/ 197098 h 408088"/>
                <a:gd name="connsiteX11" fmla="*/ 109281 w 110839"/>
                <a:gd name="connsiteY11" fmla="*/ 194389 h 408088"/>
                <a:gd name="connsiteX12" fmla="*/ 108657 w 110839"/>
                <a:gd name="connsiteY12" fmla="*/ 186816 h 408088"/>
                <a:gd name="connsiteX13" fmla="*/ 105052 w 110839"/>
                <a:gd name="connsiteY13" fmla="*/ 154511 h 408088"/>
                <a:gd name="connsiteX14" fmla="*/ 104636 w 110839"/>
                <a:gd name="connsiteY14" fmla="*/ 151593 h 408088"/>
                <a:gd name="connsiteX15" fmla="*/ 89036 w 110839"/>
                <a:gd name="connsiteY15" fmla="*/ 99349 h 408088"/>
                <a:gd name="connsiteX16" fmla="*/ 80301 w 110839"/>
                <a:gd name="connsiteY16" fmla="*/ 63084 h 408088"/>
                <a:gd name="connsiteX17" fmla="*/ 79191 w 110839"/>
                <a:gd name="connsiteY17" fmla="*/ 33419 h 408088"/>
                <a:gd name="connsiteX18" fmla="*/ 81826 w 110839"/>
                <a:gd name="connsiteY18" fmla="*/ 27375 h 408088"/>
                <a:gd name="connsiteX19" fmla="*/ 77597 w 110839"/>
                <a:gd name="connsiteY19" fmla="*/ 15008 h 408088"/>
                <a:gd name="connsiteX20" fmla="*/ 79053 w 110839"/>
                <a:gd name="connsiteY20" fmla="*/ 11187 h 408088"/>
                <a:gd name="connsiteX21" fmla="*/ 79954 w 110839"/>
                <a:gd name="connsiteY21" fmla="*/ 5004 h 408088"/>
                <a:gd name="connsiteX22" fmla="*/ 74061 w 110839"/>
                <a:gd name="connsiteY22" fmla="*/ 1183 h 408088"/>
                <a:gd name="connsiteX23" fmla="*/ 55480 w 110839"/>
                <a:gd name="connsiteY23" fmla="*/ 2 h 408088"/>
                <a:gd name="connsiteX24" fmla="*/ 49171 w 110839"/>
                <a:gd name="connsiteY24" fmla="*/ 2 h 408088"/>
                <a:gd name="connsiteX25" fmla="*/ 40713 w 110839"/>
                <a:gd name="connsiteY25" fmla="*/ 558 h 408088"/>
                <a:gd name="connsiteX26" fmla="*/ 37801 w 110839"/>
                <a:gd name="connsiteY26" fmla="*/ 905 h 408088"/>
                <a:gd name="connsiteX27" fmla="*/ 37246 w 110839"/>
                <a:gd name="connsiteY27" fmla="*/ 905 h 408088"/>
                <a:gd name="connsiteX28" fmla="*/ 36830 w 110839"/>
                <a:gd name="connsiteY28" fmla="*/ 905 h 408088"/>
                <a:gd name="connsiteX29" fmla="*/ 31007 w 110839"/>
                <a:gd name="connsiteY29" fmla="*/ 4657 h 408088"/>
                <a:gd name="connsiteX30" fmla="*/ 31007 w 110839"/>
                <a:gd name="connsiteY30" fmla="*/ 5074 h 408088"/>
                <a:gd name="connsiteX31" fmla="*/ 31908 w 110839"/>
                <a:gd name="connsiteY31" fmla="*/ 10840 h 408088"/>
                <a:gd name="connsiteX32" fmla="*/ 33433 w 110839"/>
                <a:gd name="connsiteY32" fmla="*/ 14661 h 408088"/>
                <a:gd name="connsiteX33" fmla="*/ 29204 w 110839"/>
                <a:gd name="connsiteY33" fmla="*/ 27027 h 408088"/>
                <a:gd name="connsiteX34" fmla="*/ 31839 w 110839"/>
                <a:gd name="connsiteY34" fmla="*/ 33071 h 408088"/>
                <a:gd name="connsiteX35" fmla="*/ 30729 w 110839"/>
                <a:gd name="connsiteY35" fmla="*/ 62667 h 408088"/>
                <a:gd name="connsiteX36" fmla="*/ 21370 w 110839"/>
                <a:gd name="connsiteY36" fmla="*/ 99835 h 408088"/>
                <a:gd name="connsiteX37" fmla="*/ 16309 w 110839"/>
                <a:gd name="connsiteY37" fmla="*/ 116301 h 408088"/>
                <a:gd name="connsiteX38" fmla="*/ 13050 w 110839"/>
                <a:gd name="connsiteY38" fmla="*/ 126235 h 408088"/>
                <a:gd name="connsiteX39" fmla="*/ 10416 w 110839"/>
                <a:gd name="connsiteY39" fmla="*/ 134503 h 408088"/>
                <a:gd name="connsiteX40" fmla="*/ 5770 w 110839"/>
                <a:gd name="connsiteY40" fmla="*/ 152079 h 408088"/>
                <a:gd name="connsiteX41" fmla="*/ 5146 w 110839"/>
                <a:gd name="connsiteY41" fmla="*/ 160555 h 408088"/>
                <a:gd name="connsiteX42" fmla="*/ 3760 w 110839"/>
                <a:gd name="connsiteY42" fmla="*/ 172435 h 408088"/>
                <a:gd name="connsiteX43" fmla="*/ 1125 w 110839"/>
                <a:gd name="connsiteY43" fmla="*/ 195431 h 408088"/>
                <a:gd name="connsiteX44" fmla="*/ 1125 w 110839"/>
                <a:gd name="connsiteY44" fmla="*/ 197168 h 408088"/>
                <a:gd name="connsiteX45" fmla="*/ 1125 w 110839"/>
                <a:gd name="connsiteY45" fmla="*/ 197793 h 408088"/>
                <a:gd name="connsiteX46" fmla="*/ 432 w 110839"/>
                <a:gd name="connsiteY46" fmla="*/ 234127 h 408088"/>
                <a:gd name="connsiteX47" fmla="*/ 1125 w 110839"/>
                <a:gd name="connsiteY47" fmla="*/ 242464 h 408088"/>
                <a:gd name="connsiteX48" fmla="*/ 9792 w 110839"/>
                <a:gd name="connsiteY48" fmla="*/ 319788 h 408088"/>
                <a:gd name="connsiteX49" fmla="*/ 2859 w 110839"/>
                <a:gd name="connsiteY49" fmla="*/ 361472 h 408088"/>
                <a:gd name="connsiteX50" fmla="*/ 7573 w 110839"/>
                <a:gd name="connsiteY50" fmla="*/ 401142 h 408088"/>
                <a:gd name="connsiteX51" fmla="*/ 55411 w 110839"/>
                <a:gd name="connsiteY51" fmla="*/ 408089 h 408088"/>
                <a:gd name="connsiteX52" fmla="*/ 103318 w 110839"/>
                <a:gd name="connsiteY52" fmla="*/ 401142 h 408088"/>
                <a:gd name="connsiteX53" fmla="*/ 108033 w 110839"/>
                <a:gd name="connsiteY53" fmla="*/ 361194 h 408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110839" h="408088">
                  <a:moveTo>
                    <a:pt x="108033" y="361194"/>
                  </a:moveTo>
                  <a:cubicBezTo>
                    <a:pt x="107270" y="358693"/>
                    <a:pt x="106092" y="355567"/>
                    <a:pt x="104982" y="351329"/>
                  </a:cubicBezTo>
                  <a:cubicBezTo>
                    <a:pt x="102278" y="340991"/>
                    <a:pt x="100971" y="330336"/>
                    <a:pt x="101100" y="319649"/>
                  </a:cubicBezTo>
                  <a:lnTo>
                    <a:pt x="101100" y="319649"/>
                  </a:lnTo>
                  <a:cubicBezTo>
                    <a:pt x="101100" y="316453"/>
                    <a:pt x="101100" y="313327"/>
                    <a:pt x="101100" y="310201"/>
                  </a:cubicBezTo>
                  <a:cubicBezTo>
                    <a:pt x="102556" y="283801"/>
                    <a:pt x="109073" y="244965"/>
                    <a:pt x="109419" y="242325"/>
                  </a:cubicBezTo>
                  <a:cubicBezTo>
                    <a:pt x="109974" y="238018"/>
                    <a:pt x="110806" y="233919"/>
                    <a:pt x="109419" y="231974"/>
                  </a:cubicBezTo>
                  <a:cubicBezTo>
                    <a:pt x="109419" y="229264"/>
                    <a:pt x="109419" y="226555"/>
                    <a:pt x="109835" y="223776"/>
                  </a:cubicBezTo>
                  <a:cubicBezTo>
                    <a:pt x="110251" y="220997"/>
                    <a:pt x="109835" y="216829"/>
                    <a:pt x="109835" y="212174"/>
                  </a:cubicBezTo>
                  <a:lnTo>
                    <a:pt x="109835" y="210993"/>
                  </a:lnTo>
                  <a:cubicBezTo>
                    <a:pt x="109835" y="206616"/>
                    <a:pt x="109835" y="201961"/>
                    <a:pt x="109281" y="197098"/>
                  </a:cubicBezTo>
                  <a:lnTo>
                    <a:pt x="109281" y="194389"/>
                  </a:lnTo>
                  <a:cubicBezTo>
                    <a:pt x="109281" y="191818"/>
                    <a:pt x="108934" y="189248"/>
                    <a:pt x="108657" y="186816"/>
                  </a:cubicBezTo>
                  <a:cubicBezTo>
                    <a:pt x="107755" y="176048"/>
                    <a:pt x="106438" y="165279"/>
                    <a:pt x="105052" y="154511"/>
                  </a:cubicBezTo>
                  <a:lnTo>
                    <a:pt x="104636" y="151593"/>
                  </a:lnTo>
                  <a:cubicBezTo>
                    <a:pt x="103526" y="142770"/>
                    <a:pt x="95761" y="121928"/>
                    <a:pt x="89036" y="99349"/>
                  </a:cubicBezTo>
                  <a:cubicBezTo>
                    <a:pt x="85350" y="87461"/>
                    <a:pt x="82432" y="75348"/>
                    <a:pt x="80301" y="63084"/>
                  </a:cubicBezTo>
                  <a:cubicBezTo>
                    <a:pt x="79282" y="53231"/>
                    <a:pt x="78911" y="43321"/>
                    <a:pt x="79191" y="33419"/>
                  </a:cubicBezTo>
                  <a:cubicBezTo>
                    <a:pt x="81029" y="31977"/>
                    <a:pt x="82019" y="29705"/>
                    <a:pt x="81826" y="27375"/>
                  </a:cubicBezTo>
                  <a:cubicBezTo>
                    <a:pt x="80710" y="23158"/>
                    <a:pt x="79297" y="19025"/>
                    <a:pt x="77597" y="15008"/>
                  </a:cubicBezTo>
                  <a:cubicBezTo>
                    <a:pt x="77478" y="13579"/>
                    <a:pt x="78014" y="12174"/>
                    <a:pt x="79053" y="11187"/>
                  </a:cubicBezTo>
                  <a:cubicBezTo>
                    <a:pt x="80538" y="9482"/>
                    <a:pt x="80891" y="7064"/>
                    <a:pt x="79954" y="5004"/>
                  </a:cubicBezTo>
                  <a:cubicBezTo>
                    <a:pt x="79053" y="2434"/>
                    <a:pt x="75933" y="1669"/>
                    <a:pt x="74061" y="1183"/>
                  </a:cubicBezTo>
                  <a:cubicBezTo>
                    <a:pt x="67902" y="362"/>
                    <a:pt x="61694" y="-33"/>
                    <a:pt x="55480" y="2"/>
                  </a:cubicBezTo>
                  <a:lnTo>
                    <a:pt x="49171" y="2"/>
                  </a:lnTo>
                  <a:cubicBezTo>
                    <a:pt x="45843" y="2"/>
                    <a:pt x="42932" y="349"/>
                    <a:pt x="40713" y="558"/>
                  </a:cubicBezTo>
                  <a:lnTo>
                    <a:pt x="37801" y="905"/>
                  </a:lnTo>
                  <a:lnTo>
                    <a:pt x="37246" y="905"/>
                  </a:lnTo>
                  <a:lnTo>
                    <a:pt x="36830" y="905"/>
                  </a:lnTo>
                  <a:cubicBezTo>
                    <a:pt x="35028" y="1322"/>
                    <a:pt x="31839" y="2086"/>
                    <a:pt x="31007" y="4657"/>
                  </a:cubicBezTo>
                  <a:cubicBezTo>
                    <a:pt x="30974" y="4794"/>
                    <a:pt x="30974" y="4937"/>
                    <a:pt x="31007" y="5074"/>
                  </a:cubicBezTo>
                  <a:cubicBezTo>
                    <a:pt x="29690" y="6921"/>
                    <a:pt x="30091" y="9485"/>
                    <a:pt x="31908" y="10840"/>
                  </a:cubicBezTo>
                  <a:cubicBezTo>
                    <a:pt x="33010" y="11787"/>
                    <a:pt x="33579" y="13214"/>
                    <a:pt x="33433" y="14661"/>
                  </a:cubicBezTo>
                  <a:cubicBezTo>
                    <a:pt x="31744" y="18682"/>
                    <a:pt x="30331" y="22814"/>
                    <a:pt x="29204" y="27027"/>
                  </a:cubicBezTo>
                  <a:cubicBezTo>
                    <a:pt x="29011" y="29358"/>
                    <a:pt x="30001" y="31629"/>
                    <a:pt x="31839" y="33071"/>
                  </a:cubicBezTo>
                  <a:cubicBezTo>
                    <a:pt x="32119" y="42951"/>
                    <a:pt x="31749" y="52837"/>
                    <a:pt x="30729" y="62667"/>
                  </a:cubicBezTo>
                  <a:cubicBezTo>
                    <a:pt x="28497" y="75264"/>
                    <a:pt x="25369" y="87685"/>
                    <a:pt x="21370" y="99835"/>
                  </a:cubicBezTo>
                  <a:cubicBezTo>
                    <a:pt x="19706" y="105463"/>
                    <a:pt x="17973" y="111021"/>
                    <a:pt x="16309" y="116301"/>
                  </a:cubicBezTo>
                  <a:cubicBezTo>
                    <a:pt x="15199" y="119774"/>
                    <a:pt x="14090" y="123248"/>
                    <a:pt x="13050" y="126235"/>
                  </a:cubicBezTo>
                  <a:cubicBezTo>
                    <a:pt x="12010" y="129223"/>
                    <a:pt x="11248" y="131863"/>
                    <a:pt x="10416" y="134503"/>
                  </a:cubicBezTo>
                  <a:cubicBezTo>
                    <a:pt x="8438" y="140239"/>
                    <a:pt x="6885" y="146114"/>
                    <a:pt x="5770" y="152079"/>
                  </a:cubicBezTo>
                  <a:cubicBezTo>
                    <a:pt x="5329" y="154883"/>
                    <a:pt x="5120" y="157717"/>
                    <a:pt x="5146" y="160555"/>
                  </a:cubicBezTo>
                  <a:cubicBezTo>
                    <a:pt x="5038" y="164548"/>
                    <a:pt x="4574" y="168524"/>
                    <a:pt x="3760" y="172435"/>
                  </a:cubicBezTo>
                  <a:cubicBezTo>
                    <a:pt x="2289" y="180021"/>
                    <a:pt x="1409" y="187709"/>
                    <a:pt x="1125" y="195431"/>
                  </a:cubicBezTo>
                  <a:cubicBezTo>
                    <a:pt x="1125" y="195987"/>
                    <a:pt x="1125" y="196612"/>
                    <a:pt x="1125" y="197168"/>
                  </a:cubicBezTo>
                  <a:lnTo>
                    <a:pt x="1125" y="197793"/>
                  </a:lnTo>
                  <a:cubicBezTo>
                    <a:pt x="131" y="209878"/>
                    <a:pt x="-100" y="222013"/>
                    <a:pt x="432" y="234127"/>
                  </a:cubicBezTo>
                  <a:cubicBezTo>
                    <a:pt x="354" y="236924"/>
                    <a:pt x="586" y="239720"/>
                    <a:pt x="1125" y="242464"/>
                  </a:cubicBezTo>
                  <a:cubicBezTo>
                    <a:pt x="5444" y="268058"/>
                    <a:pt x="8337" y="293873"/>
                    <a:pt x="9792" y="319788"/>
                  </a:cubicBezTo>
                  <a:cubicBezTo>
                    <a:pt x="10088" y="333994"/>
                    <a:pt x="7737" y="348131"/>
                    <a:pt x="2859" y="361472"/>
                  </a:cubicBezTo>
                  <a:cubicBezTo>
                    <a:pt x="-123" y="370921"/>
                    <a:pt x="-3312" y="395028"/>
                    <a:pt x="7573" y="401142"/>
                  </a:cubicBezTo>
                  <a:cubicBezTo>
                    <a:pt x="14021" y="404893"/>
                    <a:pt x="35305" y="408089"/>
                    <a:pt x="55411" y="408089"/>
                  </a:cubicBezTo>
                  <a:cubicBezTo>
                    <a:pt x="75517" y="408089"/>
                    <a:pt x="97009" y="404893"/>
                    <a:pt x="103318" y="401142"/>
                  </a:cubicBezTo>
                  <a:cubicBezTo>
                    <a:pt x="114134" y="394750"/>
                    <a:pt x="110945" y="370782"/>
                    <a:pt x="108033" y="361194"/>
                  </a:cubicBezTo>
                  <a:close/>
                </a:path>
              </a:pathLst>
            </a:custGeom>
            <a:noFill/>
            <a:ln w="17051" cap="flat">
              <a:solidFill>
                <a:srgbClr val="EB262C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s-MX"/>
            </a:p>
          </p:txBody>
        </p:sp>
      </p:grpSp>
      <p:sp>
        <p:nvSpPr>
          <p:cNvPr id="53" name="CuadroTexto 52">
            <a:extLst>
              <a:ext uri="{FF2B5EF4-FFF2-40B4-BE49-F238E27FC236}">
                <a16:creationId xmlns:a16="http://schemas.microsoft.com/office/drawing/2014/main" id="{48B7B835-6490-43BC-AFAF-623F0EC5A5E0}"/>
              </a:ext>
            </a:extLst>
          </p:cNvPr>
          <p:cNvSpPr txBox="1"/>
          <p:nvPr/>
        </p:nvSpPr>
        <p:spPr>
          <a:xfrm>
            <a:off x="270102" y="204809"/>
            <a:ext cx="711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EB262C"/>
                </a:solidFill>
                <a:latin typeface="Bahnschrift Semi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rPr>
              <a:t>Elementos – Aplicação 1</a:t>
            </a:r>
          </a:p>
        </p:txBody>
      </p:sp>
      <p:pic>
        <p:nvPicPr>
          <p:cNvPr id="2" name="Google Shape;174;p22">
            <a:extLst>
              <a:ext uri="{FF2B5EF4-FFF2-40B4-BE49-F238E27FC236}">
                <a16:creationId xmlns:a16="http://schemas.microsoft.com/office/drawing/2014/main" id="{A4D4E9FB-1D50-FB36-96B8-218684F10BE0}"/>
              </a:ext>
            </a:extLst>
          </p:cNvPr>
          <p:cNvPicPr preferRelativeResize="0"/>
          <p:nvPr/>
        </p:nvPicPr>
        <p:blipFill>
          <a:blip r:embed="rId4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0126" y="5361678"/>
            <a:ext cx="760942" cy="759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2;p16">
            <a:extLst>
              <a:ext uri="{FF2B5EF4-FFF2-40B4-BE49-F238E27FC236}">
                <a16:creationId xmlns:a16="http://schemas.microsoft.com/office/drawing/2014/main" id="{FFCC57D6-C0DA-0EF3-6F8B-A0090216A003}"/>
              </a:ext>
            </a:extLst>
          </p:cNvPr>
          <p:cNvPicPr preferRelativeResize="0"/>
          <p:nvPr/>
        </p:nvPicPr>
        <p:blipFill rotWithShape="1">
          <a:blip r:embed="rId48" cstate="screen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1489" r="-15082"/>
          <a:stretch/>
        </p:blipFill>
        <p:spPr>
          <a:xfrm>
            <a:off x="7988156" y="5399342"/>
            <a:ext cx="732510" cy="7474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03;p15">
            <a:extLst>
              <a:ext uri="{FF2B5EF4-FFF2-40B4-BE49-F238E27FC236}">
                <a16:creationId xmlns:a16="http://schemas.microsoft.com/office/drawing/2014/main" id="{89D2B8DD-6904-BDE1-C276-432694411E65}"/>
              </a:ext>
            </a:extLst>
          </p:cNvPr>
          <p:cNvPicPr preferRelativeResize="0"/>
          <p:nvPr/>
        </p:nvPicPr>
        <p:blipFill>
          <a:blip r:embed="rId50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0731" y="5381092"/>
            <a:ext cx="802410" cy="7995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rupo 68">
            <a:extLst>
              <a:ext uri="{FF2B5EF4-FFF2-40B4-BE49-F238E27FC236}">
                <a16:creationId xmlns:a16="http://schemas.microsoft.com/office/drawing/2014/main" id="{EAD4E243-A379-2C23-E8B2-BDEAB38551D0}"/>
              </a:ext>
            </a:extLst>
          </p:cNvPr>
          <p:cNvGrpSpPr/>
          <p:nvPr/>
        </p:nvGrpSpPr>
        <p:grpSpPr>
          <a:xfrm>
            <a:off x="10829116" y="5634098"/>
            <a:ext cx="1184744" cy="495767"/>
            <a:chOff x="7051909" y="5214138"/>
            <a:chExt cx="3106553" cy="1299966"/>
          </a:xfrm>
        </p:grpSpPr>
        <p:sp>
          <p:nvSpPr>
            <p:cNvPr id="70" name="Rectángulo redondeado 69">
              <a:extLst>
                <a:ext uri="{FF2B5EF4-FFF2-40B4-BE49-F238E27FC236}">
                  <a16:creationId xmlns:a16="http://schemas.microsoft.com/office/drawing/2014/main" id="{9C2CBB70-E71D-A16B-6766-2E4990CE9C58}"/>
                </a:ext>
              </a:extLst>
            </p:cNvPr>
            <p:cNvSpPr/>
            <p:nvPr/>
          </p:nvSpPr>
          <p:spPr>
            <a:xfrm>
              <a:off x="7051909" y="5214138"/>
              <a:ext cx="3106553" cy="1299966"/>
            </a:xfrm>
            <a:prstGeom prst="roundRect">
              <a:avLst>
                <a:gd name="adj" fmla="val 21325"/>
              </a:avLst>
            </a:prstGeom>
            <a:solidFill>
              <a:srgbClr val="D6071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4C1336CB-249A-28CA-B5E2-2E69873390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99715" y="5506080"/>
              <a:ext cx="2610940" cy="716081"/>
            </a:xfrm>
            <a:prstGeom prst="rect">
              <a:avLst/>
            </a:prstGeom>
          </p:spPr>
        </p:pic>
      </p:grpSp>
      <p:pic>
        <p:nvPicPr>
          <p:cNvPr id="72" name="Google Shape;207;p23">
            <a:extLst>
              <a:ext uri="{FF2B5EF4-FFF2-40B4-BE49-F238E27FC236}">
                <a16:creationId xmlns:a16="http://schemas.microsoft.com/office/drawing/2014/main" id="{0A07DD30-5ABB-05D1-EB1B-A153B4ABC9B6}"/>
              </a:ext>
            </a:extLst>
          </p:cNvPr>
          <p:cNvPicPr preferRelativeResize="0"/>
          <p:nvPr/>
        </p:nvPicPr>
        <p:blipFill>
          <a:blip r:embed="rId53" cstate="screen">
            <a:alphaModFix/>
            <a:extLst>
              <a:ext uri="{BEBA8EAE-BF5A-486C-A8C5-ECC9F3942E4B}">
                <a14:imgProps xmlns:a14="http://schemas.microsoft.com/office/drawing/2010/main">
                  <a14:imgLayer r:embed="rId54">
                    <a14:imgEffect>
                      <a14:sharpenSoften amount="-25000"/>
                    </a14:imgEffect>
                    <a14:imgEffect>
                      <a14:brightnessContrast bright="-49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6668" y="5604934"/>
            <a:ext cx="1971088" cy="541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405347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áfico 2">
            <a:extLst>
              <a:ext uri="{FF2B5EF4-FFF2-40B4-BE49-F238E27FC236}">
                <a16:creationId xmlns:a16="http://schemas.microsoft.com/office/drawing/2014/main" id="{85C1C532-10EA-F838-AD35-EE5DC8C9A5A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939345" y="5483859"/>
            <a:ext cx="561576" cy="736748"/>
          </a:xfrm>
          <a:prstGeom prst="rect">
            <a:avLst/>
          </a:prstGeom>
        </p:spPr>
      </p:pic>
      <p:pic>
        <p:nvPicPr>
          <p:cNvPr id="7" name="Gráfico 6">
            <a:extLst>
              <a:ext uri="{FF2B5EF4-FFF2-40B4-BE49-F238E27FC236}">
                <a16:creationId xmlns:a16="http://schemas.microsoft.com/office/drawing/2014/main" id="{C5E8FB8D-6DD5-B3B9-9532-01E0B5EC47A4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10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003437" y="5473350"/>
            <a:ext cx="609819" cy="650826"/>
          </a:xfrm>
          <a:prstGeom prst="rect">
            <a:avLst/>
          </a:prstGeom>
        </p:spPr>
      </p:pic>
      <p:pic>
        <p:nvPicPr>
          <p:cNvPr id="11" name="Gráfico 10">
            <a:extLst>
              <a:ext uri="{FF2B5EF4-FFF2-40B4-BE49-F238E27FC236}">
                <a16:creationId xmlns:a16="http://schemas.microsoft.com/office/drawing/2014/main" id="{6109C749-1087-38DD-90FF-C57D74E1F49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1787" y="5615390"/>
            <a:ext cx="916092" cy="5139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6A545A3-EA30-3A0E-666C-03765FB5BF4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298" y="5421588"/>
            <a:ext cx="512298" cy="70388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A4348B6-263C-7769-B32D-7DCD57B5DDA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lum bright="10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273" y="5466149"/>
            <a:ext cx="638617" cy="661046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5D35A0A4-218A-183E-FF0C-355D7D34B374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0549" y="3343565"/>
            <a:ext cx="703335" cy="63473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6EF8C095-E8F0-7BD6-811A-AECF89BB4B2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9771" y="4380075"/>
            <a:ext cx="567164" cy="633250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C5ED4410-7062-68F5-749D-B84047995F35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8936" y="4336425"/>
            <a:ext cx="700976" cy="67690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F61EAA30-844C-7A55-7E68-CD3C0E0CEB6E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6566" y="1310022"/>
            <a:ext cx="576713" cy="576713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FCA67507-5872-F38F-B97D-50F7C5C0F6F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0208" y="4384059"/>
            <a:ext cx="629265" cy="629265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4604CF-FE9D-3423-8FAA-7EB794F59E24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9174" y="4373551"/>
            <a:ext cx="639774" cy="639774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3A69ED11-59E9-021F-D6F7-B5B5BCBA24C2}"/>
              </a:ext>
            </a:extLst>
          </p:cNvPr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0995" y="4382813"/>
            <a:ext cx="630511" cy="630511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D33A48C9-1BFC-611B-05CC-7A516F396371}"/>
              </a:ext>
            </a:extLst>
          </p:cNvPr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9083" y="3359551"/>
            <a:ext cx="618752" cy="618752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B1D51E5A-4073-CBF8-9DE8-8CA9097A64FF}"/>
              </a:ext>
            </a:extLst>
          </p:cNvPr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2733" y="4300085"/>
            <a:ext cx="666570" cy="713239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758CD80-4FF0-6376-43A9-B5EEF6BC2E63}"/>
              </a:ext>
            </a:extLst>
          </p:cNvPr>
          <p:cNvPicPr>
            <a:picLocks noChangeAspect="1"/>
          </p:cNvPicPr>
          <p:nvPr/>
        </p:nvPicPr>
        <p:blipFill>
          <a:blip r:embed="rId28" cstate="email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1028" y="4226067"/>
            <a:ext cx="524839" cy="787258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164D2A8F-06A1-C37F-04EB-F3632EE57C4D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8067" y="4299978"/>
            <a:ext cx="713347" cy="713347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DC2D8320-2291-3BB5-E7FE-78C0965C877F}"/>
              </a:ext>
            </a:extLst>
          </p:cNvPr>
          <p:cNvPicPr>
            <a:picLocks noChangeAspect="1"/>
          </p:cNvPicPr>
          <p:nvPr/>
        </p:nvPicPr>
        <p:blipFill>
          <a:blip r:embed="rId32" cstate="email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57" y="4321399"/>
            <a:ext cx="619716" cy="691925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E6571ED2-0FF8-FB62-EC21-786AE31576C4}"/>
              </a:ext>
            </a:extLst>
          </p:cNvPr>
          <p:cNvPicPr>
            <a:picLocks noChangeAspect="1"/>
          </p:cNvPicPr>
          <p:nvPr/>
        </p:nvPicPr>
        <p:blipFill>
          <a:blip r:embed="rId34" cstate="email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323" y="2437265"/>
            <a:ext cx="728263" cy="476035"/>
          </a:xfrm>
          <a:prstGeom prst="rect">
            <a:avLst/>
          </a:prstGeom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49991201-9B25-73A6-9ECF-F3FE5E463A3D}"/>
              </a:ext>
            </a:extLst>
          </p:cNvPr>
          <p:cNvPicPr>
            <a:picLocks noChangeAspect="1"/>
          </p:cNvPicPr>
          <p:nvPr/>
        </p:nvPicPr>
        <p:blipFill>
          <a:blip r:embed="rId36" cstate="email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3271" y="3412163"/>
            <a:ext cx="738811" cy="566139"/>
          </a:xfrm>
          <a:prstGeom prst="rect">
            <a:avLst/>
          </a:prstGeom>
        </p:spPr>
      </p:pic>
      <p:pic>
        <p:nvPicPr>
          <p:cNvPr id="29" name="Imagen 28">
            <a:extLst>
              <a:ext uri="{FF2B5EF4-FFF2-40B4-BE49-F238E27FC236}">
                <a16:creationId xmlns:a16="http://schemas.microsoft.com/office/drawing/2014/main" id="{7448452D-D2B3-41D2-E6FA-2F0D4E2D24C0}"/>
              </a:ext>
            </a:extLst>
          </p:cNvPr>
          <p:cNvPicPr>
            <a:picLocks noChangeAspect="1"/>
          </p:cNvPicPr>
          <p:nvPr/>
        </p:nvPicPr>
        <p:blipFill>
          <a:blip r:embed="rId38" cstate="email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30628" y="3390389"/>
            <a:ext cx="681234" cy="587914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16E42310-3EF3-1EA4-7392-97F77C5AF00E}"/>
              </a:ext>
            </a:extLst>
          </p:cNvPr>
          <p:cNvPicPr>
            <a:picLocks noChangeAspect="1"/>
          </p:cNvPicPr>
          <p:nvPr/>
        </p:nvPicPr>
        <p:blipFill>
          <a:blip r:embed="rId40" cstate="email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8210" y="3344013"/>
            <a:ext cx="589706" cy="634289"/>
          </a:xfrm>
          <a:prstGeom prst="rect">
            <a:avLst/>
          </a:prstGeom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5D68F69D-AABC-1E40-C303-004DA22FFEB2}"/>
              </a:ext>
            </a:extLst>
          </p:cNvPr>
          <p:cNvPicPr>
            <a:picLocks noChangeAspect="1"/>
          </p:cNvPicPr>
          <p:nvPr/>
        </p:nvPicPr>
        <p:blipFill>
          <a:blip r:embed="rId42" cstate="email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9924" y="3388693"/>
            <a:ext cx="614048" cy="589609"/>
          </a:xfrm>
          <a:prstGeom prst="rect">
            <a:avLst/>
          </a:prstGeom>
        </p:spPr>
      </p:pic>
      <p:pic>
        <p:nvPicPr>
          <p:cNvPr id="32" name="Imagen 31">
            <a:extLst>
              <a:ext uri="{FF2B5EF4-FFF2-40B4-BE49-F238E27FC236}">
                <a16:creationId xmlns:a16="http://schemas.microsoft.com/office/drawing/2014/main" id="{A451BB1F-6B10-5E84-5D82-DBF3B79767CE}"/>
              </a:ext>
            </a:extLst>
          </p:cNvPr>
          <p:cNvPicPr>
            <a:picLocks noChangeAspect="1"/>
          </p:cNvPicPr>
          <p:nvPr/>
        </p:nvPicPr>
        <p:blipFill>
          <a:blip r:embed="rId44" cstate="email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17586" y="3340239"/>
            <a:ext cx="669482" cy="638063"/>
          </a:xfrm>
          <a:prstGeom prst="rect">
            <a:avLst/>
          </a:prstGeom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E42BB942-06F3-04E2-F650-A41ACBC0104C}"/>
              </a:ext>
            </a:extLst>
          </p:cNvPr>
          <p:cNvPicPr>
            <a:picLocks noChangeAspect="1"/>
          </p:cNvPicPr>
          <p:nvPr/>
        </p:nvPicPr>
        <p:blipFill>
          <a:blip r:embed="rId46" cstate="email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3819" y="3392333"/>
            <a:ext cx="717864" cy="585970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E0F41D93-CCB8-4AEC-1B39-A8ECBF2E6F8C}"/>
              </a:ext>
            </a:extLst>
          </p:cNvPr>
          <p:cNvPicPr>
            <a:picLocks noChangeAspect="1"/>
          </p:cNvPicPr>
          <p:nvPr/>
        </p:nvPicPr>
        <p:blipFill>
          <a:blip r:embed="rId48" cstate="email">
            <a:extLst>
              <a:ext uri="{BEBA8EAE-BF5A-486C-A8C5-ECC9F3942E4B}">
                <a14:imgProps xmlns:a14="http://schemas.microsoft.com/office/drawing/2010/main">
                  <a14:imgLayer r:embed="rId4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7665" y="3351835"/>
            <a:ext cx="662266" cy="626468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1D16F2E6-FD0A-8905-4EBA-6FA7AA0DD42A}"/>
              </a:ext>
            </a:extLst>
          </p:cNvPr>
          <p:cNvPicPr>
            <a:picLocks noChangeAspect="1"/>
          </p:cNvPicPr>
          <p:nvPr/>
        </p:nvPicPr>
        <p:blipFill>
          <a:blip r:embed="rId50" cstate="email">
            <a:extLst>
              <a:ext uri="{BEBA8EAE-BF5A-486C-A8C5-ECC9F3942E4B}">
                <a14:imgProps xmlns:a14="http://schemas.microsoft.com/office/drawing/2010/main">
                  <a14:imgLayer r:embed="rId5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3443" y="1257514"/>
            <a:ext cx="713550" cy="629221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177A1AB7-7699-D6D1-4BC6-0EC7356FF0B5}"/>
              </a:ext>
            </a:extLst>
          </p:cNvPr>
          <p:cNvPicPr>
            <a:picLocks noChangeAspect="1"/>
          </p:cNvPicPr>
          <p:nvPr/>
        </p:nvPicPr>
        <p:blipFill>
          <a:blip r:embed="rId52" cstate="email">
            <a:extLst>
              <a:ext uri="{BEBA8EAE-BF5A-486C-A8C5-ECC9F3942E4B}">
                <a14:imgProps xmlns:a14="http://schemas.microsoft.com/office/drawing/2010/main">
                  <a14:imgLayer r:embed="rId5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2060" y="2281104"/>
            <a:ext cx="707982" cy="632196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3BA69048-DE76-E19A-2651-2470F8D677BA}"/>
              </a:ext>
            </a:extLst>
          </p:cNvPr>
          <p:cNvPicPr>
            <a:picLocks noChangeAspect="1"/>
          </p:cNvPicPr>
          <p:nvPr/>
        </p:nvPicPr>
        <p:blipFill>
          <a:blip r:embed="rId54" cstate="email">
            <a:extLst>
              <a:ext uri="{BEBA8EAE-BF5A-486C-A8C5-ECC9F3942E4B}">
                <a14:imgProps xmlns:a14="http://schemas.microsoft.com/office/drawing/2010/main">
                  <a14:imgLayer r:embed="rId5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580" y="2360434"/>
            <a:ext cx="641131" cy="552866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869340F0-CB78-E350-6894-0F88FE38CA2F}"/>
              </a:ext>
            </a:extLst>
          </p:cNvPr>
          <p:cNvPicPr>
            <a:picLocks noChangeAspect="1"/>
          </p:cNvPicPr>
          <p:nvPr/>
        </p:nvPicPr>
        <p:blipFill>
          <a:blip r:embed="rId56" cstate="email">
            <a:extLst>
              <a:ext uri="{BEBA8EAE-BF5A-486C-A8C5-ECC9F3942E4B}">
                <a14:imgProps xmlns:a14="http://schemas.microsoft.com/office/drawing/2010/main">
                  <a14:imgLayer r:embed="rId5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2863" y="2290184"/>
            <a:ext cx="811040" cy="623115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314E385B-1B46-CD66-1662-C7E0E6FE5752}"/>
              </a:ext>
            </a:extLst>
          </p:cNvPr>
          <p:cNvPicPr>
            <a:picLocks noChangeAspect="1"/>
          </p:cNvPicPr>
          <p:nvPr/>
        </p:nvPicPr>
        <p:blipFill>
          <a:blip r:embed="rId58" cstate="email">
            <a:extLst>
              <a:ext uri="{BEBA8EAE-BF5A-486C-A8C5-ECC9F3942E4B}">
                <a14:imgProps xmlns:a14="http://schemas.microsoft.com/office/drawing/2010/main">
                  <a14:imgLayer r:embed="rId5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4390" y="2327786"/>
            <a:ext cx="788038" cy="585514"/>
          </a:xfrm>
          <a:prstGeom prst="rect">
            <a:avLst/>
          </a:prstGeom>
        </p:spPr>
      </p:pic>
      <p:pic>
        <p:nvPicPr>
          <p:cNvPr id="46" name="Imagen 45">
            <a:extLst>
              <a:ext uri="{FF2B5EF4-FFF2-40B4-BE49-F238E27FC236}">
                <a16:creationId xmlns:a16="http://schemas.microsoft.com/office/drawing/2014/main" id="{F5202F96-2A86-FB8C-E692-0697F24E6A04}"/>
              </a:ext>
            </a:extLst>
          </p:cNvPr>
          <p:cNvPicPr>
            <a:picLocks noChangeAspect="1"/>
          </p:cNvPicPr>
          <p:nvPr/>
        </p:nvPicPr>
        <p:blipFill>
          <a:blip r:embed="rId60" cstate="email">
            <a:extLst>
              <a:ext uri="{BEBA8EAE-BF5A-486C-A8C5-ECC9F3942E4B}">
                <a14:imgProps xmlns:a14="http://schemas.microsoft.com/office/drawing/2010/main">
                  <a14:imgLayer r:embed="rId6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6307" y="2311600"/>
            <a:ext cx="651018" cy="601699"/>
          </a:xfrm>
          <a:prstGeom prst="rect">
            <a:avLst/>
          </a:prstGeom>
        </p:spPr>
      </p:pic>
      <p:pic>
        <p:nvPicPr>
          <p:cNvPr id="47" name="Imagen 46">
            <a:extLst>
              <a:ext uri="{FF2B5EF4-FFF2-40B4-BE49-F238E27FC236}">
                <a16:creationId xmlns:a16="http://schemas.microsoft.com/office/drawing/2014/main" id="{88CD3E84-9820-3D81-0CFF-9DC424BF68A4}"/>
              </a:ext>
            </a:extLst>
          </p:cNvPr>
          <p:cNvPicPr>
            <a:picLocks noChangeAspect="1"/>
          </p:cNvPicPr>
          <p:nvPr/>
        </p:nvPicPr>
        <p:blipFill>
          <a:blip r:embed="rId62" cstate="email">
            <a:extLst>
              <a:ext uri="{BEBA8EAE-BF5A-486C-A8C5-ECC9F3942E4B}">
                <a14:imgProps xmlns:a14="http://schemas.microsoft.com/office/drawing/2010/main">
                  <a14:imgLayer r:embed="rId6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9514" y="2363741"/>
            <a:ext cx="885004" cy="549559"/>
          </a:xfrm>
          <a:prstGeom prst="rect">
            <a:avLst/>
          </a:prstGeom>
        </p:spPr>
      </p:pic>
      <p:pic>
        <p:nvPicPr>
          <p:cNvPr id="50" name="Imagen 49">
            <a:extLst>
              <a:ext uri="{FF2B5EF4-FFF2-40B4-BE49-F238E27FC236}">
                <a16:creationId xmlns:a16="http://schemas.microsoft.com/office/drawing/2014/main" id="{07AA9C39-1FBD-105B-E835-4D40FEAD5681}"/>
              </a:ext>
            </a:extLst>
          </p:cNvPr>
          <p:cNvPicPr>
            <a:picLocks noChangeAspect="1"/>
          </p:cNvPicPr>
          <p:nvPr/>
        </p:nvPicPr>
        <p:blipFill>
          <a:blip r:embed="rId64" cstate="email">
            <a:extLst>
              <a:ext uri="{BEBA8EAE-BF5A-486C-A8C5-ECC9F3942E4B}">
                <a14:imgProps xmlns:a14="http://schemas.microsoft.com/office/drawing/2010/main">
                  <a14:imgLayer r:embed="rId6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3253" y="2181248"/>
            <a:ext cx="441505" cy="732051"/>
          </a:xfrm>
          <a:prstGeom prst="rect">
            <a:avLst/>
          </a:prstGeom>
        </p:spPr>
      </p:pic>
      <p:pic>
        <p:nvPicPr>
          <p:cNvPr id="51" name="Imagen 50">
            <a:extLst>
              <a:ext uri="{FF2B5EF4-FFF2-40B4-BE49-F238E27FC236}">
                <a16:creationId xmlns:a16="http://schemas.microsoft.com/office/drawing/2014/main" id="{1FB8EA45-B41C-5CC6-C7EC-2044A3E45D8B}"/>
              </a:ext>
            </a:extLst>
          </p:cNvPr>
          <p:cNvPicPr>
            <a:picLocks noChangeAspect="1"/>
          </p:cNvPicPr>
          <p:nvPr/>
        </p:nvPicPr>
        <p:blipFill>
          <a:blip r:embed="rId66" cstate="email">
            <a:extLst>
              <a:ext uri="{BEBA8EAE-BF5A-486C-A8C5-ECC9F3942E4B}">
                <a14:imgProps xmlns:a14="http://schemas.microsoft.com/office/drawing/2010/main">
                  <a14:imgLayer r:embed="rId6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5581" y="1188171"/>
            <a:ext cx="892226" cy="698564"/>
          </a:xfrm>
          <a:prstGeom prst="rect">
            <a:avLst/>
          </a:prstGeom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id="{6AF2AE3C-756C-B497-1718-3EE75CBD427B}"/>
              </a:ext>
            </a:extLst>
          </p:cNvPr>
          <p:cNvPicPr>
            <a:picLocks noChangeAspect="1"/>
          </p:cNvPicPr>
          <p:nvPr/>
        </p:nvPicPr>
        <p:blipFill>
          <a:blip r:embed="rId68" cstate="email">
            <a:extLst>
              <a:ext uri="{BEBA8EAE-BF5A-486C-A8C5-ECC9F3942E4B}">
                <a14:imgProps xmlns:a14="http://schemas.microsoft.com/office/drawing/2010/main">
                  <a14:imgLayer r:embed="rId6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633" y="2340397"/>
            <a:ext cx="892226" cy="572903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id="{777A1E40-0709-42CC-FCE7-86169206ECB5}"/>
              </a:ext>
            </a:extLst>
          </p:cNvPr>
          <p:cNvPicPr>
            <a:picLocks noChangeAspect="1"/>
          </p:cNvPicPr>
          <p:nvPr/>
        </p:nvPicPr>
        <p:blipFill>
          <a:blip r:embed="rId70" cstate="email">
            <a:extLst>
              <a:ext uri="{BEBA8EAE-BF5A-486C-A8C5-ECC9F3942E4B}">
                <a14:imgProps xmlns:a14="http://schemas.microsoft.com/office/drawing/2010/main">
                  <a14:imgLayer r:embed="rId7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7494" y="1218343"/>
            <a:ext cx="599966" cy="668392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id="{2ECFF8AF-6FDC-57BD-06A2-4331EF829590}"/>
              </a:ext>
            </a:extLst>
          </p:cNvPr>
          <p:cNvPicPr>
            <a:picLocks noChangeAspect="1"/>
          </p:cNvPicPr>
          <p:nvPr/>
        </p:nvPicPr>
        <p:blipFill>
          <a:blip r:embed="rId72" cstate="email">
            <a:extLst>
              <a:ext uri="{BEBA8EAE-BF5A-486C-A8C5-ECC9F3942E4B}">
                <a14:imgProps xmlns:a14="http://schemas.microsoft.com/office/drawing/2010/main">
                  <a14:imgLayer r:embed="rId7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1656" y="2527518"/>
            <a:ext cx="892226" cy="385759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id="{2FFCBB74-B265-081B-6495-4D7A57B2A191}"/>
              </a:ext>
            </a:extLst>
          </p:cNvPr>
          <p:cNvPicPr>
            <a:picLocks noChangeAspect="1"/>
          </p:cNvPicPr>
          <p:nvPr/>
        </p:nvPicPr>
        <p:blipFill>
          <a:blip r:embed="rId74" cstate="email">
            <a:extLst>
              <a:ext uri="{BEBA8EAE-BF5A-486C-A8C5-ECC9F3942E4B}">
                <a14:imgProps xmlns:a14="http://schemas.microsoft.com/office/drawing/2010/main">
                  <a14:imgLayer r:embed="rId7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4696" y="1168677"/>
            <a:ext cx="475006" cy="718057"/>
          </a:xfrm>
          <a:prstGeom prst="rect">
            <a:avLst/>
          </a:prstGeom>
        </p:spPr>
      </p:pic>
      <p:pic>
        <p:nvPicPr>
          <p:cNvPr id="59" name="Imagen 58">
            <a:extLst>
              <a:ext uri="{FF2B5EF4-FFF2-40B4-BE49-F238E27FC236}">
                <a16:creationId xmlns:a16="http://schemas.microsoft.com/office/drawing/2014/main" id="{2D77BA0F-0E83-F645-F2E7-1FD11AFD47F0}"/>
              </a:ext>
            </a:extLst>
          </p:cNvPr>
          <p:cNvPicPr>
            <a:picLocks noChangeAspect="1"/>
          </p:cNvPicPr>
          <p:nvPr/>
        </p:nvPicPr>
        <p:blipFill>
          <a:blip r:embed="rId76" cstate="email">
            <a:extLst>
              <a:ext uri="{BEBA8EAE-BF5A-486C-A8C5-ECC9F3942E4B}">
                <a14:imgProps xmlns:a14="http://schemas.microsoft.com/office/drawing/2010/main">
                  <a14:imgLayer r:embed="rId7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4409" y="1294917"/>
            <a:ext cx="839554" cy="591817"/>
          </a:xfrm>
          <a:prstGeom prst="rect">
            <a:avLst/>
          </a:prstGeom>
        </p:spPr>
      </p:pic>
      <p:pic>
        <p:nvPicPr>
          <p:cNvPr id="71" name="Imagen 70">
            <a:extLst>
              <a:ext uri="{FF2B5EF4-FFF2-40B4-BE49-F238E27FC236}">
                <a16:creationId xmlns:a16="http://schemas.microsoft.com/office/drawing/2014/main" id="{29C95B2C-59DB-4A48-B5A7-B60952004420}"/>
              </a:ext>
            </a:extLst>
          </p:cNvPr>
          <p:cNvPicPr>
            <a:picLocks noChangeAspect="1"/>
          </p:cNvPicPr>
          <p:nvPr/>
        </p:nvPicPr>
        <p:blipFill>
          <a:blip r:embed="rId78" cstate="email">
            <a:extLst>
              <a:ext uri="{BEBA8EAE-BF5A-486C-A8C5-ECC9F3942E4B}">
                <a14:imgProps xmlns:a14="http://schemas.microsoft.com/office/drawing/2010/main">
                  <a14:imgLayer r:embed="rId7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775" y="1158702"/>
            <a:ext cx="690618" cy="723128"/>
          </a:xfrm>
          <a:prstGeom prst="rect">
            <a:avLst/>
          </a:prstGeom>
        </p:spPr>
      </p:pic>
      <p:pic>
        <p:nvPicPr>
          <p:cNvPr id="72" name="Imagen 71">
            <a:extLst>
              <a:ext uri="{FF2B5EF4-FFF2-40B4-BE49-F238E27FC236}">
                <a16:creationId xmlns:a16="http://schemas.microsoft.com/office/drawing/2014/main" id="{21ED64D7-ABDA-161B-8AB3-5788BB9F5A58}"/>
              </a:ext>
            </a:extLst>
          </p:cNvPr>
          <p:cNvPicPr>
            <a:picLocks noChangeAspect="1"/>
          </p:cNvPicPr>
          <p:nvPr/>
        </p:nvPicPr>
        <p:blipFill>
          <a:blip r:embed="rId80" cstate="email">
            <a:extLst>
              <a:ext uri="{BEBA8EAE-BF5A-486C-A8C5-ECC9F3942E4B}">
                <a14:imgProps xmlns:a14="http://schemas.microsoft.com/office/drawing/2010/main">
                  <a14:imgLayer r:embed="rId81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8" y="1191907"/>
            <a:ext cx="807945" cy="694017"/>
          </a:xfrm>
          <a:prstGeom prst="rect">
            <a:avLst/>
          </a:prstGeom>
        </p:spPr>
      </p:pic>
      <p:pic>
        <p:nvPicPr>
          <p:cNvPr id="73" name="Imagen 72">
            <a:extLst>
              <a:ext uri="{FF2B5EF4-FFF2-40B4-BE49-F238E27FC236}">
                <a16:creationId xmlns:a16="http://schemas.microsoft.com/office/drawing/2014/main" id="{DA56754B-1EDB-8536-B5D0-12D71AD3A250}"/>
              </a:ext>
            </a:extLst>
          </p:cNvPr>
          <p:cNvPicPr>
            <a:picLocks noChangeAspect="1"/>
          </p:cNvPicPr>
          <p:nvPr/>
        </p:nvPicPr>
        <p:blipFill>
          <a:blip r:embed="rId82" cstate="email">
            <a:extLst>
              <a:ext uri="{BEBA8EAE-BF5A-486C-A8C5-ECC9F3942E4B}">
                <a14:imgProps xmlns:a14="http://schemas.microsoft.com/office/drawing/2010/main">
                  <a14:imgLayer r:embed="rId8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8790" y="1109001"/>
            <a:ext cx="825909" cy="787258"/>
          </a:xfrm>
          <a:prstGeom prst="rect">
            <a:avLst/>
          </a:prstGeom>
        </p:spPr>
      </p:pic>
      <p:grpSp>
        <p:nvGrpSpPr>
          <p:cNvPr id="74" name="Grupo 73">
            <a:extLst>
              <a:ext uri="{FF2B5EF4-FFF2-40B4-BE49-F238E27FC236}">
                <a16:creationId xmlns:a16="http://schemas.microsoft.com/office/drawing/2014/main" id="{9437195C-BC84-A934-0B2C-A478CC8FB53C}"/>
              </a:ext>
            </a:extLst>
          </p:cNvPr>
          <p:cNvGrpSpPr/>
          <p:nvPr/>
        </p:nvGrpSpPr>
        <p:grpSpPr>
          <a:xfrm>
            <a:off x="418142" y="1144769"/>
            <a:ext cx="895650" cy="751489"/>
            <a:chOff x="544266" y="1534509"/>
            <a:chExt cx="895650" cy="751489"/>
          </a:xfrm>
        </p:grpSpPr>
        <p:pic>
          <p:nvPicPr>
            <p:cNvPr id="75" name="Imagen 74">
              <a:extLst>
                <a:ext uri="{FF2B5EF4-FFF2-40B4-BE49-F238E27FC236}">
                  <a16:creationId xmlns:a16="http://schemas.microsoft.com/office/drawing/2014/main" id="{E3EC1436-208D-E4B3-FA4E-DDB85F5D6169}"/>
                </a:ext>
              </a:extLst>
            </p:cNvPr>
            <p:cNvPicPr>
              <a:picLocks noChangeAspect="1"/>
            </p:cNvPicPr>
            <p:nvPr/>
          </p:nvPicPr>
          <p:blipFill>
            <a:blip r:embed="rId84" cstate="email">
              <a:extLst>
                <a:ext uri="{BEBA8EAE-BF5A-486C-A8C5-ECC9F3942E4B}">
                  <a14:imgProps xmlns:a14="http://schemas.microsoft.com/office/drawing/2010/main">
                    <a14:imgLayer r:embed="rId8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30177" y="1563273"/>
              <a:ext cx="309739" cy="722725"/>
            </a:xfrm>
            <a:prstGeom prst="rect">
              <a:avLst/>
            </a:prstGeom>
          </p:spPr>
        </p:pic>
        <p:pic>
          <p:nvPicPr>
            <p:cNvPr id="84" name="Imagen 83">
              <a:extLst>
                <a:ext uri="{FF2B5EF4-FFF2-40B4-BE49-F238E27FC236}">
                  <a16:creationId xmlns:a16="http://schemas.microsoft.com/office/drawing/2014/main" id="{D13DD5DE-550A-3CF5-B7EB-0EB6445F0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6" cstate="email">
              <a:extLst>
                <a:ext uri="{BEBA8EAE-BF5A-486C-A8C5-ECC9F3942E4B}">
                  <a14:imgProps xmlns:a14="http://schemas.microsoft.com/office/drawing/2010/main">
                    <a14:imgLayer r:embed="rId87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4266" y="1534509"/>
              <a:ext cx="658090" cy="751489"/>
            </a:xfrm>
            <a:prstGeom prst="rect">
              <a:avLst/>
            </a:prstGeom>
          </p:spPr>
        </p:pic>
      </p:grpSp>
      <p:pic>
        <p:nvPicPr>
          <p:cNvPr id="85" name="Imagen 84">
            <a:extLst>
              <a:ext uri="{FF2B5EF4-FFF2-40B4-BE49-F238E27FC236}">
                <a16:creationId xmlns:a16="http://schemas.microsoft.com/office/drawing/2014/main" id="{59ABACD0-DC05-3D0E-58E0-F0F021D0033B}"/>
              </a:ext>
            </a:extLst>
          </p:cNvPr>
          <p:cNvPicPr>
            <a:picLocks noChangeAspect="1"/>
          </p:cNvPicPr>
          <p:nvPr/>
        </p:nvPicPr>
        <p:blipFill>
          <a:blip r:embed="rId88" cstate="email">
            <a:extLst>
              <a:ext uri="{BEBA8EAE-BF5A-486C-A8C5-ECC9F3942E4B}">
                <a14:imgProps xmlns:a14="http://schemas.microsoft.com/office/drawing/2010/main">
                  <a14:imgLayer r:embed="rId89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810" y="3344763"/>
            <a:ext cx="761026" cy="63354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1045C1C-4BD1-023C-A462-EC9E2E6A6039}"/>
              </a:ext>
            </a:extLst>
          </p:cNvPr>
          <p:cNvPicPr>
            <a:picLocks noChangeAspect="1"/>
          </p:cNvPicPr>
          <p:nvPr/>
        </p:nvPicPr>
        <p:blipFill>
          <a:blip r:embed="rId90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1">
                    <a14:imgEffect>
                      <a14:artisticPhotocopy/>
                    </a14:imgEffect>
                    <a14:imgEffect>
                      <a14:colorTemperature colorTemp="1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7423" y="5375463"/>
            <a:ext cx="774444" cy="7708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BDD105D-4733-ADC7-0822-4BDEC0E05815}"/>
              </a:ext>
            </a:extLst>
          </p:cNvPr>
          <p:cNvPicPr>
            <a:picLocks noChangeAspect="1"/>
          </p:cNvPicPr>
          <p:nvPr/>
        </p:nvPicPr>
        <p:blipFill>
          <a:blip r:embed="rId92" cstate="screen">
            <a:biLevel thresh="25000"/>
            <a:extLst>
              <a:ext uri="{BEBA8EAE-BF5A-486C-A8C5-ECC9F3942E4B}">
                <a14:imgProps xmlns:a14="http://schemas.microsoft.com/office/drawing/2010/main">
                  <a14:imgLayer r:embed="rId93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4399" y="5612269"/>
            <a:ext cx="1885314" cy="51706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A8682C0-30EA-2008-E928-6A19BDA05341}"/>
              </a:ext>
            </a:extLst>
          </p:cNvPr>
          <p:cNvPicPr>
            <a:picLocks noChangeAspect="1"/>
          </p:cNvPicPr>
          <p:nvPr/>
        </p:nvPicPr>
        <p:blipFill>
          <a:blip r:embed="rId94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95">
                    <a14:imgEffect>
                      <a14:artisticPhotocopy/>
                    </a14:imgEffect>
                    <a14:imgEffect>
                      <a14:colorTemperature colorTemp="7356"/>
                    </a14:imgEffect>
                    <a14:imgEffect>
                      <a14:saturation sat="38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11789" y="5388202"/>
            <a:ext cx="559283" cy="741136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2A31A574-B9CA-0F12-64CA-02FF2B760116}"/>
              </a:ext>
            </a:extLst>
          </p:cNvPr>
          <p:cNvGrpSpPr/>
          <p:nvPr/>
        </p:nvGrpSpPr>
        <p:grpSpPr>
          <a:xfrm>
            <a:off x="9695799" y="5383505"/>
            <a:ext cx="745833" cy="745833"/>
            <a:chOff x="7197344" y="1808395"/>
            <a:chExt cx="1623579" cy="1623579"/>
          </a:xfrm>
        </p:grpSpPr>
        <p:sp>
          <p:nvSpPr>
            <p:cNvPr id="9" name="Rectángulo redondeado 8">
              <a:extLst>
                <a:ext uri="{FF2B5EF4-FFF2-40B4-BE49-F238E27FC236}">
                  <a16:creationId xmlns:a16="http://schemas.microsoft.com/office/drawing/2014/main" id="{B97F1851-8ABD-E791-03CD-CBB343C310ED}"/>
                </a:ext>
              </a:extLst>
            </p:cNvPr>
            <p:cNvSpPr/>
            <p:nvPr/>
          </p:nvSpPr>
          <p:spPr>
            <a:xfrm>
              <a:off x="7197344" y="1808395"/>
              <a:ext cx="1623579" cy="1623579"/>
            </a:xfrm>
            <a:prstGeom prst="roundRect">
              <a:avLst>
                <a:gd name="adj" fmla="val 21325"/>
              </a:avLst>
            </a:prstGeom>
            <a:solidFill>
              <a:srgbClr val="2620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C2230B6C-5E33-C87A-B071-65DB12D3F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9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42200" y="2156830"/>
              <a:ext cx="1133865" cy="1273657"/>
            </a:xfrm>
            <a:prstGeom prst="rect">
              <a:avLst/>
            </a:prstGeom>
          </p:spPr>
        </p:pic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A3C0AC0E-001F-DE8E-676D-4A692A9B82E3}"/>
              </a:ext>
            </a:extLst>
          </p:cNvPr>
          <p:cNvGrpSpPr/>
          <p:nvPr/>
        </p:nvGrpSpPr>
        <p:grpSpPr>
          <a:xfrm>
            <a:off x="10659791" y="5609831"/>
            <a:ext cx="1241475" cy="519507"/>
            <a:chOff x="4452569" y="5214138"/>
            <a:chExt cx="3106553" cy="1299966"/>
          </a:xfrm>
        </p:grpSpPr>
        <p:sp>
          <p:nvSpPr>
            <p:cNvPr id="38" name="Rectángulo redondeado 37">
              <a:extLst>
                <a:ext uri="{FF2B5EF4-FFF2-40B4-BE49-F238E27FC236}">
                  <a16:creationId xmlns:a16="http://schemas.microsoft.com/office/drawing/2014/main" id="{6637F1CF-A7C9-C51C-C89E-98D3C146DB59}"/>
                </a:ext>
              </a:extLst>
            </p:cNvPr>
            <p:cNvSpPr/>
            <p:nvPr/>
          </p:nvSpPr>
          <p:spPr>
            <a:xfrm>
              <a:off x="4452569" y="5214138"/>
              <a:ext cx="3106553" cy="1299966"/>
            </a:xfrm>
            <a:prstGeom prst="roundRect">
              <a:avLst>
                <a:gd name="adj" fmla="val 21325"/>
              </a:avLst>
            </a:prstGeom>
            <a:solidFill>
              <a:srgbClr val="26202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pic>
          <p:nvPicPr>
            <p:cNvPr id="39" name="Imagen 38">
              <a:extLst>
                <a:ext uri="{FF2B5EF4-FFF2-40B4-BE49-F238E27FC236}">
                  <a16:creationId xmlns:a16="http://schemas.microsoft.com/office/drawing/2014/main" id="{C89C83D4-5112-C3D3-B260-BAA3FDC592B2}"/>
                </a:ext>
              </a:extLst>
            </p:cNvPr>
            <p:cNvPicPr>
              <a:picLocks noChangeAspect="1"/>
            </p:cNvPicPr>
            <p:nvPr/>
          </p:nvPicPr>
          <p:blipFill>
            <a:blip r:embed="rId9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00375" y="5506080"/>
              <a:ext cx="2610940" cy="716081"/>
            </a:xfrm>
            <a:prstGeom prst="rect">
              <a:avLst/>
            </a:prstGeom>
          </p:spPr>
        </p:pic>
      </p:grpSp>
      <p:sp>
        <p:nvSpPr>
          <p:cNvPr id="41" name="CuadroTexto 40">
            <a:extLst>
              <a:ext uri="{FF2B5EF4-FFF2-40B4-BE49-F238E27FC236}">
                <a16:creationId xmlns:a16="http://schemas.microsoft.com/office/drawing/2014/main" id="{A9AEE8F0-2829-45FF-E253-0505E7EDDDDA}"/>
              </a:ext>
            </a:extLst>
          </p:cNvPr>
          <p:cNvSpPr txBox="1"/>
          <p:nvPr/>
        </p:nvSpPr>
        <p:spPr>
          <a:xfrm>
            <a:off x="270102" y="204809"/>
            <a:ext cx="7119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EB262C"/>
                </a:solidFill>
                <a:latin typeface="Bahnschrift Semi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rPr>
              <a:t>Elementos – Aplicação 1</a:t>
            </a:r>
          </a:p>
        </p:txBody>
      </p:sp>
    </p:spTree>
    <p:extLst>
      <p:ext uri="{BB962C8B-B14F-4D97-AF65-F5344CB8AC3E}">
        <p14:creationId xmlns:p14="http://schemas.microsoft.com/office/powerpoint/2010/main" val="342744472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772F-8953-1C42-8ED5-361F5017E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92E03EE-13C9-728C-1180-E12948B73127}"/>
              </a:ext>
            </a:extLst>
          </p:cNvPr>
          <p:cNvSpPr txBox="1"/>
          <p:nvPr/>
        </p:nvSpPr>
        <p:spPr>
          <a:xfrm>
            <a:off x="192771" y="231054"/>
            <a:ext cx="5729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Elementos Principios KOF </a:t>
            </a: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62A8E2D1-ADEB-2077-A554-5BE77B1286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72683" y="1411005"/>
            <a:ext cx="1429160" cy="2308127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D2F700E3-20DF-4851-B3FB-91EB69F975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1426" y="4228489"/>
            <a:ext cx="1372683" cy="2135943"/>
          </a:xfrm>
          <a:prstGeom prst="rect">
            <a:avLst/>
          </a:prstGeom>
        </p:spPr>
      </p:pic>
      <p:pic>
        <p:nvPicPr>
          <p:cNvPr id="35" name="Imagen 34">
            <a:extLst>
              <a:ext uri="{FF2B5EF4-FFF2-40B4-BE49-F238E27FC236}">
                <a16:creationId xmlns:a16="http://schemas.microsoft.com/office/drawing/2014/main" id="{5EF689D8-E5BC-EC59-4DBA-09539A22D6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260" y="1437444"/>
            <a:ext cx="2018290" cy="2290347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9041F61B-C4F1-FE6D-B19D-4E34E9CCABF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2249" y="4301398"/>
            <a:ext cx="1320341" cy="2063034"/>
          </a:xfrm>
          <a:prstGeom prst="rect">
            <a:avLst/>
          </a:prstGeom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66B9950E-2797-090E-F505-110B71EB36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4307" y="1561539"/>
            <a:ext cx="1455570" cy="2157593"/>
          </a:xfrm>
          <a:prstGeom prst="rect">
            <a:avLst/>
          </a:prstGeom>
        </p:spPr>
      </p:pic>
      <p:pic>
        <p:nvPicPr>
          <p:cNvPr id="38" name="Imagen 37">
            <a:extLst>
              <a:ext uri="{FF2B5EF4-FFF2-40B4-BE49-F238E27FC236}">
                <a16:creationId xmlns:a16="http://schemas.microsoft.com/office/drawing/2014/main" id="{CF8F6679-851C-4A43-9736-0CF9B09B72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8853" y="1731718"/>
            <a:ext cx="2822364" cy="1987414"/>
          </a:xfrm>
          <a:prstGeom prst="rect">
            <a:avLst/>
          </a:prstGeom>
        </p:spPr>
      </p:pic>
      <p:pic>
        <p:nvPicPr>
          <p:cNvPr id="40" name="Imagen 39">
            <a:extLst>
              <a:ext uri="{FF2B5EF4-FFF2-40B4-BE49-F238E27FC236}">
                <a16:creationId xmlns:a16="http://schemas.microsoft.com/office/drawing/2014/main" id="{36E6D255-B5A2-B99B-92B3-10ECA8803C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080" y="4649225"/>
            <a:ext cx="2282873" cy="1715207"/>
          </a:xfrm>
          <a:prstGeom prst="rect">
            <a:avLst/>
          </a:prstGeom>
        </p:spPr>
      </p:pic>
      <p:pic>
        <p:nvPicPr>
          <p:cNvPr id="42" name="Imagen 41">
            <a:extLst>
              <a:ext uri="{FF2B5EF4-FFF2-40B4-BE49-F238E27FC236}">
                <a16:creationId xmlns:a16="http://schemas.microsoft.com/office/drawing/2014/main" id="{63E0B01F-5132-0756-531D-1A3AEDE500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04600" y="1446104"/>
            <a:ext cx="1785033" cy="2273028"/>
          </a:xfrm>
          <a:prstGeom prst="rect">
            <a:avLst/>
          </a:prstGeom>
        </p:spPr>
      </p:pic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095CA130-2B71-1E74-F22B-610B56A9C3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532946" y="4475376"/>
            <a:ext cx="1461162" cy="1889056"/>
          </a:xfrm>
          <a:prstGeom prst="rect">
            <a:avLst/>
          </a:prstGeom>
        </p:spPr>
      </p:pic>
      <p:pic>
        <p:nvPicPr>
          <p:cNvPr id="5" name="Imagem 4" descr="Ícone&#10;&#10;Descrição gerada automaticamente com confiança média">
            <a:extLst>
              <a:ext uri="{FF2B5EF4-FFF2-40B4-BE49-F238E27FC236}">
                <a16:creationId xmlns:a16="http://schemas.microsoft.com/office/drawing/2014/main" id="{ABB5AC59-FFE8-22A7-4405-0E9CF06BB7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5946" y="4359719"/>
            <a:ext cx="1265006" cy="200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69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ubtítulo 23">
            <a:extLst>
              <a:ext uri="{FF2B5EF4-FFF2-40B4-BE49-F238E27FC236}">
                <a16:creationId xmlns:a16="http://schemas.microsoft.com/office/drawing/2014/main" id="{195B8755-2DC6-B9DC-0CEC-6B18B7D549C4}"/>
              </a:ext>
            </a:extLst>
          </p:cNvPr>
          <p:cNvSpPr>
            <a:spLocks noGrp="1"/>
          </p:cNvSpPr>
          <p:nvPr>
            <p:ph type="subTitle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5" name="Marcador de texto 24">
            <a:extLst>
              <a:ext uri="{FF2B5EF4-FFF2-40B4-BE49-F238E27FC236}">
                <a16:creationId xmlns:a16="http://schemas.microsoft.com/office/drawing/2014/main" id="{A8FF5D44-6E05-864F-F1DB-D30861BA68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6" name="Marcador de texto 25">
            <a:extLst>
              <a:ext uri="{FF2B5EF4-FFF2-40B4-BE49-F238E27FC236}">
                <a16:creationId xmlns:a16="http://schemas.microsoft.com/office/drawing/2014/main" id="{7FC5707A-1122-F4BE-F029-6E1071ED45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7" name="Marcador de posición de imagen 26">
            <a:extLst>
              <a:ext uri="{FF2B5EF4-FFF2-40B4-BE49-F238E27FC236}">
                <a16:creationId xmlns:a16="http://schemas.microsoft.com/office/drawing/2014/main" id="{91E05493-0A24-CD2C-E8DC-C4A50599F5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62087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51772F-8953-1C42-8ED5-361F5017E8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CF26C506-B164-CAEE-55E4-25C2795883F1}"/>
              </a:ext>
            </a:extLst>
          </p:cNvPr>
          <p:cNvSpPr txBox="1"/>
          <p:nvPr/>
        </p:nvSpPr>
        <p:spPr>
          <a:xfrm>
            <a:off x="192771" y="231054"/>
            <a:ext cx="579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rgbClr val="EB262C"/>
                </a:solidFill>
              </a:rPr>
              <a:t>Elementos Princípios KOF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86C0A74-CA9C-E429-288A-056A4023EC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8215" y="1329982"/>
            <a:ext cx="1358096" cy="230812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2035643-AE2E-A64A-5441-8F68AC8BB3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8403" y="3914154"/>
            <a:ext cx="1358728" cy="2135943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77C8D42-0D76-9617-4684-142227F664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1076" y="1356421"/>
            <a:ext cx="1902658" cy="229034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C3CAE138-0FCF-8ED5-583A-56C4025D22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23472" y="3987063"/>
            <a:ext cx="1317895" cy="206303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A19470D-B39B-E68A-9B10-4F35850459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35804" y="1480516"/>
            <a:ext cx="1452576" cy="215759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DB695B0-3963-11B6-B5E5-6716490B79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0205" y="1650695"/>
            <a:ext cx="2679659" cy="198741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1CA376E5-DEF6-C558-115E-60EEA0CA14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1080" y="4350997"/>
            <a:ext cx="2282873" cy="168299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EDFE7F0-6B40-BC84-3A6E-B934A56835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0063" y="1365081"/>
            <a:ext cx="1694106" cy="2273028"/>
          </a:xfrm>
          <a:prstGeom prst="rect">
            <a:avLst/>
          </a:prstGeom>
        </p:spPr>
      </p:pic>
      <p:pic>
        <p:nvPicPr>
          <p:cNvPr id="3" name="Imagem 2" descr="Uma imagem contendo Forma&#10;&#10;Descrição gerada automaticamente">
            <a:extLst>
              <a:ext uri="{FF2B5EF4-FFF2-40B4-BE49-F238E27FC236}">
                <a16:creationId xmlns:a16="http://schemas.microsoft.com/office/drawing/2014/main" id="{2053A190-D822-34CF-0632-964F904087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66776" y="4023199"/>
            <a:ext cx="1556324" cy="2010791"/>
          </a:xfrm>
          <a:prstGeom prst="rect">
            <a:avLst/>
          </a:prstGeom>
        </p:spPr>
      </p:pic>
      <p:pic>
        <p:nvPicPr>
          <p:cNvPr id="6" name="Imagem 5" descr="Ícone&#10;&#10;Descrição gerada automaticamente com confiança baixa">
            <a:extLst>
              <a:ext uri="{FF2B5EF4-FFF2-40B4-BE49-F238E27FC236}">
                <a16:creationId xmlns:a16="http://schemas.microsoft.com/office/drawing/2014/main" id="{023C4E1D-F1BC-BE07-DAB2-68C5F0F33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4407" y="3853756"/>
            <a:ext cx="1358728" cy="215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0667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7451C300-13F1-A715-7C59-60A408AE656D}"/>
              </a:ext>
            </a:extLst>
          </p:cNvPr>
          <p:cNvSpPr txBox="1"/>
          <p:nvPr/>
        </p:nvSpPr>
        <p:spPr>
          <a:xfrm>
            <a:off x="192771" y="231054"/>
            <a:ext cx="579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rgbClr val="EB262C"/>
                </a:solidFill>
              </a:rPr>
              <a:t>Elementos Princípios KOF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51257C0-BCFC-DD65-E1C1-070FBCE20E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42078" y="1411005"/>
            <a:ext cx="1290370" cy="2308127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B8641EE-908F-07FF-1764-80FA8460D3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1381" y="4228489"/>
            <a:ext cx="1312771" cy="21359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49D18AEF-E4C1-6221-6C1B-0C732D523BA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171" y="1437444"/>
            <a:ext cx="1808467" cy="2290347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0AE0EDD-1778-52B8-A28F-7759D4D627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41709" y="4301398"/>
            <a:ext cx="1281420" cy="2063034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BAA9F30-5EC3-064D-8602-3B7753A2CF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2701" y="1561539"/>
            <a:ext cx="1378782" cy="215759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4DCDFFE-7547-6824-6C12-9A90A64682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8090" y="1731718"/>
            <a:ext cx="2543889" cy="1987414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B431855-5F32-E769-C6C7-695065FE9ED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00" y="4665332"/>
            <a:ext cx="2171432" cy="1682993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FADDC0A-B21B-FD84-485E-8DCFD74DB2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91119" y="1446104"/>
            <a:ext cx="1611994" cy="2273028"/>
          </a:xfrm>
          <a:prstGeom prst="rect">
            <a:avLst/>
          </a:prstGeom>
        </p:spPr>
      </p:pic>
      <p:pic>
        <p:nvPicPr>
          <p:cNvPr id="8" name="Imagem 7" descr="Uma imagem contendo Texto&#10;&#10;Descrição gerada automaticamente">
            <a:extLst>
              <a:ext uri="{FF2B5EF4-FFF2-40B4-BE49-F238E27FC236}">
                <a16:creationId xmlns:a16="http://schemas.microsoft.com/office/drawing/2014/main" id="{74C1D60F-3955-56DF-253A-89F182D896B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3434" y="4297926"/>
            <a:ext cx="1611994" cy="2084059"/>
          </a:xfrm>
          <a:prstGeom prst="rect">
            <a:avLst/>
          </a:prstGeom>
        </p:spPr>
      </p:pic>
      <p:pic>
        <p:nvPicPr>
          <p:cNvPr id="6" name="Imagem 5" descr="Uma imagem contendo Texto&#10;&#10;Descrição gerada automaticamente">
            <a:extLst>
              <a:ext uri="{FF2B5EF4-FFF2-40B4-BE49-F238E27FC236}">
                <a16:creationId xmlns:a16="http://schemas.microsoft.com/office/drawing/2014/main" id="{4812D5C3-CED7-DC97-37EA-90DA5CD57DE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59035" y="4301578"/>
            <a:ext cx="1312771" cy="20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2852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4EAE08C-3646-D989-5198-0BD2E7476BCA}"/>
              </a:ext>
            </a:extLst>
          </p:cNvPr>
          <p:cNvSpPr txBox="1"/>
          <p:nvPr/>
        </p:nvSpPr>
        <p:spPr>
          <a:xfrm>
            <a:off x="192771" y="231054"/>
            <a:ext cx="579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rgbClr val="EB262C"/>
                </a:solidFill>
              </a:rPr>
              <a:t>Elementos Princípios KOF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B51A75-EA04-65A0-CA51-CED2A271F1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139" y="1593387"/>
            <a:ext cx="1084790" cy="184472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63CF5DE-DDD4-04CD-17DD-95B5CE4C6F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599" y="3865066"/>
            <a:ext cx="1206275" cy="197444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3B49633-0945-7209-A499-9725D11A5C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03" y="1471868"/>
            <a:ext cx="1702901" cy="194700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039E27F-D77F-F23D-999F-4D445424D01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8196" y="4070860"/>
            <a:ext cx="1065855" cy="170431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FED0680-CAD2-39EF-36FE-BF2ECA6B64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113" y="1515346"/>
            <a:ext cx="1137996" cy="17916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F455B02-4714-AE49-5A08-3EB4F4579B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814" y="1517088"/>
            <a:ext cx="2485364" cy="169158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6583DF1C-38CF-17CA-E5BB-08DFE8AB096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805" y="4404099"/>
            <a:ext cx="2159434" cy="1441507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829D148-6A0E-369F-ABFB-73A402CC8D5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743" y="1478131"/>
            <a:ext cx="1498921" cy="1939080"/>
          </a:xfrm>
          <a:prstGeom prst="rect">
            <a:avLst/>
          </a:prstGeom>
        </p:spPr>
      </p:pic>
      <p:pic>
        <p:nvPicPr>
          <p:cNvPr id="4" name="Imagem 3" descr="Placa vermelha com letras brancas em fundo preto&#10;&#10;Descrição gerada automaticamente com confiança média">
            <a:extLst>
              <a:ext uri="{FF2B5EF4-FFF2-40B4-BE49-F238E27FC236}">
                <a16:creationId xmlns:a16="http://schemas.microsoft.com/office/drawing/2014/main" id="{05ABBF13-81F9-10F0-3A4A-5336BCD490F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7557" y="4063560"/>
            <a:ext cx="1378631" cy="1766717"/>
          </a:xfrm>
          <a:prstGeom prst="rect">
            <a:avLst/>
          </a:prstGeom>
        </p:spPr>
      </p:pic>
      <p:pic>
        <p:nvPicPr>
          <p:cNvPr id="5" name="Imagem 4" descr="Uma imagem contendo Ícone&#10;&#10;Descrição gerada automaticamente">
            <a:extLst>
              <a:ext uri="{FF2B5EF4-FFF2-40B4-BE49-F238E27FC236}">
                <a16:creationId xmlns:a16="http://schemas.microsoft.com/office/drawing/2014/main" id="{F6FABD8A-4EE9-7B49-E5A1-7A502E5FAF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99664" y="4070860"/>
            <a:ext cx="995078" cy="173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41523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2198D2-87B7-7773-3EC4-24BFD596C796}"/>
              </a:ext>
            </a:extLst>
          </p:cNvPr>
          <p:cNvSpPr txBox="1"/>
          <p:nvPr/>
        </p:nvSpPr>
        <p:spPr>
          <a:xfrm>
            <a:off x="192771" y="231054"/>
            <a:ext cx="579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rgbClr val="EB262C"/>
                </a:solidFill>
              </a:rPr>
              <a:t>Elementos Princípios KOF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53C8798-773C-DC30-C42F-3813AF88C6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139" y="1593387"/>
            <a:ext cx="1084789" cy="184472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62C0CF2-948F-FC8D-2B98-7AC0F71FBC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9599" y="3868066"/>
            <a:ext cx="1206275" cy="19684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2D0284-254E-2B2A-5E68-B14E0C5A6B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03" y="1471868"/>
            <a:ext cx="1702900" cy="194700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F1E166D-C366-1405-59A6-53EE6034AF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66113" y="4070860"/>
            <a:ext cx="1030020" cy="17043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3FC36B-4BFB-2D24-8B6B-F2690A90DD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113" y="1515346"/>
            <a:ext cx="1137996" cy="17916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F3972D5-C35C-DE2A-2D8E-2DBC2921E61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814" y="1517088"/>
            <a:ext cx="2485363" cy="169158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42D581A-3D0D-A128-721C-7894256D57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9805" y="4404099"/>
            <a:ext cx="2159434" cy="144150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1D019F3-E2C8-A92B-130E-41735274C03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743" y="1478131"/>
            <a:ext cx="1498920" cy="1939080"/>
          </a:xfrm>
          <a:prstGeom prst="rect">
            <a:avLst/>
          </a:prstGeom>
        </p:spPr>
      </p:pic>
      <p:pic>
        <p:nvPicPr>
          <p:cNvPr id="4" name="Imagem 3" descr="Forma&#10;&#10;Descrição gerada automaticamente com confiança baixa">
            <a:extLst>
              <a:ext uri="{FF2B5EF4-FFF2-40B4-BE49-F238E27FC236}">
                <a16:creationId xmlns:a16="http://schemas.microsoft.com/office/drawing/2014/main" id="{B12E688D-E160-AD34-A00E-3D43E4743A7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9699" y="4078887"/>
            <a:ext cx="1378631" cy="1766718"/>
          </a:xfrm>
          <a:prstGeom prst="rect">
            <a:avLst/>
          </a:prstGeom>
        </p:spPr>
      </p:pic>
      <p:pic>
        <p:nvPicPr>
          <p:cNvPr id="13" name="Imagem 12" descr="Forma&#10;&#10;Descrição gerada automaticamente com confiança baixa">
            <a:extLst>
              <a:ext uri="{FF2B5EF4-FFF2-40B4-BE49-F238E27FC236}">
                <a16:creationId xmlns:a16="http://schemas.microsoft.com/office/drawing/2014/main" id="{498D09FA-B75A-F468-669D-CA8E02E517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9840" y="4014529"/>
            <a:ext cx="1052403" cy="183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9078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4BEA081B-F13E-6410-AFDA-B5B9C0E1E11D}"/>
              </a:ext>
            </a:extLst>
          </p:cNvPr>
          <p:cNvSpPr txBox="1"/>
          <p:nvPr/>
        </p:nvSpPr>
        <p:spPr>
          <a:xfrm>
            <a:off x="192771" y="231054"/>
            <a:ext cx="5798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MX"/>
            </a:defPPr>
            <a:lvl1pPr>
              <a:defRPr sz="4800" b="1">
                <a:solidFill>
                  <a:srgbClr val="FF0036"/>
                </a:solidFill>
                <a:latin typeface="Bahnschrift SemiLight Condensed" panose="020B0502040204020203" pitchFamily="34" charset="0"/>
                <a:ea typeface="Roboto Lt" panose="02000000000000000000" pitchFamily="2" charset="0"/>
                <a:cs typeface="Arial" panose="020B0604020202020204" pitchFamily="34" charset="0"/>
              </a:defRPr>
            </a:lvl1pPr>
          </a:lstStyle>
          <a:p>
            <a:r>
              <a:rPr lang="es-MX" dirty="0">
                <a:solidFill>
                  <a:schemeClr val="bg1"/>
                </a:solidFill>
              </a:rPr>
              <a:t>Elementos Princípios KOF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7A4FE2E-263F-8D1C-9049-0202C6313F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4139" y="1593388"/>
            <a:ext cx="1084789" cy="184472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3CDB2FB-68CB-7BAE-915A-09A2B8B33F6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15232" y="4167159"/>
            <a:ext cx="1202608" cy="196844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86581E1-8A15-8A2F-1099-900516156E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503" y="1471868"/>
            <a:ext cx="1702900" cy="1947001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4AF088DF-11D9-693A-4F7B-9E628C0783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9913" y="4299228"/>
            <a:ext cx="1030020" cy="170431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BC5F62C-FD54-4F81-7A69-E09E258B2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13113" y="1515346"/>
            <a:ext cx="1137995" cy="1791614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B9A2A43C-BBED-7C38-56B4-554B54270C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2814" y="1517088"/>
            <a:ext cx="2485363" cy="169157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D31ECED6-A040-002A-C8AD-9A27CF6ED8A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3606" y="4430630"/>
            <a:ext cx="2159432" cy="1441506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A6EF0B0C-CE37-8C13-2F92-B7BBADF968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7743" y="1478131"/>
            <a:ext cx="1498920" cy="1939079"/>
          </a:xfrm>
          <a:prstGeom prst="rect">
            <a:avLst/>
          </a:prstGeom>
        </p:spPr>
      </p:pic>
      <p:pic>
        <p:nvPicPr>
          <p:cNvPr id="4" name="Imagem 3" descr="Uma imagem contendo Ícone&#10;&#10;Descrição gerada automaticamente">
            <a:extLst>
              <a:ext uri="{FF2B5EF4-FFF2-40B4-BE49-F238E27FC236}">
                <a16:creationId xmlns:a16="http://schemas.microsoft.com/office/drawing/2014/main" id="{CC56DF82-BCF5-6EE3-F481-B26B7D32C7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97292" y="4103549"/>
            <a:ext cx="1635322" cy="2095668"/>
          </a:xfrm>
          <a:prstGeom prst="rect">
            <a:avLst/>
          </a:prstGeom>
        </p:spPr>
      </p:pic>
      <p:pic>
        <p:nvPicPr>
          <p:cNvPr id="5" name="Imagem 4" descr="Ícone&#10;&#10;Descrição gerada automaticamente">
            <a:extLst>
              <a:ext uri="{FF2B5EF4-FFF2-40B4-BE49-F238E27FC236}">
                <a16:creationId xmlns:a16="http://schemas.microsoft.com/office/drawing/2014/main" id="{9B346D95-85BC-1727-A598-504C1A9C3E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35111" y="4181844"/>
            <a:ext cx="1114478" cy="193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556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176F48D5-1F7E-E0D1-CB6A-836DE3F3E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9">
            <a:extLst>
              <a:ext uri="{FF2B5EF4-FFF2-40B4-BE49-F238E27FC236}">
                <a16:creationId xmlns:a16="http://schemas.microsoft.com/office/drawing/2014/main" id="{A559055D-82CC-C9C9-89C9-169FC291D2A1}"/>
              </a:ext>
            </a:extLst>
          </p:cNvPr>
          <p:cNvSpPr txBox="1"/>
          <p:nvPr/>
        </p:nvSpPr>
        <p:spPr>
          <a:xfrm>
            <a:off x="1986697" y="819374"/>
            <a:ext cx="8161714" cy="19310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64"/>
              </a:lnSpc>
            </a:pPr>
            <a:r>
              <a:rPr lang="en-US" sz="60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OBRIGADO(A)!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75780EB9-49BD-4EF5-59A8-22B104CC88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490"/>
          <a:stretch/>
        </p:blipFill>
        <p:spPr>
          <a:xfrm>
            <a:off x="4942570" y="3569789"/>
            <a:ext cx="2249968" cy="1279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45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168890D-C829-69C2-50FB-3E867B81942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98E5EE51-006F-A812-3C91-F20254BA155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038FBB79-82FC-5946-73E3-E3458280846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D65E8E20-05C8-BF4B-6003-B1F74D1133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508143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62C4CE92-B7A6-8902-1593-CC6BDD1A0CC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109EF11-25FA-38A4-6BC7-8F13B2F306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79A7153-06B4-9726-9804-38AA898BE8E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9EFA624-FBDC-D6C6-F498-568114ECC9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texto 5">
            <a:extLst>
              <a:ext uri="{FF2B5EF4-FFF2-40B4-BE49-F238E27FC236}">
                <a16:creationId xmlns:a16="http://schemas.microsoft.com/office/drawing/2014/main" id="{D39BABC9-989D-4B05-93C6-8D22A47B96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1649A06-3813-EFD0-6661-1F037572BD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D764FB4F-5958-329A-2449-00F3517D60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7B4CD428-201F-B4B3-6693-D8702AD58D9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0CF2E26C-69FC-62BE-55D2-616DFFAD5E6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1" name="Marcador de texto 10">
            <a:extLst>
              <a:ext uri="{FF2B5EF4-FFF2-40B4-BE49-F238E27FC236}">
                <a16:creationId xmlns:a16="http://schemas.microsoft.com/office/drawing/2014/main" id="{4CBD7BC8-D849-CF0A-210D-E141C77388F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1A070669-E8BB-005D-5E16-E385F5EF677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938C40C9-8B67-E461-37F1-EC66988DA0F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CA4653AA-DA30-75B4-2251-F62AD735B4B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AAD07491-D3A0-D969-88E0-DFF398022EF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089F0B8C-A6A0-D140-F8E4-6B17F801AB5B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30214180-0AB6-1D40-944E-BBD5D201D19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3822250D-6BDB-1A74-DB15-F8D9A4E6198E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E17404D6-0F77-54F4-4FED-AC5590A7467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9B5E11C0-5CE0-0F6F-A5C1-4973E8C761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7399D994-4AAA-5080-8156-BDCA2042D50D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2" name="Marcador de texto 21">
            <a:extLst>
              <a:ext uri="{FF2B5EF4-FFF2-40B4-BE49-F238E27FC236}">
                <a16:creationId xmlns:a16="http://schemas.microsoft.com/office/drawing/2014/main" id="{DC6DD4C5-690A-001B-C4CE-20449EE56CB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3" name="Marcador de texto 22">
            <a:extLst>
              <a:ext uri="{FF2B5EF4-FFF2-40B4-BE49-F238E27FC236}">
                <a16:creationId xmlns:a16="http://schemas.microsoft.com/office/drawing/2014/main" id="{A9E4AA4A-4D79-69E8-9E02-0C91129575E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endParaRPr lang="es-MX"/>
          </a:p>
        </p:txBody>
      </p:sp>
      <p:cxnSp>
        <p:nvCxnSpPr>
          <p:cNvPr id="24" name="Straight Connector 43">
            <a:extLst>
              <a:ext uri="{FF2B5EF4-FFF2-40B4-BE49-F238E27FC236}">
                <a16:creationId xmlns:a16="http://schemas.microsoft.com/office/drawing/2014/main" id="{79FCC96C-98D0-7DB5-D56F-F85500BF4377}"/>
              </a:ext>
            </a:extLst>
          </p:cNvPr>
          <p:cNvCxnSpPr>
            <a:cxnSpLocks/>
          </p:cNvCxnSpPr>
          <p:nvPr/>
        </p:nvCxnSpPr>
        <p:spPr>
          <a:xfrm>
            <a:off x="1241339" y="1836671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25" name="Straight Connector 43">
            <a:extLst>
              <a:ext uri="{FF2B5EF4-FFF2-40B4-BE49-F238E27FC236}">
                <a16:creationId xmlns:a16="http://schemas.microsoft.com/office/drawing/2014/main" id="{51D18477-87CE-C87B-96CA-5189BBF37955}"/>
              </a:ext>
            </a:extLst>
          </p:cNvPr>
          <p:cNvCxnSpPr>
            <a:cxnSpLocks/>
          </p:cNvCxnSpPr>
          <p:nvPr/>
        </p:nvCxnSpPr>
        <p:spPr>
          <a:xfrm>
            <a:off x="2559083" y="1836671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26" name="Straight Connector 43">
            <a:extLst>
              <a:ext uri="{FF2B5EF4-FFF2-40B4-BE49-F238E27FC236}">
                <a16:creationId xmlns:a16="http://schemas.microsoft.com/office/drawing/2014/main" id="{957B1C01-589A-BFD1-EA70-68CD632D8CB3}"/>
              </a:ext>
            </a:extLst>
          </p:cNvPr>
          <p:cNvCxnSpPr>
            <a:cxnSpLocks/>
          </p:cNvCxnSpPr>
          <p:nvPr/>
        </p:nvCxnSpPr>
        <p:spPr>
          <a:xfrm>
            <a:off x="8826632" y="1836671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27" name="Straight Connector 43">
            <a:extLst>
              <a:ext uri="{FF2B5EF4-FFF2-40B4-BE49-F238E27FC236}">
                <a16:creationId xmlns:a16="http://schemas.microsoft.com/office/drawing/2014/main" id="{3629BA9D-9B17-3CB7-3AB4-3D36BA7ACCAE}"/>
              </a:ext>
            </a:extLst>
          </p:cNvPr>
          <p:cNvCxnSpPr>
            <a:cxnSpLocks/>
          </p:cNvCxnSpPr>
          <p:nvPr/>
        </p:nvCxnSpPr>
        <p:spPr>
          <a:xfrm>
            <a:off x="1241339" y="2434812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28" name="Straight Connector 43">
            <a:extLst>
              <a:ext uri="{FF2B5EF4-FFF2-40B4-BE49-F238E27FC236}">
                <a16:creationId xmlns:a16="http://schemas.microsoft.com/office/drawing/2014/main" id="{21B0DF67-6CD9-2A89-8847-6AADA2CF9161}"/>
              </a:ext>
            </a:extLst>
          </p:cNvPr>
          <p:cNvCxnSpPr>
            <a:cxnSpLocks/>
          </p:cNvCxnSpPr>
          <p:nvPr/>
        </p:nvCxnSpPr>
        <p:spPr>
          <a:xfrm>
            <a:off x="2559083" y="2434812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29" name="Straight Connector 43">
            <a:extLst>
              <a:ext uri="{FF2B5EF4-FFF2-40B4-BE49-F238E27FC236}">
                <a16:creationId xmlns:a16="http://schemas.microsoft.com/office/drawing/2014/main" id="{643A7571-5CFE-8100-65B9-D522C58458FB}"/>
              </a:ext>
            </a:extLst>
          </p:cNvPr>
          <p:cNvCxnSpPr>
            <a:cxnSpLocks/>
          </p:cNvCxnSpPr>
          <p:nvPr/>
        </p:nvCxnSpPr>
        <p:spPr>
          <a:xfrm>
            <a:off x="8826632" y="2434812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0" name="Straight Connector 43">
            <a:extLst>
              <a:ext uri="{FF2B5EF4-FFF2-40B4-BE49-F238E27FC236}">
                <a16:creationId xmlns:a16="http://schemas.microsoft.com/office/drawing/2014/main" id="{FC042322-5106-65D1-A74E-995BA7C80DBC}"/>
              </a:ext>
            </a:extLst>
          </p:cNvPr>
          <p:cNvCxnSpPr>
            <a:cxnSpLocks/>
          </p:cNvCxnSpPr>
          <p:nvPr/>
        </p:nvCxnSpPr>
        <p:spPr>
          <a:xfrm>
            <a:off x="1241339" y="3074204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1" name="Straight Connector 43">
            <a:extLst>
              <a:ext uri="{FF2B5EF4-FFF2-40B4-BE49-F238E27FC236}">
                <a16:creationId xmlns:a16="http://schemas.microsoft.com/office/drawing/2014/main" id="{DC6891ED-DCAE-39E5-7A5F-DA3DECBF536B}"/>
              </a:ext>
            </a:extLst>
          </p:cNvPr>
          <p:cNvCxnSpPr>
            <a:cxnSpLocks/>
          </p:cNvCxnSpPr>
          <p:nvPr/>
        </p:nvCxnSpPr>
        <p:spPr>
          <a:xfrm>
            <a:off x="2559083" y="3074204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2" name="Straight Connector 43">
            <a:extLst>
              <a:ext uri="{FF2B5EF4-FFF2-40B4-BE49-F238E27FC236}">
                <a16:creationId xmlns:a16="http://schemas.microsoft.com/office/drawing/2014/main" id="{17DA9F3E-58E8-5816-44C3-FA3021389E12}"/>
              </a:ext>
            </a:extLst>
          </p:cNvPr>
          <p:cNvCxnSpPr>
            <a:cxnSpLocks/>
          </p:cNvCxnSpPr>
          <p:nvPr/>
        </p:nvCxnSpPr>
        <p:spPr>
          <a:xfrm>
            <a:off x="8826632" y="3074204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3" name="Straight Connector 43">
            <a:extLst>
              <a:ext uri="{FF2B5EF4-FFF2-40B4-BE49-F238E27FC236}">
                <a16:creationId xmlns:a16="http://schemas.microsoft.com/office/drawing/2014/main" id="{1EACE624-253B-D902-B476-1994A98832ED}"/>
              </a:ext>
            </a:extLst>
          </p:cNvPr>
          <p:cNvCxnSpPr>
            <a:cxnSpLocks/>
          </p:cNvCxnSpPr>
          <p:nvPr/>
        </p:nvCxnSpPr>
        <p:spPr>
          <a:xfrm>
            <a:off x="1241339" y="3682818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4" name="Straight Connector 43">
            <a:extLst>
              <a:ext uri="{FF2B5EF4-FFF2-40B4-BE49-F238E27FC236}">
                <a16:creationId xmlns:a16="http://schemas.microsoft.com/office/drawing/2014/main" id="{AC5F2A49-7D26-6B84-CB14-C7A8AC82581C}"/>
              </a:ext>
            </a:extLst>
          </p:cNvPr>
          <p:cNvCxnSpPr>
            <a:cxnSpLocks/>
          </p:cNvCxnSpPr>
          <p:nvPr/>
        </p:nvCxnSpPr>
        <p:spPr>
          <a:xfrm>
            <a:off x="2559083" y="3682818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5" name="Straight Connector 43">
            <a:extLst>
              <a:ext uri="{FF2B5EF4-FFF2-40B4-BE49-F238E27FC236}">
                <a16:creationId xmlns:a16="http://schemas.microsoft.com/office/drawing/2014/main" id="{4C4AAD9C-3087-608B-D44A-030D594A8633}"/>
              </a:ext>
            </a:extLst>
          </p:cNvPr>
          <p:cNvCxnSpPr>
            <a:cxnSpLocks/>
          </p:cNvCxnSpPr>
          <p:nvPr/>
        </p:nvCxnSpPr>
        <p:spPr>
          <a:xfrm>
            <a:off x="8826632" y="3682818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6" name="Straight Connector 43">
            <a:extLst>
              <a:ext uri="{FF2B5EF4-FFF2-40B4-BE49-F238E27FC236}">
                <a16:creationId xmlns:a16="http://schemas.microsoft.com/office/drawing/2014/main" id="{B5DC6403-20FC-8592-815E-A530D799F8B1}"/>
              </a:ext>
            </a:extLst>
          </p:cNvPr>
          <p:cNvCxnSpPr>
            <a:cxnSpLocks/>
          </p:cNvCxnSpPr>
          <p:nvPr/>
        </p:nvCxnSpPr>
        <p:spPr>
          <a:xfrm>
            <a:off x="1241339" y="4322210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7" name="Straight Connector 43">
            <a:extLst>
              <a:ext uri="{FF2B5EF4-FFF2-40B4-BE49-F238E27FC236}">
                <a16:creationId xmlns:a16="http://schemas.microsoft.com/office/drawing/2014/main" id="{01014134-C929-4AC2-7551-9FBE65EC6370}"/>
              </a:ext>
            </a:extLst>
          </p:cNvPr>
          <p:cNvCxnSpPr>
            <a:cxnSpLocks/>
          </p:cNvCxnSpPr>
          <p:nvPr/>
        </p:nvCxnSpPr>
        <p:spPr>
          <a:xfrm>
            <a:off x="2559083" y="4322210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8" name="Straight Connector 43">
            <a:extLst>
              <a:ext uri="{FF2B5EF4-FFF2-40B4-BE49-F238E27FC236}">
                <a16:creationId xmlns:a16="http://schemas.microsoft.com/office/drawing/2014/main" id="{D52B4FDD-506D-800A-0A0B-8E6968220E46}"/>
              </a:ext>
            </a:extLst>
          </p:cNvPr>
          <p:cNvCxnSpPr>
            <a:cxnSpLocks/>
          </p:cNvCxnSpPr>
          <p:nvPr/>
        </p:nvCxnSpPr>
        <p:spPr>
          <a:xfrm>
            <a:off x="8826632" y="4322210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39" name="Straight Connector 43">
            <a:extLst>
              <a:ext uri="{FF2B5EF4-FFF2-40B4-BE49-F238E27FC236}">
                <a16:creationId xmlns:a16="http://schemas.microsoft.com/office/drawing/2014/main" id="{9E66B623-6ABA-0858-6ED8-8A52EDB40858}"/>
              </a:ext>
            </a:extLst>
          </p:cNvPr>
          <p:cNvCxnSpPr>
            <a:cxnSpLocks/>
          </p:cNvCxnSpPr>
          <p:nvPr/>
        </p:nvCxnSpPr>
        <p:spPr>
          <a:xfrm>
            <a:off x="1241339" y="4968478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40" name="Straight Connector 43">
            <a:extLst>
              <a:ext uri="{FF2B5EF4-FFF2-40B4-BE49-F238E27FC236}">
                <a16:creationId xmlns:a16="http://schemas.microsoft.com/office/drawing/2014/main" id="{A853341D-DD15-9F22-E2E5-68BB585E581F}"/>
              </a:ext>
            </a:extLst>
          </p:cNvPr>
          <p:cNvCxnSpPr>
            <a:cxnSpLocks/>
          </p:cNvCxnSpPr>
          <p:nvPr/>
        </p:nvCxnSpPr>
        <p:spPr>
          <a:xfrm>
            <a:off x="2559083" y="4968478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41" name="Straight Connector 43">
            <a:extLst>
              <a:ext uri="{FF2B5EF4-FFF2-40B4-BE49-F238E27FC236}">
                <a16:creationId xmlns:a16="http://schemas.microsoft.com/office/drawing/2014/main" id="{A7CC58A9-F470-719D-3EFE-EBD06FA1D1B7}"/>
              </a:ext>
            </a:extLst>
          </p:cNvPr>
          <p:cNvCxnSpPr>
            <a:cxnSpLocks/>
          </p:cNvCxnSpPr>
          <p:nvPr/>
        </p:nvCxnSpPr>
        <p:spPr>
          <a:xfrm>
            <a:off x="8826632" y="4968478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42" name="Straight Connector 43">
            <a:extLst>
              <a:ext uri="{FF2B5EF4-FFF2-40B4-BE49-F238E27FC236}">
                <a16:creationId xmlns:a16="http://schemas.microsoft.com/office/drawing/2014/main" id="{9E5EE48F-6FD1-FE66-513B-50032BFEE356}"/>
              </a:ext>
            </a:extLst>
          </p:cNvPr>
          <p:cNvCxnSpPr>
            <a:cxnSpLocks/>
          </p:cNvCxnSpPr>
          <p:nvPr/>
        </p:nvCxnSpPr>
        <p:spPr>
          <a:xfrm>
            <a:off x="1241339" y="5607870"/>
            <a:ext cx="9377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43" name="Straight Connector 43">
            <a:extLst>
              <a:ext uri="{FF2B5EF4-FFF2-40B4-BE49-F238E27FC236}">
                <a16:creationId xmlns:a16="http://schemas.microsoft.com/office/drawing/2014/main" id="{8392E9B5-DC47-60FD-DDF8-9CB7928DBDC7}"/>
              </a:ext>
            </a:extLst>
          </p:cNvPr>
          <p:cNvCxnSpPr>
            <a:cxnSpLocks/>
          </p:cNvCxnSpPr>
          <p:nvPr/>
        </p:nvCxnSpPr>
        <p:spPr>
          <a:xfrm>
            <a:off x="2559083" y="5607870"/>
            <a:ext cx="5821825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CF299375-C24F-6F9C-F11F-7A8530BF5707}"/>
              </a:ext>
            </a:extLst>
          </p:cNvPr>
          <p:cNvCxnSpPr>
            <a:cxnSpLocks/>
          </p:cNvCxnSpPr>
          <p:nvPr/>
        </p:nvCxnSpPr>
        <p:spPr>
          <a:xfrm>
            <a:off x="8826632" y="5607870"/>
            <a:ext cx="2057908" cy="0"/>
          </a:xfrm>
          <a:prstGeom prst="line">
            <a:avLst/>
          </a:prstGeom>
          <a:noFill/>
          <a:ln w="12700" cap="flat" cmpd="sng" algn="ctr">
            <a:solidFill>
              <a:srgbClr val="262020"/>
            </a:solidFill>
            <a:prstDash val="sysDash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34881203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arcador de texto 11">
            <a:extLst>
              <a:ext uri="{FF2B5EF4-FFF2-40B4-BE49-F238E27FC236}">
                <a16:creationId xmlns:a16="http://schemas.microsoft.com/office/drawing/2014/main" id="{F9C5C4D0-0C75-6E57-0C33-A4F86A6BAD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endParaRPr lang="es-MX"/>
          </a:p>
        </p:txBody>
      </p:sp>
      <p:sp>
        <p:nvSpPr>
          <p:cNvPr id="13" name="Marcador de texto 12">
            <a:extLst>
              <a:ext uri="{FF2B5EF4-FFF2-40B4-BE49-F238E27FC236}">
                <a16:creationId xmlns:a16="http://schemas.microsoft.com/office/drawing/2014/main" id="{1B3B369B-D604-0F23-3953-F23FF230D69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4" name="Marcador de texto 13">
            <a:extLst>
              <a:ext uri="{FF2B5EF4-FFF2-40B4-BE49-F238E27FC236}">
                <a16:creationId xmlns:a16="http://schemas.microsoft.com/office/drawing/2014/main" id="{5DE8DFE9-14A9-4B36-61E6-0018427FA9BA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id="{83E67E2F-0E07-F5E7-423F-025F6BAF040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6" name="Marcador de texto 15">
            <a:extLst>
              <a:ext uri="{FF2B5EF4-FFF2-40B4-BE49-F238E27FC236}">
                <a16:creationId xmlns:a16="http://schemas.microsoft.com/office/drawing/2014/main" id="{A0B51F4A-7617-0126-05A7-75D51A0D888D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7" name="Marcador de texto 16">
            <a:extLst>
              <a:ext uri="{FF2B5EF4-FFF2-40B4-BE49-F238E27FC236}">
                <a16:creationId xmlns:a16="http://schemas.microsoft.com/office/drawing/2014/main" id="{C33D3BCD-15D5-08F2-DB28-A33B3A2D42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8" name="Marcador de texto 17">
            <a:extLst>
              <a:ext uri="{FF2B5EF4-FFF2-40B4-BE49-F238E27FC236}">
                <a16:creationId xmlns:a16="http://schemas.microsoft.com/office/drawing/2014/main" id="{4DB3E012-9649-58D5-BF6A-03CE04197A92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19" name="Marcador de texto 18">
            <a:extLst>
              <a:ext uri="{FF2B5EF4-FFF2-40B4-BE49-F238E27FC236}">
                <a16:creationId xmlns:a16="http://schemas.microsoft.com/office/drawing/2014/main" id="{39C47FFC-42F0-2AB6-1C23-1E9FE43CE7F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0" name="Marcador de texto 19">
            <a:extLst>
              <a:ext uri="{FF2B5EF4-FFF2-40B4-BE49-F238E27FC236}">
                <a16:creationId xmlns:a16="http://schemas.microsoft.com/office/drawing/2014/main" id="{6F3FCD2A-9958-65DA-BE3F-CF048166EA73}"/>
              </a:ext>
            </a:extLst>
          </p:cNvPr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21" name="Marcador de texto 20">
            <a:extLst>
              <a:ext uri="{FF2B5EF4-FFF2-40B4-BE49-F238E27FC236}">
                <a16:creationId xmlns:a16="http://schemas.microsoft.com/office/drawing/2014/main" id="{DED0B3A9-C056-09E6-B1E1-47639151D88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1138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1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4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4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5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5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8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1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3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4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4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5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59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7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6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2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" val="Freeform 3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9831</TotalTime>
  <Words>128</Words>
  <Application>Microsoft Office PowerPoint</Application>
  <PresentationFormat>Widescreen</PresentationFormat>
  <Paragraphs>52</Paragraphs>
  <Slides>65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65</vt:i4>
      </vt:variant>
    </vt:vector>
  </HeadingPairs>
  <TitlesOfParts>
    <vt:vector size="76" baseType="lpstr">
      <vt:lpstr>Arial</vt:lpstr>
      <vt:lpstr>Bahnschrift SemiCondensed</vt:lpstr>
      <vt:lpstr>Bahnschrift SemiLight Condensed</vt:lpstr>
      <vt:lpstr>Calibri</vt:lpstr>
      <vt:lpstr>Calibri Light</vt:lpstr>
      <vt:lpstr>Garamond</vt:lpstr>
      <vt:lpstr>Lato Light</vt:lpstr>
      <vt:lpstr>Trebuchet MS</vt:lpstr>
      <vt:lpstr>Wingdings</vt:lpstr>
      <vt:lpstr>Office Theme</vt:lpstr>
      <vt:lpstr>Diseño personalizado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Felipe Salas</dc:creator>
  <cp:lastModifiedBy>Gutierrez Soares, Andressa</cp:lastModifiedBy>
  <cp:revision>240</cp:revision>
  <dcterms:created xsi:type="dcterms:W3CDTF">2023-02-23T16:48:24Z</dcterms:created>
  <dcterms:modified xsi:type="dcterms:W3CDTF">2024-05-29T14:33:13Z</dcterms:modified>
</cp:coreProperties>
</file>